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18"/>
  </p:notesMasterIdLst>
  <p:sldIdLst>
    <p:sldId id="284" r:id="rId2"/>
    <p:sldId id="314" r:id="rId3"/>
    <p:sldId id="315" r:id="rId4"/>
    <p:sldId id="283" r:id="rId5"/>
    <p:sldId id="316" r:id="rId6"/>
    <p:sldId id="294" r:id="rId7"/>
    <p:sldId id="268" r:id="rId8"/>
    <p:sldId id="320" r:id="rId9"/>
    <p:sldId id="321" r:id="rId10"/>
    <p:sldId id="322" r:id="rId11"/>
    <p:sldId id="267" r:id="rId12"/>
    <p:sldId id="323" r:id="rId13"/>
    <p:sldId id="319" r:id="rId14"/>
    <p:sldId id="324" r:id="rId15"/>
    <p:sldId id="281" r:id="rId16"/>
    <p:sldId id="306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  <a:srgbClr val="0000CC"/>
    <a:srgbClr val="EAF83A"/>
    <a:srgbClr val="FFFF99"/>
    <a:srgbClr val="FF33CC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1897" autoAdjust="0"/>
  </p:normalViewPr>
  <p:slideViewPr>
    <p:cSldViewPr>
      <p:cViewPr varScale="1">
        <p:scale>
          <a:sx n="64" d="100"/>
          <a:sy n="64" d="100"/>
        </p:scale>
        <p:origin x="17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dirty="0"/>
          </a:p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4F1C-52B1-4BF0-939C-737DC4EDEDE5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156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14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9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D35592-E533-4F76-AFFA-DFEC8E8E03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6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346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3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21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5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DB271-B716-4FC1-8CE7-7361FDBB3CD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8745-B549-467B-9488-C90EA4B331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15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2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7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2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6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4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1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BA0CB-3064-47F1-89FA-9BB272F95D5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BC46D-20F4-471F-AD68-60CE51FF11D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2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5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4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60" r:id="rId28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19D5D77F-8FD4-49B5-B751-459E1120F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748" name="Picture 6" descr="Vegitab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416675"/>
            <a:ext cx="18637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D019C2-986A-4637-A755-36B95C57DC08}"/>
              </a:ext>
            </a:extLst>
          </p:cNvPr>
          <p:cNvSpPr/>
          <p:nvPr/>
        </p:nvSpPr>
        <p:spPr>
          <a:xfrm>
            <a:off x="1905000" y="1761788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MÔN TIN HỌC LỚP 3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3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4">
            <a:extLst>
              <a:ext uri="{FF2B5EF4-FFF2-40B4-BE49-F238E27FC236}">
                <a16:creationId xmlns:a16="http://schemas.microsoft.com/office/drawing/2014/main" id="{AC151F5B-CB35-4525-A0FA-7D148863C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566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FA8F14-4B04-4537-8044-3CE5B5580A72}"/>
              </a:ext>
            </a:extLst>
          </p:cNvPr>
          <p:cNvSpPr/>
          <p:nvPr/>
        </p:nvSpPr>
        <p:spPr>
          <a:xfrm>
            <a:off x="685800" y="1676400"/>
            <a:ext cx="6096000" cy="2438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F38FB8-BA9C-4ED2-A5F7-F8D744D6FCA4}"/>
              </a:ext>
            </a:extLst>
          </p:cNvPr>
          <p:cNvSpPr/>
          <p:nvPr/>
        </p:nvSpPr>
        <p:spPr>
          <a:xfrm>
            <a:off x="952500" y="1987659"/>
            <a:ext cx="5562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25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EDD90-C661-4D1A-B535-FF3E02DF03C2}"/>
              </a:ext>
            </a:extLst>
          </p:cNvPr>
          <p:cNvSpPr txBox="1"/>
          <p:nvPr/>
        </p:nvSpPr>
        <p:spPr>
          <a:xfrm>
            <a:off x="1676400" y="304800"/>
            <a:ext cx="467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CC40C-7243-4A21-A095-3C964E1C32E5}"/>
              </a:ext>
            </a:extLst>
          </p:cNvPr>
          <p:cNvSpPr txBox="1"/>
          <p:nvPr/>
        </p:nvSpPr>
        <p:spPr>
          <a:xfrm>
            <a:off x="152400" y="1143000"/>
            <a:ext cx="7696200" cy="6181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6BEF6C-96C9-444A-BAB1-A9DDCC783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181315"/>
            <a:ext cx="476316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EDD90-C661-4D1A-B535-FF3E02DF03C2}"/>
              </a:ext>
            </a:extLst>
          </p:cNvPr>
          <p:cNvSpPr txBox="1"/>
          <p:nvPr/>
        </p:nvSpPr>
        <p:spPr>
          <a:xfrm>
            <a:off x="1676400" y="304800"/>
            <a:ext cx="467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CC40C-7243-4A21-A095-3C964E1C32E5}"/>
              </a:ext>
            </a:extLst>
          </p:cNvPr>
          <p:cNvSpPr txBox="1"/>
          <p:nvPr/>
        </p:nvSpPr>
        <p:spPr>
          <a:xfrm>
            <a:off x="152400" y="1371600"/>
            <a:ext cx="7696200" cy="2949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9EAE8-594F-4529-9E5D-4FA490186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24686"/>
            <a:ext cx="762000" cy="622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08DF68-7E89-451F-A06E-26E49C73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06" y="3198019"/>
            <a:ext cx="1497104" cy="5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2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6D0D16-4B24-4F1E-BEE5-BE5972E35F0A}"/>
              </a:ext>
            </a:extLst>
          </p:cNvPr>
          <p:cNvSpPr/>
          <p:nvPr/>
        </p:nvSpPr>
        <p:spPr>
          <a:xfrm>
            <a:off x="419099" y="3200400"/>
            <a:ext cx="5334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8382000" y="62103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gular Pentagon 2">
            <a:extLst>
              <a:ext uri="{FF2B5EF4-FFF2-40B4-BE49-F238E27FC236}">
                <a16:creationId xmlns:a16="http://schemas.microsoft.com/office/drawing/2014/main" id="{F3064D0A-5F67-4153-A18C-6BFEA7F9F9A5}"/>
              </a:ext>
            </a:extLst>
          </p:cNvPr>
          <p:cNvSpPr/>
          <p:nvPr/>
        </p:nvSpPr>
        <p:spPr>
          <a:xfrm>
            <a:off x="3048000" y="0"/>
            <a:ext cx="3276600" cy="12192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63E38-7ED6-4130-AA92-7F2415333CFB}"/>
              </a:ext>
            </a:extLst>
          </p:cNvPr>
          <p:cNvSpPr txBox="1"/>
          <p:nvPr/>
        </p:nvSpPr>
        <p:spPr>
          <a:xfrm>
            <a:off x="442912" y="1717675"/>
            <a:ext cx="78486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Thao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51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6D0D16-4B24-4F1E-BEE5-BE5972E35F0A}"/>
              </a:ext>
            </a:extLst>
          </p:cNvPr>
          <p:cNvSpPr/>
          <p:nvPr/>
        </p:nvSpPr>
        <p:spPr>
          <a:xfrm>
            <a:off x="747712" y="4114800"/>
            <a:ext cx="5334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8382000" y="62103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gular Pentagon 2">
            <a:extLst>
              <a:ext uri="{FF2B5EF4-FFF2-40B4-BE49-F238E27FC236}">
                <a16:creationId xmlns:a16="http://schemas.microsoft.com/office/drawing/2014/main" id="{F3064D0A-5F67-4153-A18C-6BFEA7F9F9A5}"/>
              </a:ext>
            </a:extLst>
          </p:cNvPr>
          <p:cNvSpPr/>
          <p:nvPr/>
        </p:nvSpPr>
        <p:spPr>
          <a:xfrm>
            <a:off x="3048000" y="0"/>
            <a:ext cx="3276600" cy="12192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7EB60-553C-4477-A33E-8DF2BDA1A221}"/>
              </a:ext>
            </a:extLst>
          </p:cNvPr>
          <p:cNvSpPr txBox="1"/>
          <p:nvPr/>
        </p:nvSpPr>
        <p:spPr>
          <a:xfrm>
            <a:off x="762000" y="1676400"/>
            <a:ext cx="78486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Thao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5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0"/>
            <a:ext cx="4038600" cy="666750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7848600" cy="3200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 </a:t>
            </a:r>
            <a:r>
              <a:rPr lang="en-US" sz="24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sz="2400" b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C\Documents\2021 - 2022\BAI SOAN VIDEO 2021\anh nen PP\17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" y="19050"/>
            <a:ext cx="923544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08357" y="1684199"/>
            <a:ext cx="71593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7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B2E6AA6-C998-4CC6-83A5-402C515BA409}"/>
              </a:ext>
            </a:extLst>
          </p:cNvPr>
          <p:cNvSpPr/>
          <p:nvPr/>
        </p:nvSpPr>
        <p:spPr>
          <a:xfrm>
            <a:off x="3581401" y="2514600"/>
            <a:ext cx="533400" cy="65563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741884F-4749-4EA9-9714-D7C5A692636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31093" y="354767"/>
            <a:ext cx="63484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31862CD-8321-4062-AC27-D2FD84FF06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10600" cy="4876800"/>
          </a:xfrm>
        </p:spPr>
        <p:txBody>
          <a:bodyPr/>
          <a:lstStyle/>
          <a:p>
            <a:pPr marL="609600" indent="-609600" defTabSz="912813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09600" indent="-609600" defTabSz="912813">
              <a:buFontTx/>
              <a:buNone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912813">
              <a:buFontTx/>
              <a:buNone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defTabSz="912813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53F598-7E8F-4865-BA1E-D95D9BEDC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8229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 2		              B. 3			    C.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FB3DD7-FAFD-44E0-87EA-F1E586F20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3856035"/>
            <a:ext cx="8229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Sai ?</a:t>
            </a:r>
          </a:p>
          <a:p>
            <a:pPr eaLnBrk="1" hangingPunct="1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  <a:p>
            <a:pPr eaLnBrk="1" hangingPunct="1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32A067B-2E1C-45E6-A1EF-FFF88D020C7E}"/>
              </a:ext>
            </a:extLst>
          </p:cNvPr>
          <p:cNvSpPr/>
          <p:nvPr/>
        </p:nvSpPr>
        <p:spPr>
          <a:xfrm>
            <a:off x="152400" y="2057400"/>
            <a:ext cx="457200" cy="533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D2C96-2B84-428A-8AA8-8364018C3CBC}"/>
              </a:ext>
            </a:extLst>
          </p:cNvPr>
          <p:cNvSpPr txBox="1"/>
          <p:nvPr/>
        </p:nvSpPr>
        <p:spPr>
          <a:xfrm>
            <a:off x="152400" y="533400"/>
            <a:ext cx="8534400" cy="4032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Theo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9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2DDEDA-DA4C-485B-BA96-BA406AEA9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33360"/>
            <a:ext cx="64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CHUỘT MÁY TÍNH (TIẾT 2)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A204E4-82C2-4045-8115-F8C136E15FE9}"/>
              </a:ext>
            </a:extLst>
          </p:cNvPr>
          <p:cNvSpPr/>
          <p:nvPr/>
        </p:nvSpPr>
        <p:spPr>
          <a:xfrm>
            <a:off x="2625393" y="3436495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i="1" dirty="0">
                <a:solidFill>
                  <a:srgbClr val="FF0000"/>
                </a:solidFill>
                <a:latin typeface="Times New Roman"/>
                <a:cs typeface="Arial"/>
              </a:rPr>
              <a:t>(SGK </a:t>
            </a:r>
            <a:r>
              <a:rPr lang="en-US" sz="3600" i="1" dirty="0" err="1">
                <a:solidFill>
                  <a:srgbClr val="FF0000"/>
                </a:solidFill>
                <a:latin typeface="Times New Roman"/>
                <a:cs typeface="Arial"/>
              </a:rPr>
              <a:t>trang</a:t>
            </a:r>
            <a:r>
              <a:rPr lang="en-US" sz="3600" i="1" dirty="0">
                <a:solidFill>
                  <a:srgbClr val="FF0000"/>
                </a:solidFill>
                <a:latin typeface="Times New Roman"/>
                <a:cs typeface="Arial"/>
              </a:rPr>
              <a:t> 8)</a:t>
            </a:r>
            <a:endParaRPr lang="en-US" sz="1100" b="1" i="1" dirty="0">
              <a:solidFill>
                <a:srgbClr val="FF0000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8" y="609602"/>
            <a:ext cx="70119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600201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2716213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Nhấn nút “Tạm dừng” khi phải trả lời câu hỏi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3886201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Nhấn nút “Tiếp tục” khi đã tìm được câu trả lời 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74723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06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9E576DB-EDF5-46EC-9192-B36BC7093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13608-EF52-4E3B-ACE7-4B5DB8BDD556}"/>
              </a:ext>
            </a:extLst>
          </p:cNvPr>
          <p:cNvSpPr txBox="1"/>
          <p:nvPr/>
        </p:nvSpPr>
        <p:spPr>
          <a:xfrm>
            <a:off x="547914" y="2209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F86CCA-D6D5-473C-B6EA-5DE7BC152F54}"/>
              </a:ext>
            </a:extLst>
          </p:cNvPr>
          <p:cNvSpPr/>
          <p:nvPr/>
        </p:nvSpPr>
        <p:spPr>
          <a:xfrm>
            <a:off x="2819400" y="990600"/>
            <a:ext cx="28331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262315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4">
            <a:extLst>
              <a:ext uri="{FF2B5EF4-FFF2-40B4-BE49-F238E27FC236}">
                <a16:creationId xmlns:a16="http://schemas.microsoft.com/office/drawing/2014/main" id="{AC151F5B-CB35-4525-A0FA-7D148863C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566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63A391-D657-4F2A-886E-75812EBD3CE3}"/>
              </a:ext>
            </a:extLst>
          </p:cNvPr>
          <p:cNvSpPr txBox="1"/>
          <p:nvPr/>
        </p:nvSpPr>
        <p:spPr>
          <a:xfrm>
            <a:off x="914400" y="1524000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40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4">
            <a:extLst>
              <a:ext uri="{FF2B5EF4-FFF2-40B4-BE49-F238E27FC236}">
                <a16:creationId xmlns:a16="http://schemas.microsoft.com/office/drawing/2014/main" id="{AC151F5B-CB35-4525-A0FA-7D148863C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566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63A391-D657-4F2A-886E-75812EBD3CE3}"/>
              </a:ext>
            </a:extLst>
          </p:cNvPr>
          <p:cNvSpPr txBox="1"/>
          <p:nvPr/>
        </p:nvSpPr>
        <p:spPr>
          <a:xfrm>
            <a:off x="304800" y="1437382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2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DFE58A-D0B8-4811-885A-DC43B7E8BEE2}"/>
              </a:ext>
            </a:extLst>
          </p:cNvPr>
          <p:cNvSpPr txBox="1"/>
          <p:nvPr/>
        </p:nvSpPr>
        <p:spPr>
          <a:xfrm>
            <a:off x="304800" y="27432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2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679B5-A5E2-4018-9454-7FDFB4361997}"/>
              </a:ext>
            </a:extLst>
          </p:cNvPr>
          <p:cNvSpPr txBox="1"/>
          <p:nvPr/>
        </p:nvSpPr>
        <p:spPr>
          <a:xfrm>
            <a:off x="304800" y="4049018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3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2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</p:spTree>
    <p:extLst>
      <p:ext uri="{BB962C8B-B14F-4D97-AF65-F5344CB8AC3E}">
        <p14:creationId xmlns:p14="http://schemas.microsoft.com/office/powerpoint/2010/main" val="2506148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4">
            <a:extLst>
              <a:ext uri="{FF2B5EF4-FFF2-40B4-BE49-F238E27FC236}">
                <a16:creationId xmlns:a16="http://schemas.microsoft.com/office/drawing/2014/main" id="{AC151F5B-CB35-4525-A0FA-7D148863C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5662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63A391-D657-4F2A-886E-75812EBD3CE3}"/>
              </a:ext>
            </a:extLst>
          </p:cNvPr>
          <p:cNvSpPr txBox="1"/>
          <p:nvPr/>
        </p:nvSpPr>
        <p:spPr>
          <a:xfrm>
            <a:off x="290512" y="15240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2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DFE58A-D0B8-4811-885A-DC43B7E8BEE2}"/>
              </a:ext>
            </a:extLst>
          </p:cNvPr>
          <p:cNvSpPr txBox="1"/>
          <p:nvPr/>
        </p:nvSpPr>
        <p:spPr>
          <a:xfrm>
            <a:off x="285750" y="3110607"/>
            <a:ext cx="708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2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</p:spTree>
    <p:extLst>
      <p:ext uri="{BB962C8B-B14F-4D97-AF65-F5344CB8AC3E}">
        <p14:creationId xmlns:p14="http://schemas.microsoft.com/office/powerpoint/2010/main" val="3374230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9&quot;&gt;&lt;property id=&quot;20148&quot; value=&quot;5&quot;/&gt;&lt;property id=&quot;20300&quot; value=&quot;Slide 6 - &amp;quot;1. Các bộ phận của máy tính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1. Các bộ phận của máy tính&amp;quot;&quot;/&gt;&lt;property id=&quot;20307&quot; value=&quot;268&quot;/&gt;&lt;/object&gt;&lt;object type=&quot;3&quot; unique_id=&quot;10016&quot;&gt;&lt;property id=&quot;20148&quot; value=&quot;5&quot;/&gt;&lt;property id=&quot;20300&quot; value=&quot;Slide 12&quot;/&gt;&lt;property id=&quot;20307&quot; value=&quot;273&quot;/&gt;&lt;/object&gt;&lt;object type=&quot;3&quot; unique_id=&quot;10023&quot;&gt;&lt;property id=&quot;20148&quot; value=&quot;5&quot;/&gt;&lt;property id=&quot;20300&quot; value=&quot;Slide 14 - &amp;quot;EM CẦN GHI NHỚ&amp;quot;&quot;/&gt;&lt;property id=&quot;20307&quot; value=&quot;281&quot;/&gt;&lt;/object&gt;&lt;object type=&quot;3&quot; unique_id=&quot;67231&quot;&gt;&lt;property id=&quot;20148&quot; value=&quot;5&quot;/&gt;&lt;property id=&quot;20300&quot; value=&quot;Slide 1&quot;/&gt;&lt;property id=&quot;20307&quot; value=&quot;284&quot;/&gt;&lt;/object&gt;&lt;object type=&quot;3&quot; unique_id=&quot;67232&quot;&gt;&lt;property id=&quot;20148&quot; value=&quot;5&quot;/&gt;&lt;property id=&quot;20300&quot; value=&quot;Slide 2&quot;/&gt;&lt;property id=&quot;20307&quot; value=&quot;283&quot;/&gt;&lt;/object&gt;&lt;object type=&quot;3&quot; unique_id=&quot;67233&quot;&gt;&lt;property id=&quot;20148&quot; value=&quot;5&quot;/&gt;&lt;property id=&quot;20300&quot; value=&quot;Slide 8 - &amp;quot;2. Một số loại máy tính thường gặp&amp;quot;&quot;/&gt;&lt;property id=&quot;20307&quot; value=&quot;285&quot;/&gt;&lt;/object&gt;&lt;object type=&quot;3&quot; unique_id=&quot;67234&quot;&gt;&lt;property id=&quot;20148&quot; value=&quot;5&quot;/&gt;&lt;property id=&quot;20300&quot; value=&quot;Slide 9 - &amp;quot;2. Một số loại máy tính thường gặp&amp;quot;&quot;/&gt;&lt;property id=&quot;20307&quot; value=&quot;286&quot;/&gt;&lt;/object&gt;&lt;object type=&quot;3&quot; unique_id=&quot;67235&quot;&gt;&lt;property id=&quot;20148&quot; value=&quot;5&quot;/&gt;&lt;property id=&quot;20300&quot; value=&quot;Slide 10 - &amp;quot;THỰC HÀNH&amp;quot;&quot;/&gt;&lt;property id=&quot;20307&quot; value=&quot;289&quot;/&gt;&lt;/object&gt;&lt;object type=&quot;3&quot; unique_id=&quot;67236&quot;&gt;&lt;property id=&quot;20148&quot; value=&quot;5&quot;/&gt;&lt;property id=&quot;20300&quot; value=&quot;Slide 11&quot;/&gt;&lt;property id=&quot;20307&quot; value=&quot;290&quot;/&gt;&lt;/object&gt;&lt;object type=&quot;3&quot; unique_id=&quot;67237&quot;&gt;&lt;property id=&quot;20148&quot; value=&quot;5&quot;/&gt;&lt;property id=&quot;20300&quot; value=&quot;Slide 13 - &amp;quot;ỨNG DỤNG MỞ RỘNG&amp;quot;&quot;/&gt;&lt;property id=&quot;20307&quot; value=&quot;291&quot;/&gt;&lt;/object&gt;&lt;object type=&quot;3&quot; unique_id=&quot;67257&quot;&gt;&lt;property id=&quot;20148&quot; value=&quot;5&quot;/&gt;&lt;property id=&quot;20300&quot; value=&quot;Slide 3&quot;/&gt;&lt;property id=&quot;20307&quot; value=&quot;293&quot;/&gt;&lt;/object&gt;&lt;object type=&quot;3&quot; unique_id=&quot;67362&quot;&gt;&lt;property id=&quot;20148&quot; value=&quot;5&quot;/&gt;&lt;property id=&quot;20300&quot; value=&quot;Slide 4&quot;/&gt;&lt;property id=&quot;20307&quot; value=&quot;294&quot;/&gt;&lt;/object&gt;&lt;object type=&quot;3&quot; unique_id=&quot;67363&quot;&gt;&lt;property id=&quot;20148&quot; value=&quot;5&quot;/&gt;&lt;property id=&quot;20300&quot; value=&quot;Slide 5&quot;/&gt;&lt;property id=&quot;20307&quot; value=&quot;296&quot;/&gt;&lt;/object&gt;&lt;object type=&quot;3&quot; unique_id=&quot;67519&quot;&gt;&lt;property id=&quot;20148&quot; value=&quot;5&quot;/&gt;&lt;property id=&quot;20300&quot; value=&quot;Slide 15&quot;/&gt;&lt;property id=&quot;20307&quot; value=&quot;297&quot;/&gt;&lt;/object&gt;&lt;/object&gt;&lt;object type=&quot;8&quot; unique_id=&quot;10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1449</TotalTime>
  <Words>580</Words>
  <Application>Microsoft Office PowerPoint</Application>
  <PresentationFormat>On-screen Show (4:3)</PresentationFormat>
  <Paragraphs>96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HOẠT ĐỘNG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Nhung-Hoi</cp:lastModifiedBy>
  <cp:revision>161</cp:revision>
  <dcterms:created xsi:type="dcterms:W3CDTF">2017-10-03T01:20:28Z</dcterms:created>
  <dcterms:modified xsi:type="dcterms:W3CDTF">2021-09-08T12:55:35Z</dcterms:modified>
</cp:coreProperties>
</file>