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8" r:id="rId3"/>
    <p:sldId id="283" r:id="rId4"/>
    <p:sldId id="265" r:id="rId5"/>
    <p:sldId id="284" r:id="rId6"/>
    <p:sldId id="285" r:id="rId7"/>
    <p:sldId id="287" r:id="rId8"/>
    <p:sldId id="288" r:id="rId9"/>
    <p:sldId id="289" r:id="rId10"/>
    <p:sldId id="286" r:id="rId11"/>
    <p:sldId id="290" r:id="rId12"/>
    <p:sldId id="291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3AF0A-5355-414A-AE02-6FCB015B6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70FA3-E693-C52B-48DE-C5B1A2190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22690-C945-22E5-8A89-B25BB746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B85-E9C3-464E-A750-54D8872DBEB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3A966-A9D7-0223-3F7E-0A88B818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72028-E582-FAF2-A257-118F8CA6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326D-A357-47FE-9BE0-7EF5F3E6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1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969C5-187F-16E1-0B8B-EEF85CC0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89FB5-204C-2AFA-E944-FE25AAACD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BD952-1CCE-E1D7-8038-15C540F6C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B85-E9C3-464E-A750-54D8872DBEB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01BD5-E0A5-6AA4-40C7-4FA66829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4237E-5351-106F-80A1-515181D2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326D-A357-47FE-9BE0-7EF5F3E6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7C89F-F3BA-BC9C-99D6-96FCB1AEF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7C036-2977-B2D9-62B6-D02D5D0EC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D7F80-4C29-0AAF-C661-A262D4C0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B85-E9C3-464E-A750-54D8872DBEB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7C2D-805E-7A72-CC14-CA46E838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EAB30-2A9C-1D50-3414-B20ADE94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326D-A357-47FE-9BE0-7EF5F3E6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4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FB44-C1C2-7259-9495-5E4795DF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35FD3-F5FE-8357-C2BD-321B9E3AF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E8128-E79A-75F3-2234-EFEC191B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B85-E9C3-464E-A750-54D8872DBEB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23316-9370-CE4E-6A49-16737774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29C9D-5DE8-D855-3BA0-5FDCA288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326D-A357-47FE-9BE0-7EF5F3E6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8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9FD3-33D3-31F6-9110-B48B25A6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86D07-2072-7F1E-FD36-5860FE845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EA5DB-9F0E-066F-6A43-DD9BAB142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B85-E9C3-464E-A750-54D8872DBEB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D0E6D-2712-26BF-E84C-D9170E21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32742-FFB2-9DB7-F411-551D4533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326D-A357-47FE-9BE0-7EF5F3E6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6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9977-1E34-A28E-E899-00D37DA6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5DCBA-3663-CE52-9EB2-7012A5046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28EC8-A9D9-7866-3AEF-9345B5FD7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C231E-8C22-D80C-687B-0E09052E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B85-E9C3-464E-A750-54D8872DBEB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92A46-D3D9-868C-4241-25506D00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C3D07-5625-51A2-CCE4-649A879D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326D-A357-47FE-9BE0-7EF5F3E6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4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069-9070-8756-07D7-ACCFA9B08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BAF25-8E50-D510-C8DE-F480758C5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3FD6A-7AF0-5330-5934-33C73062B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E90D8-7EC0-858E-73C3-30E988B25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7F46E-4DCC-F574-8592-B6EEAA44A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8F4B25-7B62-0FB0-FE8F-4BDD6B85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B85-E9C3-464E-A750-54D8872DBEB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A03B82-3F9D-02A0-FAFF-E83CD139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3BC17F-08C6-850C-3783-5CF5C420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326D-A357-47FE-9BE0-7EF5F3E6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9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B67E-E453-551C-8964-23DF566E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A94577-E5FB-B849-7EE0-3BCB3F4B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B85-E9C3-464E-A750-54D8872DBEB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EBAFD-90D1-66F5-D551-1F8F8219A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C55C5-9853-1374-A1BB-9FCD9772B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326D-A357-47FE-9BE0-7EF5F3E6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3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F8557-39EC-408E-5908-DE5B1A18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B85-E9C3-464E-A750-54D8872DBEB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799194-A877-BA12-15B7-FC8FA3E9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E41F6-FEAC-39F5-806C-650123C8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326D-A357-47FE-9BE0-7EF5F3E6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96F9-A7BE-B7D8-EBB0-32C1F964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EA258-D36B-2F70-E39C-FE717FDB3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F7D88-ED08-E474-C74A-DE732B893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9ACCC-062F-1F3E-5903-B7FEF794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B85-E9C3-464E-A750-54D8872DBEB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D6CBF-7A3A-2894-8725-497AF2F9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CCA91-AB30-0BE7-D8E0-DC696845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326D-A357-47FE-9BE0-7EF5F3E6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7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910E-8D24-D66F-7B0D-9C469ABE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AA392-3862-1AFD-43B3-92C93D529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C579B-6361-D020-B999-E9C07B215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A91F8-1E1B-D883-81E2-631FF84D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3B85-E9C3-464E-A750-54D8872DBEB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F425B-C41A-B09E-D035-1AFC4CEF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6A1EE-B16F-8149-9F01-B3D6A960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326D-A357-47FE-9BE0-7EF5F3E6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5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0F630-8B32-8F6D-6082-242827C5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4BC6D-CC24-8629-BFE5-818986B19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0E484-A352-C363-CFCA-D23B78969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13B85-E9C3-464E-A750-54D8872DBEBA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8481D-D4C7-E749-39C5-B7D2E3612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727F-5ADE-C596-716C-6A5F924BD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326D-A357-47FE-9BE0-7EF5F3E6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2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E6EA1-2885-4642-E564-6773A780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FA2B-8DD4-2288-6C7C-C4F36DFA6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9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63C95E1-12E9-9C28-05C9-A7C32840C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50838"/>
            <a:ext cx="7696200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PHẦN 2: HƯỚNG DẪN SỬ DỤNG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16A8458F-3420-91DC-0880-CEBE06375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64" y="2209800"/>
            <a:ext cx="88598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pSp>
        <p:nvGrpSpPr>
          <p:cNvPr id="11268" name="Group 8">
            <a:extLst>
              <a:ext uri="{FF2B5EF4-FFF2-40B4-BE49-F238E27FC236}">
                <a16:creationId xmlns:a16="http://schemas.microsoft.com/office/drawing/2014/main" id="{4AE32F37-6C24-225A-F5E9-1662A09C68CD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447801"/>
            <a:ext cx="8915400" cy="688975"/>
            <a:chOff x="720" y="1392"/>
            <a:chExt cx="4058" cy="480"/>
          </a:xfrm>
        </p:grpSpPr>
        <p:sp>
          <p:nvSpPr>
            <p:cNvPr id="28" name="AutoShape 9">
              <a:extLst>
                <a:ext uri="{FF2B5EF4-FFF2-40B4-BE49-F238E27FC236}">
                  <a16:creationId xmlns:a16="http://schemas.microsoft.com/office/drawing/2014/main" id="{AFE8E279-D778-74D9-88B3-E5671FC919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1274" name="Group 10">
              <a:extLst>
                <a:ext uri="{FF2B5EF4-FFF2-40B4-BE49-F238E27FC236}">
                  <a16:creationId xmlns:a16="http://schemas.microsoft.com/office/drawing/2014/main" id="{813FC10F-12F1-D98E-5924-60635F8233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0" name="AutoShape 11">
                <a:extLst>
                  <a:ext uri="{FF2B5EF4-FFF2-40B4-BE49-F238E27FC236}">
                    <a16:creationId xmlns:a16="http://schemas.microsoft.com/office/drawing/2014/main" id="{6B395AA3-FC8F-58F9-205E-BB70DB52A7A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" name="AutoShape 12">
                <a:extLst>
                  <a:ext uri="{FF2B5EF4-FFF2-40B4-BE49-F238E27FC236}">
                    <a16:creationId xmlns:a16="http://schemas.microsoft.com/office/drawing/2014/main" id="{2EEEA8B9-7791-1F34-A26C-56EAB24D59E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32" name="Text Box 25">
            <a:hlinkClick r:id="rId3" action="ppaction://hlinksldjump"/>
            <a:extLst>
              <a:ext uri="{FF2B5EF4-FFF2-40B4-BE49-F238E27FC236}">
                <a16:creationId xmlns:a16="http://schemas.microsoft.com/office/drawing/2014/main" id="{E5244620-8F27-8AAB-79DB-D474F806B26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524001" y="1549401"/>
            <a:ext cx="688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 2. Cách chọn địa điểm để quan sát</a:t>
            </a:r>
          </a:p>
        </p:txBody>
      </p:sp>
      <p:pic>
        <p:nvPicPr>
          <p:cNvPr id="33" name="Picture 32" descr="1.png">
            <a:extLst>
              <a:ext uri="{FF2B5EF4-FFF2-40B4-BE49-F238E27FC236}">
                <a16:creationId xmlns:a16="http://schemas.microsoft.com/office/drawing/2014/main" id="{2E3FB183-D73F-41B2-74A1-DC558C7F7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6408739"/>
            <a:ext cx="5181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EF42D6-CA51-AE60-2EB4-496A33D54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1" y="6372225"/>
            <a:ext cx="5311775" cy="457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id="{E12E3B13-1297-C353-1A4C-033E4BC22E9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962400" y="5791200"/>
            <a:ext cx="533400" cy="381000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AA60A5E-7D76-9A91-4100-91463F408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50838"/>
            <a:ext cx="7696200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PHẦN 2: HƯỚNG DẪN SỬ DỤNG</a:t>
            </a:r>
          </a:p>
        </p:txBody>
      </p:sp>
      <p:pic>
        <p:nvPicPr>
          <p:cNvPr id="3" name="Picture 2" descr="1.png">
            <a:extLst>
              <a:ext uri="{FF2B5EF4-FFF2-40B4-BE49-F238E27FC236}">
                <a16:creationId xmlns:a16="http://schemas.microsoft.com/office/drawing/2014/main" id="{C5757A45-A612-E712-FC13-C01EC79F3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447800"/>
            <a:ext cx="8804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2" name="Straight Arrow Connector 4">
            <a:extLst>
              <a:ext uri="{FF2B5EF4-FFF2-40B4-BE49-F238E27FC236}">
                <a16:creationId xmlns:a16="http://schemas.microsoft.com/office/drawing/2014/main" id="{17128443-4141-3EAB-81A2-DF06DB47945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971800" y="3200400"/>
            <a:ext cx="1447800" cy="990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grpSp>
        <p:nvGrpSpPr>
          <p:cNvPr id="2" name="Group 53">
            <a:extLst>
              <a:ext uri="{FF2B5EF4-FFF2-40B4-BE49-F238E27FC236}">
                <a16:creationId xmlns:a16="http://schemas.microsoft.com/office/drawing/2014/main" id="{3408946C-2B3F-C85D-277C-12A4FDCA02FB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693864"/>
            <a:ext cx="338138" cy="744537"/>
            <a:chOff x="1219200" y="1693652"/>
            <a:chExt cx="337870" cy="7447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973E89-0676-B4AC-636C-52E1523580BB}"/>
                </a:ext>
              </a:extLst>
            </p:cNvPr>
            <p:cNvSpPr/>
            <p:nvPr/>
          </p:nvSpPr>
          <p:spPr bwMode="auto">
            <a:xfrm>
              <a:off x="1242994" y="1693652"/>
              <a:ext cx="314076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72" name="TextBox 31">
              <a:extLst>
                <a:ext uri="{FF2B5EF4-FFF2-40B4-BE49-F238E27FC236}">
                  <a16:creationId xmlns:a16="http://schemas.microsoft.com/office/drawing/2014/main" id="{394A9EFE-A826-F0A4-6309-31F35AEE0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4" name="Group 52">
            <a:extLst>
              <a:ext uri="{FF2B5EF4-FFF2-40B4-BE49-F238E27FC236}">
                <a16:creationId xmlns:a16="http://schemas.microsoft.com/office/drawing/2014/main" id="{B1EB5378-04C5-C7CF-2C29-E2835B5288A1}"/>
              </a:ext>
            </a:extLst>
          </p:cNvPr>
          <p:cNvGrpSpPr>
            <a:grpSpLocks/>
          </p:cNvGrpSpPr>
          <p:nvPr/>
        </p:nvGrpSpPr>
        <p:grpSpPr bwMode="auto">
          <a:xfrm>
            <a:off x="2362201" y="1693864"/>
            <a:ext cx="346075" cy="733425"/>
            <a:chOff x="838200" y="1693652"/>
            <a:chExt cx="346496" cy="733080"/>
          </a:xfrm>
        </p:grpSpPr>
        <p:sp>
          <p:nvSpPr>
            <p:cNvPr id="12369" name="TextBox 30">
              <a:extLst>
                <a:ext uri="{FF2B5EF4-FFF2-40B4-BE49-F238E27FC236}">
                  <a16:creationId xmlns:a16="http://schemas.microsoft.com/office/drawing/2014/main" id="{012D0523-FF0F-7F34-65CB-E0B72EC53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0574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85AA5C5-B0CE-E86F-51AB-41B95536BBF6}"/>
                </a:ext>
              </a:extLst>
            </p:cNvPr>
            <p:cNvSpPr/>
            <p:nvPr/>
          </p:nvSpPr>
          <p:spPr bwMode="auto">
            <a:xfrm>
              <a:off x="871579" y="1693652"/>
              <a:ext cx="313117" cy="296722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18FDB693-B4E3-FC30-9E3B-A509926E5145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701800"/>
            <a:ext cx="312738" cy="736600"/>
            <a:chOff x="1600200" y="1702278"/>
            <a:chExt cx="313426" cy="7361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25AA86-0513-797D-7BB0-90EA15C42438}"/>
                </a:ext>
              </a:extLst>
            </p:cNvPr>
            <p:cNvSpPr/>
            <p:nvPr/>
          </p:nvSpPr>
          <p:spPr bwMode="auto">
            <a:xfrm>
              <a:off x="1600200" y="1702278"/>
              <a:ext cx="313426" cy="29667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68" name="TextBox 33">
              <a:extLst>
                <a:ext uri="{FF2B5EF4-FFF2-40B4-BE49-F238E27FC236}">
                  <a16:creationId xmlns:a16="http://schemas.microsoft.com/office/drawing/2014/main" id="{22EC1668-B548-86A8-CE0C-B2DBC5DA3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8" name="Group 55">
            <a:extLst>
              <a:ext uri="{FF2B5EF4-FFF2-40B4-BE49-F238E27FC236}">
                <a16:creationId xmlns:a16="http://schemas.microsoft.com/office/drawing/2014/main" id="{CDB5364B-259A-07AE-0899-B29B39A8EC3B}"/>
              </a:ext>
            </a:extLst>
          </p:cNvPr>
          <p:cNvGrpSpPr>
            <a:grpSpLocks/>
          </p:cNvGrpSpPr>
          <p:nvPr/>
        </p:nvGrpSpPr>
        <p:grpSpPr bwMode="auto">
          <a:xfrm>
            <a:off x="3471864" y="1693864"/>
            <a:ext cx="338137" cy="733425"/>
            <a:chOff x="1948130" y="1693652"/>
            <a:chExt cx="337870" cy="7330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5EC24E-F496-9CCB-B7C6-8C990B5448C4}"/>
                </a:ext>
              </a:extLst>
            </p:cNvPr>
            <p:cNvSpPr/>
            <p:nvPr/>
          </p:nvSpPr>
          <p:spPr bwMode="auto">
            <a:xfrm>
              <a:off x="1948130" y="1693652"/>
              <a:ext cx="314077" cy="296722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66" name="TextBox 34">
              <a:extLst>
                <a:ext uri="{FF2B5EF4-FFF2-40B4-BE49-F238E27FC236}">
                  <a16:creationId xmlns:a16="http://schemas.microsoft.com/office/drawing/2014/main" id="{CAD64B3B-76C9-3A18-C41B-D6F96AFD3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20574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9" name="Group 56">
            <a:extLst>
              <a:ext uri="{FF2B5EF4-FFF2-40B4-BE49-F238E27FC236}">
                <a16:creationId xmlns:a16="http://schemas.microsoft.com/office/drawing/2014/main" id="{763EFD8F-E4A9-1F05-7FA7-E2E0520A66BF}"/>
              </a:ext>
            </a:extLst>
          </p:cNvPr>
          <p:cNvGrpSpPr>
            <a:grpSpLocks/>
          </p:cNvGrpSpPr>
          <p:nvPr/>
        </p:nvGrpSpPr>
        <p:grpSpPr bwMode="auto">
          <a:xfrm>
            <a:off x="3852864" y="1693864"/>
            <a:ext cx="338137" cy="744537"/>
            <a:chOff x="2329130" y="1693652"/>
            <a:chExt cx="337870" cy="7447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81592D-7140-C82F-FCE9-114D6B90D4AA}"/>
                </a:ext>
              </a:extLst>
            </p:cNvPr>
            <p:cNvSpPr/>
            <p:nvPr/>
          </p:nvSpPr>
          <p:spPr bwMode="auto">
            <a:xfrm>
              <a:off x="2329130" y="1693652"/>
              <a:ext cx="314077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64" name="TextBox 35">
              <a:extLst>
                <a:ext uri="{FF2B5EF4-FFF2-40B4-BE49-F238E27FC236}">
                  <a16:creationId xmlns:a16="http://schemas.microsoft.com/office/drawing/2014/main" id="{6D80C3BC-1D2D-BBC0-C03B-B6DF484F02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5</a:t>
              </a:r>
            </a:p>
          </p:txBody>
        </p:sp>
      </p:grpSp>
      <p:grpSp>
        <p:nvGrpSpPr>
          <p:cNvPr id="10" name="Group 60">
            <a:extLst>
              <a:ext uri="{FF2B5EF4-FFF2-40B4-BE49-F238E27FC236}">
                <a16:creationId xmlns:a16="http://schemas.microsoft.com/office/drawing/2014/main" id="{A5960B2A-666C-646C-4E76-87C60932BE10}"/>
              </a:ext>
            </a:extLst>
          </p:cNvPr>
          <p:cNvGrpSpPr>
            <a:grpSpLocks/>
          </p:cNvGrpSpPr>
          <p:nvPr/>
        </p:nvGrpSpPr>
        <p:grpSpPr bwMode="auto">
          <a:xfrm>
            <a:off x="4241800" y="1693864"/>
            <a:ext cx="330200" cy="744537"/>
            <a:chOff x="2717322" y="1693652"/>
            <a:chExt cx="330678" cy="74474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7A8D47-6977-B33B-0B49-AAF450834CF5}"/>
                </a:ext>
              </a:extLst>
            </p:cNvPr>
            <p:cNvSpPr/>
            <p:nvPr/>
          </p:nvSpPr>
          <p:spPr bwMode="auto">
            <a:xfrm>
              <a:off x="2717322" y="1693652"/>
              <a:ext cx="313191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62" name="TextBox 36">
              <a:extLst>
                <a:ext uri="{FF2B5EF4-FFF2-40B4-BE49-F238E27FC236}">
                  <a16:creationId xmlns:a16="http://schemas.microsoft.com/office/drawing/2014/main" id="{BA33986D-3C42-7775-C146-4E3FEE3DF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6</a:t>
              </a:r>
            </a:p>
          </p:txBody>
        </p:sp>
      </p:grpSp>
      <p:grpSp>
        <p:nvGrpSpPr>
          <p:cNvPr id="11" name="Group 61">
            <a:extLst>
              <a:ext uri="{FF2B5EF4-FFF2-40B4-BE49-F238E27FC236}">
                <a16:creationId xmlns:a16="http://schemas.microsoft.com/office/drawing/2014/main" id="{E702C9BA-4FBA-BEB1-0AE1-175016912041}"/>
              </a:ext>
            </a:extLst>
          </p:cNvPr>
          <p:cNvGrpSpPr>
            <a:grpSpLocks/>
          </p:cNvGrpSpPr>
          <p:nvPr/>
        </p:nvGrpSpPr>
        <p:grpSpPr bwMode="auto">
          <a:xfrm>
            <a:off x="4572001" y="1701800"/>
            <a:ext cx="322263" cy="725488"/>
            <a:chOff x="3048000" y="1702278"/>
            <a:chExt cx="322052" cy="7244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E3A1DD-8347-18D8-ABB5-5C74823C7593}"/>
                </a:ext>
              </a:extLst>
            </p:cNvPr>
            <p:cNvSpPr/>
            <p:nvPr/>
          </p:nvSpPr>
          <p:spPr bwMode="auto">
            <a:xfrm>
              <a:off x="3055933" y="1702278"/>
              <a:ext cx="314119" cy="29644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60" name="TextBox 37">
              <a:extLst>
                <a:ext uri="{FF2B5EF4-FFF2-40B4-BE49-F238E27FC236}">
                  <a16:creationId xmlns:a16="http://schemas.microsoft.com/office/drawing/2014/main" id="{67AAAD1C-71A7-0250-3D5C-163A8686B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205740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7</a:t>
              </a:r>
            </a:p>
          </p:txBody>
        </p:sp>
      </p:grpSp>
      <p:grpSp>
        <p:nvGrpSpPr>
          <p:cNvPr id="17" name="Group 62">
            <a:extLst>
              <a:ext uri="{FF2B5EF4-FFF2-40B4-BE49-F238E27FC236}">
                <a16:creationId xmlns:a16="http://schemas.microsoft.com/office/drawing/2014/main" id="{7F861A96-D0EE-0E0F-FEE6-A27A14CD4BD5}"/>
              </a:ext>
            </a:extLst>
          </p:cNvPr>
          <p:cNvGrpSpPr>
            <a:grpSpLocks/>
          </p:cNvGrpSpPr>
          <p:nvPr/>
        </p:nvGrpSpPr>
        <p:grpSpPr bwMode="auto">
          <a:xfrm>
            <a:off x="4927600" y="1701800"/>
            <a:ext cx="330200" cy="736600"/>
            <a:chOff x="3403122" y="1702278"/>
            <a:chExt cx="330678" cy="73612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83DCC0-524F-2B6A-6AC4-7C29B3A04495}"/>
                </a:ext>
              </a:extLst>
            </p:cNvPr>
            <p:cNvSpPr/>
            <p:nvPr/>
          </p:nvSpPr>
          <p:spPr bwMode="auto">
            <a:xfrm>
              <a:off x="3403122" y="1702278"/>
              <a:ext cx="313191" cy="29667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58" name="TextBox 38">
              <a:extLst>
                <a:ext uri="{FF2B5EF4-FFF2-40B4-BE49-F238E27FC236}">
                  <a16:creationId xmlns:a16="http://schemas.microsoft.com/office/drawing/2014/main" id="{AE638118-3F30-05C2-39FC-5929D4F60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8</a:t>
              </a:r>
            </a:p>
          </p:txBody>
        </p:sp>
      </p:grpSp>
      <p:grpSp>
        <p:nvGrpSpPr>
          <p:cNvPr id="31" name="Group 63">
            <a:extLst>
              <a:ext uri="{FF2B5EF4-FFF2-40B4-BE49-F238E27FC236}">
                <a16:creationId xmlns:a16="http://schemas.microsoft.com/office/drawing/2014/main" id="{EBE4F57A-AB5A-CFC8-87E2-870918F6D02E}"/>
              </a:ext>
            </a:extLst>
          </p:cNvPr>
          <p:cNvGrpSpPr>
            <a:grpSpLocks/>
          </p:cNvGrpSpPr>
          <p:nvPr/>
        </p:nvGrpSpPr>
        <p:grpSpPr bwMode="auto">
          <a:xfrm>
            <a:off x="5292726" y="1684338"/>
            <a:ext cx="346075" cy="754062"/>
            <a:chOff x="3768304" y="1685026"/>
            <a:chExt cx="346496" cy="7533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70C796A-D428-FE32-F0AD-11F9FD1F2DD9}"/>
                </a:ext>
              </a:extLst>
            </p:cNvPr>
            <p:cNvSpPr/>
            <p:nvPr/>
          </p:nvSpPr>
          <p:spPr bwMode="auto">
            <a:xfrm>
              <a:off x="3768304" y="1685026"/>
              <a:ext cx="313118" cy="296591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56" name="TextBox 39">
              <a:extLst>
                <a:ext uri="{FF2B5EF4-FFF2-40B4-BE49-F238E27FC236}">
                  <a16:creationId xmlns:a16="http://schemas.microsoft.com/office/drawing/2014/main" id="{FA40562E-40AA-EC17-7ACD-82931ED96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20690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9</a:t>
              </a:r>
            </a:p>
          </p:txBody>
        </p:sp>
      </p:grpSp>
      <p:grpSp>
        <p:nvGrpSpPr>
          <p:cNvPr id="12320" name="Group 64">
            <a:extLst>
              <a:ext uri="{FF2B5EF4-FFF2-40B4-BE49-F238E27FC236}">
                <a16:creationId xmlns:a16="http://schemas.microsoft.com/office/drawing/2014/main" id="{CA84664C-CA46-EF25-EE9B-B7141A5E9FE7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1684338"/>
            <a:ext cx="457200" cy="742950"/>
            <a:chOff x="4114800" y="1685026"/>
            <a:chExt cx="457200" cy="74170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7BAB82-0DD6-D9E6-1F3B-F7111269A121}"/>
                </a:ext>
              </a:extLst>
            </p:cNvPr>
            <p:cNvSpPr/>
            <p:nvPr/>
          </p:nvSpPr>
          <p:spPr bwMode="auto">
            <a:xfrm>
              <a:off x="4138613" y="1685026"/>
              <a:ext cx="314325" cy="29636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54" name="TextBox 40">
              <a:extLst>
                <a:ext uri="{FF2B5EF4-FFF2-40B4-BE49-F238E27FC236}">
                  <a16:creationId xmlns:a16="http://schemas.microsoft.com/office/drawing/2014/main" id="{C2D5454D-5D56-6644-4B69-BD0D168D3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2057400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10</a:t>
              </a:r>
            </a:p>
          </p:txBody>
        </p:sp>
      </p:grpSp>
      <p:grpSp>
        <p:nvGrpSpPr>
          <p:cNvPr id="12321" name="Group 75">
            <a:extLst>
              <a:ext uri="{FF2B5EF4-FFF2-40B4-BE49-F238E27FC236}">
                <a16:creationId xmlns:a16="http://schemas.microsoft.com/office/drawing/2014/main" id="{4DFC4BC0-A3FD-988E-CEA9-CECFAB0603BD}"/>
              </a:ext>
            </a:extLst>
          </p:cNvPr>
          <p:cNvGrpSpPr>
            <a:grpSpLocks/>
          </p:cNvGrpSpPr>
          <p:nvPr/>
        </p:nvGrpSpPr>
        <p:grpSpPr bwMode="auto">
          <a:xfrm>
            <a:off x="6011864" y="1676401"/>
            <a:ext cx="541337" cy="761707"/>
            <a:chOff x="4487175" y="1676400"/>
            <a:chExt cx="542025" cy="7622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1D9395-A4B8-E90E-D77B-83C0C2F13618}"/>
                </a:ext>
              </a:extLst>
            </p:cNvPr>
            <p:cNvSpPr/>
            <p:nvPr/>
          </p:nvSpPr>
          <p:spPr bwMode="auto">
            <a:xfrm>
              <a:off x="4487175" y="1676400"/>
              <a:ext cx="313134" cy="29549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2352" name="TextBox 41">
              <a:extLst>
                <a:ext uri="{FF2B5EF4-FFF2-40B4-BE49-F238E27FC236}">
                  <a16:creationId xmlns:a16="http://schemas.microsoft.com/office/drawing/2014/main" id="{22E91F75-5F74-0D4C-EC52-842F82298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174" y="2069068"/>
              <a:ext cx="530026" cy="369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11</a:t>
              </a:r>
            </a:p>
          </p:txBody>
        </p:sp>
      </p:grpSp>
      <p:grpSp>
        <p:nvGrpSpPr>
          <p:cNvPr id="12322" name="Group 66">
            <a:extLst>
              <a:ext uri="{FF2B5EF4-FFF2-40B4-BE49-F238E27FC236}">
                <a16:creationId xmlns:a16="http://schemas.microsoft.com/office/drawing/2014/main" id="{016CFA4E-00D1-31AA-2BF1-55A610D84D24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1693862"/>
            <a:ext cx="457200" cy="744348"/>
            <a:chOff x="4800600" y="1693652"/>
            <a:chExt cx="457200" cy="7451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E84BA2-3C30-AB74-453C-B1BD733A1C5A}"/>
                </a:ext>
              </a:extLst>
            </p:cNvPr>
            <p:cNvSpPr/>
            <p:nvPr/>
          </p:nvSpPr>
          <p:spPr bwMode="auto">
            <a:xfrm>
              <a:off x="4868863" y="1693652"/>
              <a:ext cx="312737" cy="29559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50" name="TextBox 42">
              <a:extLst>
                <a:ext uri="{FF2B5EF4-FFF2-40B4-BE49-F238E27FC236}">
                  <a16:creationId xmlns:a16="http://schemas.microsoft.com/office/drawing/2014/main" id="{A32EA9D9-7A2D-FF32-9595-E7759E021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2069068"/>
              <a:ext cx="457200" cy="369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12</a:t>
              </a: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12323" name="Group 69">
            <a:extLst>
              <a:ext uri="{FF2B5EF4-FFF2-40B4-BE49-F238E27FC236}">
                <a16:creationId xmlns:a16="http://schemas.microsoft.com/office/drawing/2014/main" id="{4EDF135E-7DC7-0663-C2C1-0701A8F782B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93864"/>
            <a:ext cx="457200" cy="744537"/>
            <a:chOff x="5943600" y="1693652"/>
            <a:chExt cx="457200" cy="74474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76F4039-1B93-F1C8-5D1D-8A5237800092}"/>
                </a:ext>
              </a:extLst>
            </p:cNvPr>
            <p:cNvSpPr/>
            <p:nvPr/>
          </p:nvSpPr>
          <p:spPr bwMode="auto">
            <a:xfrm>
              <a:off x="5951538" y="1693652"/>
              <a:ext cx="314325" cy="29694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48" name="TextBox 45">
              <a:extLst>
                <a:ext uri="{FF2B5EF4-FFF2-40B4-BE49-F238E27FC236}">
                  <a16:creationId xmlns:a16="http://schemas.microsoft.com/office/drawing/2014/main" id="{D33484A9-3E22-5915-7704-4FB8299AD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06906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15</a:t>
              </a:r>
            </a:p>
          </p:txBody>
        </p:sp>
      </p:grpSp>
      <p:grpSp>
        <p:nvGrpSpPr>
          <p:cNvPr id="12324" name="Group 73">
            <a:extLst>
              <a:ext uri="{FF2B5EF4-FFF2-40B4-BE49-F238E27FC236}">
                <a16:creationId xmlns:a16="http://schemas.microsoft.com/office/drawing/2014/main" id="{268C5809-B6F8-C0EE-F68C-E648BACD0C00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1684338"/>
            <a:ext cx="457200" cy="742950"/>
            <a:chOff x="6248400" y="1684338"/>
            <a:chExt cx="456759" cy="74233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8795576-FDF0-ACDF-BA35-2FD3D497143B}"/>
                </a:ext>
              </a:extLst>
            </p:cNvPr>
            <p:cNvSpPr/>
            <p:nvPr/>
          </p:nvSpPr>
          <p:spPr bwMode="auto">
            <a:xfrm>
              <a:off x="6299151" y="1684338"/>
              <a:ext cx="312436" cy="29661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46" name="TextBox 49">
              <a:extLst>
                <a:ext uri="{FF2B5EF4-FFF2-40B4-BE49-F238E27FC236}">
                  <a16:creationId xmlns:a16="http://schemas.microsoft.com/office/drawing/2014/main" id="{5F90935B-C702-D337-D961-658F22CC5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2057337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16</a:t>
              </a:r>
            </a:p>
          </p:txBody>
        </p:sp>
      </p:grpSp>
      <p:grpSp>
        <p:nvGrpSpPr>
          <p:cNvPr id="12307" name="Group 74">
            <a:extLst>
              <a:ext uri="{FF2B5EF4-FFF2-40B4-BE49-F238E27FC236}">
                <a16:creationId xmlns:a16="http://schemas.microsoft.com/office/drawing/2014/main" id="{E1446FD5-09EA-155B-349B-605A7576C427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1693864"/>
            <a:ext cx="457200" cy="733425"/>
            <a:chOff x="6934200" y="1693863"/>
            <a:chExt cx="456759" cy="73286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41B244-F0CD-538E-70FF-8072964EDE81}"/>
                </a:ext>
              </a:extLst>
            </p:cNvPr>
            <p:cNvSpPr/>
            <p:nvPr/>
          </p:nvSpPr>
          <p:spPr bwMode="auto">
            <a:xfrm>
              <a:off x="7034117" y="1693863"/>
              <a:ext cx="314022" cy="296637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44" name="TextBox 49">
              <a:extLst>
                <a:ext uri="{FF2B5EF4-FFF2-40B4-BE49-F238E27FC236}">
                  <a16:creationId xmlns:a16="http://schemas.microsoft.com/office/drawing/2014/main" id="{80572E23-54D5-D07D-1A47-AEA34048C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17</a:t>
              </a:r>
            </a:p>
          </p:txBody>
        </p:sp>
      </p:grpSp>
      <p:grpSp>
        <p:nvGrpSpPr>
          <p:cNvPr id="12308" name="Group 75">
            <a:extLst>
              <a:ext uri="{FF2B5EF4-FFF2-40B4-BE49-F238E27FC236}">
                <a16:creationId xmlns:a16="http://schemas.microsoft.com/office/drawing/2014/main" id="{E440C58E-646C-782B-D90D-70F75F58AA21}"/>
              </a:ext>
            </a:extLst>
          </p:cNvPr>
          <p:cNvGrpSpPr>
            <a:grpSpLocks/>
          </p:cNvGrpSpPr>
          <p:nvPr/>
        </p:nvGrpSpPr>
        <p:grpSpPr bwMode="auto">
          <a:xfrm>
            <a:off x="8839200" y="1684338"/>
            <a:ext cx="457200" cy="742950"/>
            <a:chOff x="7315200" y="1684338"/>
            <a:chExt cx="456759" cy="74239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BD04CFF-1A32-E47D-929B-EEDE7A1E0029}"/>
                </a:ext>
              </a:extLst>
            </p:cNvPr>
            <p:cNvSpPr/>
            <p:nvPr/>
          </p:nvSpPr>
          <p:spPr bwMode="auto">
            <a:xfrm>
              <a:off x="7383397" y="1684338"/>
              <a:ext cx="312435" cy="296640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42" name="TextBox 49">
              <a:extLst>
                <a:ext uri="{FF2B5EF4-FFF2-40B4-BE49-F238E27FC236}">
                  <a16:creationId xmlns:a16="http://schemas.microsoft.com/office/drawing/2014/main" id="{BA266880-91D8-3868-1D33-40576AD33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18</a:t>
              </a:r>
            </a:p>
          </p:txBody>
        </p:sp>
      </p:grpSp>
      <p:grpSp>
        <p:nvGrpSpPr>
          <p:cNvPr id="12309" name="Group 76">
            <a:extLst>
              <a:ext uri="{FF2B5EF4-FFF2-40B4-BE49-F238E27FC236}">
                <a16:creationId xmlns:a16="http://schemas.microsoft.com/office/drawing/2014/main" id="{7622052C-4998-A417-F79D-E9BA714386DC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693864"/>
            <a:ext cx="457200" cy="733425"/>
            <a:chOff x="7620000" y="1693863"/>
            <a:chExt cx="457200" cy="73286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13619BF-5B0C-5C7C-59A1-D89C1FA38BA4}"/>
                </a:ext>
              </a:extLst>
            </p:cNvPr>
            <p:cNvSpPr/>
            <p:nvPr/>
          </p:nvSpPr>
          <p:spPr bwMode="auto">
            <a:xfrm>
              <a:off x="7764463" y="1693863"/>
              <a:ext cx="312737" cy="296637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40" name="TextBox 49">
              <a:extLst>
                <a:ext uri="{FF2B5EF4-FFF2-40B4-BE49-F238E27FC236}">
                  <a16:creationId xmlns:a16="http://schemas.microsoft.com/office/drawing/2014/main" id="{211887A6-F1FC-1163-A7EF-14D568576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19</a:t>
              </a:r>
            </a:p>
          </p:txBody>
        </p:sp>
      </p:grpSp>
      <p:grpSp>
        <p:nvGrpSpPr>
          <p:cNvPr id="12310" name="Group 77">
            <a:extLst>
              <a:ext uri="{FF2B5EF4-FFF2-40B4-BE49-F238E27FC236}">
                <a16:creationId xmlns:a16="http://schemas.microsoft.com/office/drawing/2014/main" id="{46BDBC61-0157-45C9-46FD-A4A815B62A67}"/>
              </a:ext>
            </a:extLst>
          </p:cNvPr>
          <p:cNvGrpSpPr>
            <a:grpSpLocks/>
          </p:cNvGrpSpPr>
          <p:nvPr/>
        </p:nvGrpSpPr>
        <p:grpSpPr bwMode="auto">
          <a:xfrm>
            <a:off x="9601200" y="1693864"/>
            <a:ext cx="457200" cy="733425"/>
            <a:chOff x="8077200" y="1693863"/>
            <a:chExt cx="456759" cy="73286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BF0D6E-C7FD-AFB0-5DD3-E417A57505F6}"/>
                </a:ext>
              </a:extLst>
            </p:cNvPr>
            <p:cNvSpPr/>
            <p:nvPr/>
          </p:nvSpPr>
          <p:spPr bwMode="auto">
            <a:xfrm>
              <a:off x="8118435" y="1693863"/>
              <a:ext cx="314022" cy="296637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38" name="TextBox 49">
              <a:extLst>
                <a:ext uri="{FF2B5EF4-FFF2-40B4-BE49-F238E27FC236}">
                  <a16:creationId xmlns:a16="http://schemas.microsoft.com/office/drawing/2014/main" id="{C8C8F1BC-904C-DF4F-F65E-9C7C0E2B6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72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20</a:t>
              </a:r>
            </a:p>
          </p:txBody>
        </p:sp>
      </p:grpSp>
      <p:grpSp>
        <p:nvGrpSpPr>
          <p:cNvPr id="12329" name="Group 78">
            <a:extLst>
              <a:ext uri="{FF2B5EF4-FFF2-40B4-BE49-F238E27FC236}">
                <a16:creationId xmlns:a16="http://schemas.microsoft.com/office/drawing/2014/main" id="{66C2AC1E-2F8E-96A8-251A-705018CFF60E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1701800"/>
            <a:ext cx="457200" cy="725488"/>
            <a:chOff x="8458200" y="1701800"/>
            <a:chExt cx="456759" cy="72493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7DCA0D9-1220-F4DD-F3AB-BD57A384F5CD}"/>
                </a:ext>
              </a:extLst>
            </p:cNvPr>
            <p:cNvSpPr/>
            <p:nvPr/>
          </p:nvSpPr>
          <p:spPr bwMode="auto">
            <a:xfrm>
              <a:off x="8475646" y="1701800"/>
              <a:ext cx="312435" cy="296635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36" name="TextBox 49">
              <a:extLst>
                <a:ext uri="{FF2B5EF4-FFF2-40B4-BE49-F238E27FC236}">
                  <a16:creationId xmlns:a16="http://schemas.microsoft.com/office/drawing/2014/main" id="{1295DA60-06B3-9694-9DAB-ED7A39B6F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8200" y="2057400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21</a:t>
              </a:r>
            </a:p>
          </p:txBody>
        </p:sp>
      </p:grpSp>
      <p:grpSp>
        <p:nvGrpSpPr>
          <p:cNvPr id="12330" name="Group 72">
            <a:extLst>
              <a:ext uri="{FF2B5EF4-FFF2-40B4-BE49-F238E27FC236}">
                <a16:creationId xmlns:a16="http://schemas.microsoft.com/office/drawing/2014/main" id="{A41D04DF-EC53-E430-2BC0-2E7B4176D081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676401"/>
            <a:ext cx="457200" cy="771525"/>
            <a:chOff x="5562600" y="1676400"/>
            <a:chExt cx="456759" cy="77194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5E7A39-D242-BF2E-06F8-9A65616F4066}"/>
                </a:ext>
              </a:extLst>
            </p:cNvPr>
            <p:cNvSpPr/>
            <p:nvPr/>
          </p:nvSpPr>
          <p:spPr bwMode="auto">
            <a:xfrm>
              <a:off x="5603835" y="1676400"/>
              <a:ext cx="314022" cy="297023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34" name="TextBox 49">
              <a:extLst>
                <a:ext uri="{FF2B5EF4-FFF2-40B4-BE49-F238E27FC236}">
                  <a16:creationId xmlns:a16="http://schemas.microsoft.com/office/drawing/2014/main" id="{06126811-6479-8005-5B8F-C95851FA1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2079008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14</a:t>
              </a:r>
            </a:p>
          </p:txBody>
        </p:sp>
      </p:grpSp>
      <p:grpSp>
        <p:nvGrpSpPr>
          <p:cNvPr id="12331" name="Group 71">
            <a:extLst>
              <a:ext uri="{FF2B5EF4-FFF2-40B4-BE49-F238E27FC236}">
                <a16:creationId xmlns:a16="http://schemas.microsoft.com/office/drawing/2014/main" id="{E63965B0-8F8D-5AD5-3177-6BA055981158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676401"/>
            <a:ext cx="457200" cy="790575"/>
            <a:chOff x="5181600" y="1676400"/>
            <a:chExt cx="456759" cy="7912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598A36-31F9-7076-92C9-D36D122D175D}"/>
                </a:ext>
              </a:extLst>
            </p:cNvPr>
            <p:cNvSpPr/>
            <p:nvPr/>
          </p:nvSpPr>
          <p:spPr bwMode="auto">
            <a:xfrm>
              <a:off x="5240281" y="1676400"/>
              <a:ext cx="321951" cy="297126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2332" name="TextBox 49">
              <a:extLst>
                <a:ext uri="{FF2B5EF4-FFF2-40B4-BE49-F238E27FC236}">
                  <a16:creationId xmlns:a16="http://schemas.microsoft.com/office/drawing/2014/main" id="{21349A01-9242-E275-0EEE-E249B158DC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098344"/>
              <a:ext cx="456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13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A1D9968E-CAB3-9A42-7B40-A7ED2D1D3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895600"/>
            <a:ext cx="309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1.</a:t>
            </a:r>
            <a:r>
              <a:rPr lang="en-US" altLang="en-US">
                <a:solidFill>
                  <a:srgbClr val="000000"/>
                </a:solidFill>
              </a:rPr>
              <a:t>  Đường nối các chòm sao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D8944CB-3369-AE22-23C6-EF170E565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3287714"/>
            <a:ext cx="238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2.</a:t>
            </a:r>
            <a:r>
              <a:rPr lang="en-US" altLang="en-US">
                <a:solidFill>
                  <a:srgbClr val="000000"/>
                </a:solidFill>
              </a:rPr>
              <a:t>  Tên các chòm sao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CB4B8C1-C112-F4BD-8DD1-2AA6936F8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3733800"/>
            <a:ext cx="278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3.</a:t>
            </a:r>
            <a:r>
              <a:rPr lang="en-US" altLang="en-US">
                <a:solidFill>
                  <a:srgbClr val="000000"/>
                </a:solidFill>
              </a:rPr>
              <a:t>  Hình vẽ các chòm sao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002EB52-059A-EAC1-54DD-0B0AB796B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4114800"/>
            <a:ext cx="210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4.</a:t>
            </a:r>
            <a:r>
              <a:rPr lang="en-US" altLang="en-US">
                <a:solidFill>
                  <a:srgbClr val="000000"/>
                </a:solidFill>
              </a:rPr>
              <a:t>  Lưới phương vị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6AC6AF-DB06-5C0D-BF1D-B856DB354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4572000"/>
            <a:ext cx="1925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5.</a:t>
            </a:r>
            <a:r>
              <a:rPr lang="en-US" altLang="en-US">
                <a:solidFill>
                  <a:srgbClr val="000000"/>
                </a:solidFill>
              </a:rPr>
              <a:t>  Lưới xích đạo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A6278E4-491B-7F34-6B90-0F59A0EA2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4964114"/>
            <a:ext cx="3435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6.</a:t>
            </a:r>
            <a:r>
              <a:rPr lang="en-US" altLang="en-US">
                <a:solidFill>
                  <a:srgbClr val="000000"/>
                </a:solidFill>
              </a:rPr>
              <a:t>  Mặt đất hay đường chân trời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3BACD4D-A75C-AA8D-75A8-560F57887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5334000"/>
            <a:ext cx="2678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7.</a:t>
            </a:r>
            <a:r>
              <a:rPr lang="en-US" altLang="en-US">
                <a:solidFill>
                  <a:srgbClr val="000000"/>
                </a:solidFill>
              </a:rPr>
              <a:t>  Điểm phương hướng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BD596C0-75EF-0054-7356-4E9EC7FC2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5715000"/>
            <a:ext cx="197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8.</a:t>
            </a:r>
            <a:r>
              <a:rPr lang="en-US" altLang="en-US">
                <a:solidFill>
                  <a:srgbClr val="000000"/>
                </a:solidFill>
              </a:rPr>
              <a:t>  Bầu khí quyển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A87C1E5-7554-6DCD-1C5B-CA5FB8234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034088"/>
            <a:ext cx="284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9.</a:t>
            </a:r>
            <a:r>
              <a:rPr lang="en-US" altLang="en-US">
                <a:solidFill>
                  <a:srgbClr val="000000"/>
                </a:solidFill>
              </a:rPr>
              <a:t>  Tinh vân (các thiên hà)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9F3B3A4-DE29-26C2-84AF-92883104B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956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10.</a:t>
            </a:r>
            <a:r>
              <a:rPr lang="en-US" altLang="en-US">
                <a:solidFill>
                  <a:srgbClr val="000000"/>
                </a:solidFill>
              </a:rPr>
              <a:t>  Các hành tinh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74777B8-C15C-8E6F-EE04-3DD63F8AD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3352800"/>
            <a:ext cx="290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11.</a:t>
            </a:r>
            <a:r>
              <a:rPr lang="en-US" altLang="en-US">
                <a:solidFill>
                  <a:srgbClr val="000000"/>
                </a:solidFill>
              </a:rPr>
              <a:t>  Chuyển đổi phương vị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1EA0343-2D7F-FD5B-397E-56242862B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810000"/>
            <a:ext cx="4262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12.</a:t>
            </a:r>
            <a:r>
              <a:rPr lang="en-US" altLang="en-US">
                <a:solidFill>
                  <a:srgbClr val="000000"/>
                </a:solidFill>
              </a:rPr>
              <a:t>  Đưa vật quan sát vào giữa mà hình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497FF5E-9018-8CE2-268E-34D4D13F7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67200"/>
            <a:ext cx="2338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13.</a:t>
            </a:r>
            <a:r>
              <a:rPr lang="en-US" altLang="en-US">
                <a:solidFill>
                  <a:srgbClr val="000000"/>
                </a:solidFill>
              </a:rPr>
              <a:t>  Chế độ ban đêm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84AEB50-0AF5-6465-044F-151650704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648200"/>
            <a:ext cx="250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14.</a:t>
            </a:r>
            <a:r>
              <a:rPr lang="en-US" altLang="en-US">
                <a:solidFill>
                  <a:srgbClr val="000000"/>
                </a:solidFill>
              </a:rPr>
              <a:t>  Thu nhỏ màn hình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FEFBB7C-6452-6394-81B5-C6474FB5B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105400"/>
            <a:ext cx="287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15.</a:t>
            </a:r>
            <a:r>
              <a:rPr lang="en-US" altLang="en-US">
                <a:solidFill>
                  <a:srgbClr val="000000"/>
                </a:solidFill>
              </a:rPr>
              <a:t>  Phóng to vật quan sát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AD883C2-B07B-A926-8A85-938C032D0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5486400"/>
            <a:ext cx="231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16.</a:t>
            </a:r>
            <a:r>
              <a:rPr lang="en-US" altLang="en-US">
                <a:solidFill>
                  <a:srgbClr val="000000"/>
                </a:solidFill>
              </a:rPr>
              <a:t>  Vệ tinh nhân tạo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0FAB28E-EC9C-A8E4-C35F-BE5161E0F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867400"/>
            <a:ext cx="235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21.</a:t>
            </a:r>
            <a:r>
              <a:rPr lang="en-US" altLang="en-US">
                <a:solidFill>
                  <a:srgbClr val="000000"/>
                </a:solidFill>
              </a:rPr>
              <a:t>  Tắt chương trình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4C648E9-5A6A-D36C-3C95-E2E19E7D9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50838"/>
            <a:ext cx="7696200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PHẦN 2: HƯỚNG DẪN SỬ DỤNG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EA98B42-8CB0-CD1C-7A56-4A0F2AE2A1A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19200" y="350838"/>
            <a:ext cx="7696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ker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PHẦN 2: HƯỚNG DẪN SỬ DỤNG</a:t>
            </a:r>
          </a:p>
        </p:txBody>
      </p:sp>
      <p:grpSp>
        <p:nvGrpSpPr>
          <p:cNvPr id="13316" name="Group 13">
            <a:extLst>
              <a:ext uri="{FF2B5EF4-FFF2-40B4-BE49-F238E27FC236}">
                <a16:creationId xmlns:a16="http://schemas.microsoft.com/office/drawing/2014/main" id="{5A3E36F1-7EFC-5305-041D-E0C190C4B863}"/>
              </a:ext>
            </a:extLst>
          </p:cNvPr>
          <p:cNvGrpSpPr>
            <a:grpSpLocks/>
          </p:cNvGrpSpPr>
          <p:nvPr/>
        </p:nvGrpSpPr>
        <p:grpSpPr bwMode="auto">
          <a:xfrm>
            <a:off x="1876426" y="1408114"/>
            <a:ext cx="8639175" cy="688975"/>
            <a:chOff x="720" y="1392"/>
            <a:chExt cx="4058" cy="480"/>
          </a:xfrm>
        </p:grpSpPr>
        <p:sp>
          <p:nvSpPr>
            <p:cNvPr id="26" name="AutoShape 14">
              <a:extLst>
                <a:ext uri="{FF2B5EF4-FFF2-40B4-BE49-F238E27FC236}">
                  <a16:creationId xmlns:a16="http://schemas.microsoft.com/office/drawing/2014/main" id="{9E25A630-8F73-E850-9A9B-83E0255A4A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3327" name="Group 15">
              <a:extLst>
                <a:ext uri="{FF2B5EF4-FFF2-40B4-BE49-F238E27FC236}">
                  <a16:creationId xmlns:a16="http://schemas.microsoft.com/office/drawing/2014/main" id="{8F4E0CDA-747F-B083-F048-D5B0507E44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" name="AutoShape 16">
                <a:extLst>
                  <a:ext uri="{FF2B5EF4-FFF2-40B4-BE49-F238E27FC236}">
                    <a16:creationId xmlns:a16="http://schemas.microsoft.com/office/drawing/2014/main" id="{BB12D201-E5CA-9690-7FAB-7F0EB905A0D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" name="AutoShape 17">
                <a:extLst>
                  <a:ext uri="{FF2B5EF4-FFF2-40B4-BE49-F238E27FC236}">
                    <a16:creationId xmlns:a16="http://schemas.microsoft.com/office/drawing/2014/main" id="{8B9FCA89-1105-4899-A30F-6DA3E24CD95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32" name="Text Box 26">
            <a:hlinkClick r:id="rId2" action="ppaction://hlinksldjump"/>
            <a:extLst>
              <a:ext uri="{FF2B5EF4-FFF2-40B4-BE49-F238E27FC236}">
                <a16:creationId xmlns:a16="http://schemas.microsoft.com/office/drawing/2014/main" id="{859ADB1E-FA3A-EBB7-C0A3-A00D68993CAB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354263" y="1500188"/>
            <a:ext cx="817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  Cách tìm hành tinh hoặc ngôi sao nào đó</a:t>
            </a:r>
          </a:p>
        </p:txBody>
      </p:sp>
      <p:pic>
        <p:nvPicPr>
          <p:cNvPr id="13318" name="Picture 27" descr="1">
            <a:extLst>
              <a:ext uri="{FF2B5EF4-FFF2-40B4-BE49-F238E27FC236}">
                <a16:creationId xmlns:a16="http://schemas.microsoft.com/office/drawing/2014/main" id="{35F807A9-1B9D-8FFA-5988-F6F6A1100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676400" y="1371601"/>
            <a:ext cx="88423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1">
            <a:extLst>
              <a:ext uri="{FF2B5EF4-FFF2-40B4-BE49-F238E27FC236}">
                <a16:creationId xmlns:a16="http://schemas.microsoft.com/office/drawing/2014/main" id="{F3DE802F-0A8E-D64A-452F-60FBC0DBDCF8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022475" y="1508125"/>
            <a:ext cx="42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D4686D24-C477-1B95-D980-6F8671CB0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205038"/>
            <a:ext cx="685800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0" name="Picture 39" descr="1.png">
            <a:extLst>
              <a:ext uri="{FF2B5EF4-FFF2-40B4-BE49-F238E27FC236}">
                <a16:creationId xmlns:a16="http://schemas.microsoft.com/office/drawing/2014/main" id="{213A57CD-5AD4-F154-D061-A76D006F9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4" y="4267200"/>
            <a:ext cx="6429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410B362C-9388-84B2-8EA3-6AD046C0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2133600"/>
            <a:ext cx="51244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A8B373B6-C457-20EF-0ECC-1FAA44DA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1" y="4419600"/>
            <a:ext cx="5153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05DDA6E-D9A6-03FD-AADA-B63B88E26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19400"/>
            <a:ext cx="4495800" cy="457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D25072F-8FEA-0BA8-A703-B50C71553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105400"/>
            <a:ext cx="533400" cy="457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WordArt 5">
            <a:extLst>
              <a:ext uri="{FF2B5EF4-FFF2-40B4-BE49-F238E27FC236}">
                <a16:creationId xmlns:a16="http://schemas.microsoft.com/office/drawing/2014/main" id="{489CE3B6-1DBF-4A7F-FF64-9E4F96422970}"/>
              </a:ext>
            </a:extLst>
          </p:cNvPr>
          <p:cNvSpPr>
            <a:spLocks noChangeArrowheads="1" noChangeShapeType="1" noTextEdit="1"/>
          </p:cNvSpPr>
          <p:nvPr/>
        </p:nvSpPr>
        <p:spPr bwMode="invGray">
          <a:xfrm>
            <a:off x="3886200" y="2209800"/>
            <a:ext cx="49530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44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:rPr>
              <a:t>Thank You !</a:t>
            </a:r>
          </a:p>
        </p:txBody>
      </p:sp>
      <p:sp>
        <p:nvSpPr>
          <p:cNvPr id="31" name="Rectangle 73">
            <a:extLst>
              <a:ext uri="{FF2B5EF4-FFF2-40B4-BE49-F238E27FC236}">
                <a16:creationId xmlns:a16="http://schemas.microsoft.com/office/drawing/2014/main" id="{B578617C-5205-FD8D-9BD9-C5DB1A93ED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22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" name="Rectangle 44" descr="3">
            <a:extLst>
              <a:ext uri="{FF2B5EF4-FFF2-40B4-BE49-F238E27FC236}">
                <a16:creationId xmlns:a16="http://schemas.microsoft.com/office/drawing/2014/main" id="{A6794F17-7470-569D-3EEF-0654A114AA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16375" y="4510089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3" name="Rectangle 34" descr="5">
            <a:extLst>
              <a:ext uri="{FF2B5EF4-FFF2-40B4-BE49-F238E27FC236}">
                <a16:creationId xmlns:a16="http://schemas.microsoft.com/office/drawing/2014/main" id="{7B27DF80-8731-D121-BEDB-3BD5917916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9988" y="4510089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4" name="Rectangle 59">
            <a:extLst>
              <a:ext uri="{FF2B5EF4-FFF2-40B4-BE49-F238E27FC236}">
                <a16:creationId xmlns:a16="http://schemas.microsoft.com/office/drawing/2014/main" id="{0873019A-59F8-1DFB-3769-16FADCF057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27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5" name="Rectangle 54">
            <a:extLst>
              <a:ext uri="{FF2B5EF4-FFF2-40B4-BE49-F238E27FC236}">
                <a16:creationId xmlns:a16="http://schemas.microsoft.com/office/drawing/2014/main" id="{3969F824-9047-BD5E-E023-94C341499E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2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6" name="Rectangle 56">
            <a:extLst>
              <a:ext uri="{FF2B5EF4-FFF2-40B4-BE49-F238E27FC236}">
                <a16:creationId xmlns:a16="http://schemas.microsoft.com/office/drawing/2014/main" id="{3B46D6D8-C0E7-2F65-1BDF-0D0B2D5EAE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16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4345" name="Group 75">
            <a:extLst>
              <a:ext uri="{FF2B5EF4-FFF2-40B4-BE49-F238E27FC236}">
                <a16:creationId xmlns:a16="http://schemas.microsoft.com/office/drawing/2014/main" id="{828256CA-8298-C9FF-1FC4-7C50BEE4E78D}"/>
              </a:ext>
            </a:extLst>
          </p:cNvPr>
          <p:cNvGrpSpPr>
            <a:grpSpLocks/>
          </p:cNvGrpSpPr>
          <p:nvPr/>
        </p:nvGrpSpPr>
        <p:grpSpPr bwMode="auto">
          <a:xfrm>
            <a:off x="1636714" y="5954714"/>
            <a:ext cx="8936037" cy="631825"/>
            <a:chOff x="71" y="3751"/>
            <a:chExt cx="5629" cy="398"/>
          </a:xfrm>
        </p:grpSpPr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447CFDC3-12B1-8E5F-AEE6-468C2620C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95726CF0-525A-DD96-8F2E-77414A78F1FB}"/>
                </a:ext>
              </a:extLst>
            </p:cNvPr>
            <p:cNvSpPr>
              <a:spLocks/>
            </p:cNvSpPr>
            <p:nvPr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F49F2760-93B3-76FC-5C29-A2733733FEBD}"/>
                </a:ext>
              </a:extLst>
            </p:cNvPr>
            <p:cNvSpPr>
              <a:spLocks/>
            </p:cNvSpPr>
            <p:nvPr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59" name="Rectangle 28">
            <a:extLst>
              <a:ext uri="{FF2B5EF4-FFF2-40B4-BE49-F238E27FC236}">
                <a16:creationId xmlns:a16="http://schemas.microsoft.com/office/drawing/2014/main" id="{5B42A4C1-5200-E15B-7E15-989E9936B0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38301" y="6610351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65" name="Rectangle 40" descr="7">
            <a:extLst>
              <a:ext uri="{FF2B5EF4-FFF2-40B4-BE49-F238E27FC236}">
                <a16:creationId xmlns:a16="http://schemas.microsoft.com/office/drawing/2014/main" id="{2A438C40-F29D-F81C-822F-4B845F7A5A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99013" y="5314950"/>
            <a:ext cx="742950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66" name="Rectangle 42">
            <a:extLst>
              <a:ext uri="{FF2B5EF4-FFF2-40B4-BE49-F238E27FC236}">
                <a16:creationId xmlns:a16="http://schemas.microsoft.com/office/drawing/2014/main" id="{501540F8-488F-AC68-F3DD-E6EB40E5EDE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06951" y="4510089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67" name="Rectangle 37" descr="6">
            <a:extLst>
              <a:ext uri="{FF2B5EF4-FFF2-40B4-BE49-F238E27FC236}">
                <a16:creationId xmlns:a16="http://schemas.microsoft.com/office/drawing/2014/main" id="{1AC18900-4323-FC42-C91F-9E13E63D9E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27388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68" name="Rectangle 50">
            <a:extLst>
              <a:ext uri="{FF2B5EF4-FFF2-40B4-BE49-F238E27FC236}">
                <a16:creationId xmlns:a16="http://schemas.microsoft.com/office/drawing/2014/main" id="{6C4E3760-08B7-5439-1BEA-8C933BACE2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2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4351" name="Picture 68" descr="1">
            <a:extLst>
              <a:ext uri="{FF2B5EF4-FFF2-40B4-BE49-F238E27FC236}">
                <a16:creationId xmlns:a16="http://schemas.microsoft.com/office/drawing/2014/main" id="{F74D6D71-F8DA-032B-6631-AE0DFA7CE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54175" y="2911475"/>
            <a:ext cx="134778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70" descr="2">
            <a:extLst>
              <a:ext uri="{FF2B5EF4-FFF2-40B4-BE49-F238E27FC236}">
                <a16:creationId xmlns:a16="http://schemas.microsoft.com/office/drawing/2014/main" id="{E2475174-B4F3-505E-D0F8-D4EA5C45622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25800" y="3705225"/>
            <a:ext cx="744538" cy="74295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419F2E2-EF31-7E0F-6A40-4D30A5E4B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38126"/>
            <a:ext cx="7696200" cy="868363"/>
          </a:xfrm>
        </p:spPr>
        <p:txBody>
          <a:bodyPr/>
          <a:lstStyle/>
          <a:p>
            <a:pPr algn="ctr" eaLnBrk="1" hangingPunct="1"/>
            <a:r>
              <a:rPr lang="en-US" altLang="en-US"/>
              <a:t>NỘI DUNG</a:t>
            </a:r>
          </a:p>
        </p:txBody>
      </p:sp>
      <p:grpSp>
        <p:nvGrpSpPr>
          <p:cNvPr id="3075" name="Group 3">
            <a:extLst>
              <a:ext uri="{FF2B5EF4-FFF2-40B4-BE49-F238E27FC236}">
                <a16:creationId xmlns:a16="http://schemas.microsoft.com/office/drawing/2014/main" id="{882E69FF-B293-5478-FDF1-730F2B0EFA70}"/>
              </a:ext>
            </a:extLst>
          </p:cNvPr>
          <p:cNvGrpSpPr>
            <a:grpSpLocks/>
          </p:cNvGrpSpPr>
          <p:nvPr/>
        </p:nvGrpSpPr>
        <p:grpSpPr bwMode="auto">
          <a:xfrm>
            <a:off x="3451226" y="3163889"/>
            <a:ext cx="5311775" cy="688975"/>
            <a:chOff x="720" y="1392"/>
            <a:chExt cx="4058" cy="480"/>
          </a:xfrm>
        </p:grpSpPr>
        <p:sp>
          <p:nvSpPr>
            <p:cNvPr id="7172" name="AutoShape 4">
              <a:extLst>
                <a:ext uri="{FF2B5EF4-FFF2-40B4-BE49-F238E27FC236}">
                  <a16:creationId xmlns:a16="http://schemas.microsoft.com/office/drawing/2014/main" id="{EEE4E0BE-8A2B-5809-A23B-E13C9DEE2B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3096" name="Group 5">
              <a:extLst>
                <a:ext uri="{FF2B5EF4-FFF2-40B4-BE49-F238E27FC236}">
                  <a16:creationId xmlns:a16="http://schemas.microsoft.com/office/drawing/2014/main" id="{57654735-2DA6-3461-D028-E4D54A789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4" name="AutoShape 6">
                <a:extLst>
                  <a:ext uri="{FF2B5EF4-FFF2-40B4-BE49-F238E27FC236}">
                    <a16:creationId xmlns:a16="http://schemas.microsoft.com/office/drawing/2014/main" id="{CE76C1E2-9BBF-69FC-A1E3-0DBEF11B8FD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75" name="AutoShape 7">
                <a:extLst>
                  <a:ext uri="{FF2B5EF4-FFF2-40B4-BE49-F238E27FC236}">
                    <a16:creationId xmlns:a16="http://schemas.microsoft.com/office/drawing/2014/main" id="{6749F540-5667-ABFB-18B0-CC76816C4A0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3076" name="Group 8">
            <a:extLst>
              <a:ext uri="{FF2B5EF4-FFF2-40B4-BE49-F238E27FC236}">
                <a16:creationId xmlns:a16="http://schemas.microsoft.com/office/drawing/2014/main" id="{DC910A34-01EB-2301-785A-4BABB809E277}"/>
              </a:ext>
            </a:extLst>
          </p:cNvPr>
          <p:cNvGrpSpPr>
            <a:grpSpLocks/>
          </p:cNvGrpSpPr>
          <p:nvPr/>
        </p:nvGrpSpPr>
        <p:grpSpPr bwMode="auto">
          <a:xfrm>
            <a:off x="3451226" y="4029076"/>
            <a:ext cx="5311775" cy="688975"/>
            <a:chOff x="720" y="1392"/>
            <a:chExt cx="4058" cy="480"/>
          </a:xfrm>
        </p:grpSpPr>
        <p:sp>
          <p:nvSpPr>
            <p:cNvPr id="7177" name="AutoShape 9">
              <a:extLst>
                <a:ext uri="{FF2B5EF4-FFF2-40B4-BE49-F238E27FC236}">
                  <a16:creationId xmlns:a16="http://schemas.microsoft.com/office/drawing/2014/main" id="{93F521DC-D2C7-7C55-C171-DB7950D1EC9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3092" name="Group 10">
              <a:extLst>
                <a:ext uri="{FF2B5EF4-FFF2-40B4-BE49-F238E27FC236}">
                  <a16:creationId xmlns:a16="http://schemas.microsoft.com/office/drawing/2014/main" id="{F1C5E853-818C-BD07-C782-B5978A3184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9" name="AutoShape 11">
                <a:extLst>
                  <a:ext uri="{FF2B5EF4-FFF2-40B4-BE49-F238E27FC236}">
                    <a16:creationId xmlns:a16="http://schemas.microsoft.com/office/drawing/2014/main" id="{ACF58BA5-1BCF-0C1D-FD77-C32B5BF37AC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80" name="AutoShape 12">
                <a:extLst>
                  <a:ext uri="{FF2B5EF4-FFF2-40B4-BE49-F238E27FC236}">
                    <a16:creationId xmlns:a16="http://schemas.microsoft.com/office/drawing/2014/main" id="{38DEB866-3F6A-DE0F-6BE7-ACF5F3B9A44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3077" name="Group 18">
            <a:extLst>
              <a:ext uri="{FF2B5EF4-FFF2-40B4-BE49-F238E27FC236}">
                <a16:creationId xmlns:a16="http://schemas.microsoft.com/office/drawing/2014/main" id="{5DEC2371-09CC-A2C5-ED44-61FA274F38BD}"/>
              </a:ext>
            </a:extLst>
          </p:cNvPr>
          <p:cNvGrpSpPr>
            <a:grpSpLocks/>
          </p:cNvGrpSpPr>
          <p:nvPr/>
        </p:nvGrpSpPr>
        <p:grpSpPr bwMode="auto">
          <a:xfrm>
            <a:off x="3451226" y="2300289"/>
            <a:ext cx="5311775" cy="688975"/>
            <a:chOff x="720" y="1392"/>
            <a:chExt cx="4058" cy="480"/>
          </a:xfrm>
        </p:grpSpPr>
        <p:sp>
          <p:nvSpPr>
            <p:cNvPr id="7187" name="AutoShape 19">
              <a:extLst>
                <a:ext uri="{FF2B5EF4-FFF2-40B4-BE49-F238E27FC236}">
                  <a16:creationId xmlns:a16="http://schemas.microsoft.com/office/drawing/2014/main" id="{FE365AD8-80C2-0395-D345-D5BFFBA329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3088" name="Group 20">
              <a:extLst>
                <a:ext uri="{FF2B5EF4-FFF2-40B4-BE49-F238E27FC236}">
                  <a16:creationId xmlns:a16="http://schemas.microsoft.com/office/drawing/2014/main" id="{DED0F011-FD5E-2836-E463-EB4380CF59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9" name="AutoShape 21">
                <a:extLst>
                  <a:ext uri="{FF2B5EF4-FFF2-40B4-BE49-F238E27FC236}">
                    <a16:creationId xmlns:a16="http://schemas.microsoft.com/office/drawing/2014/main" id="{1B6C6BF9-3F85-7CE6-81AF-2009D95F0FC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190" name="AutoShape 22">
                <a:extLst>
                  <a:ext uri="{FF2B5EF4-FFF2-40B4-BE49-F238E27FC236}">
                    <a16:creationId xmlns:a16="http://schemas.microsoft.com/office/drawing/2014/main" id="{3840100E-800A-A433-2B39-92BA3FE7277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4103" name="Text Box 23">
            <a:hlinkClick r:id="rId2" action="ppaction://hlinksldjump"/>
            <a:extLst>
              <a:ext uri="{FF2B5EF4-FFF2-40B4-BE49-F238E27FC236}">
                <a16:creationId xmlns:a16="http://schemas.microsoft.com/office/drawing/2014/main" id="{898B9412-754A-ABD7-B43B-E2E39F2613C7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917950" y="2414588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>
                <a:solidFill>
                  <a:srgbClr val="FFFFFF"/>
                </a:solidFill>
              </a:rPr>
              <a:t>   Giới thiệu phần mềm</a:t>
            </a:r>
          </a:p>
        </p:txBody>
      </p:sp>
      <p:sp>
        <p:nvSpPr>
          <p:cNvPr id="4104" name="Text Box 24">
            <a:hlinkClick r:id="rId3" action="ppaction://hlinksldjump"/>
            <a:extLst>
              <a:ext uri="{FF2B5EF4-FFF2-40B4-BE49-F238E27FC236}">
                <a16:creationId xmlns:a16="http://schemas.microsoft.com/office/drawing/2014/main" id="{E7D1DC6F-CA96-80AC-FE5C-086D62660C56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929063" y="3271838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  Hướng dẫn sử dụng</a:t>
            </a:r>
          </a:p>
        </p:txBody>
      </p:sp>
      <p:sp>
        <p:nvSpPr>
          <p:cNvPr id="4105" name="Text Box 25">
            <a:hlinkClick r:id="rId4" action="ppaction://hlinksldjump"/>
            <a:extLst>
              <a:ext uri="{FF2B5EF4-FFF2-40B4-BE49-F238E27FC236}">
                <a16:creationId xmlns:a16="http://schemas.microsoft.com/office/drawing/2014/main" id="{0E7F3322-DDBA-E79F-8A0D-C4C14BB0FB5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929063" y="4130676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  Thực hành (Tiết 2)</a:t>
            </a:r>
          </a:p>
        </p:txBody>
      </p:sp>
      <p:pic>
        <p:nvPicPr>
          <p:cNvPr id="3081" name="Picture 28" descr="1">
            <a:extLst>
              <a:ext uri="{FF2B5EF4-FFF2-40B4-BE49-F238E27FC236}">
                <a16:creationId xmlns:a16="http://schemas.microsoft.com/office/drawing/2014/main" id="{14F3F1FA-B03F-19A2-AA8F-8AB25CF94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3267076" y="4003676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9" descr="1">
            <a:extLst>
              <a:ext uri="{FF2B5EF4-FFF2-40B4-BE49-F238E27FC236}">
                <a16:creationId xmlns:a16="http://schemas.microsoft.com/office/drawing/2014/main" id="{DC36E8C9-DCDD-34A7-D3C7-DC6C7F9DB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3267076" y="3152776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0" descr="1">
            <a:extLst>
              <a:ext uri="{FF2B5EF4-FFF2-40B4-BE49-F238E27FC236}">
                <a16:creationId xmlns:a16="http://schemas.microsoft.com/office/drawing/2014/main" id="{2952D0CE-441C-601B-83B1-48C3DA463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3255963" y="2295526"/>
            <a:ext cx="7921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32">
            <a:extLst>
              <a:ext uri="{FF2B5EF4-FFF2-40B4-BE49-F238E27FC236}">
                <a16:creationId xmlns:a16="http://schemas.microsoft.com/office/drawing/2014/main" id="{AF20BF11-ADC1-CA07-A32C-55BFB5D8F745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576638" y="23923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085" name="Text Box 33">
            <a:extLst>
              <a:ext uri="{FF2B5EF4-FFF2-40B4-BE49-F238E27FC236}">
                <a16:creationId xmlns:a16="http://schemas.microsoft.com/office/drawing/2014/main" id="{D5A69C28-F815-7BF9-F0AB-41338BFFC548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589338" y="3251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086" name="Text Box 34">
            <a:extLst>
              <a:ext uri="{FF2B5EF4-FFF2-40B4-BE49-F238E27FC236}">
                <a16:creationId xmlns:a16="http://schemas.microsoft.com/office/drawing/2014/main" id="{E90A0889-65DE-3377-B198-EB7650452690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589338" y="413861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BB3A7F9-6415-D605-C610-84036DA69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2538" y="414338"/>
            <a:ext cx="7696201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PHẦN 1: GIỚI THIỆU PHẦN MỀM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3FF45B58-1CC8-AB82-BDB9-3E077529D199}"/>
              </a:ext>
            </a:extLst>
          </p:cNvPr>
          <p:cNvSpPr>
            <a:spLocks noEditPoints="1"/>
          </p:cNvSpPr>
          <p:nvPr/>
        </p:nvSpPr>
        <p:spPr bwMode="gray">
          <a:xfrm rot="20241944">
            <a:off x="2947989" y="2428875"/>
            <a:ext cx="6403975" cy="2547938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00" name="Oval 5">
            <a:extLst>
              <a:ext uri="{FF2B5EF4-FFF2-40B4-BE49-F238E27FC236}">
                <a16:creationId xmlns:a16="http://schemas.microsoft.com/office/drawing/2014/main" id="{11FDF6B5-875C-BFD2-C0AE-3A9B824CF16F}"/>
              </a:ext>
            </a:extLst>
          </p:cNvPr>
          <p:cNvSpPr>
            <a:spLocks noChangeArrowheads="1"/>
          </p:cNvSpPr>
          <p:nvPr/>
        </p:nvSpPr>
        <p:spPr bwMode="gray">
          <a:xfrm rot="20056323">
            <a:off x="6129339" y="2211389"/>
            <a:ext cx="1120775" cy="319087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Oval 6">
            <a:extLst>
              <a:ext uri="{FF2B5EF4-FFF2-40B4-BE49-F238E27FC236}">
                <a16:creationId xmlns:a16="http://schemas.microsoft.com/office/drawing/2014/main" id="{7F20FD0C-E9DE-E2FA-35E8-4C33F66B97B8}"/>
              </a:ext>
            </a:extLst>
          </p:cNvPr>
          <p:cNvSpPr>
            <a:spLocks noChangeArrowheads="1"/>
          </p:cNvSpPr>
          <p:nvPr/>
        </p:nvSpPr>
        <p:spPr bwMode="gray">
          <a:xfrm rot="20056323">
            <a:off x="8851901" y="2489201"/>
            <a:ext cx="1120775" cy="32067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Oval 7">
            <a:extLst>
              <a:ext uri="{FF2B5EF4-FFF2-40B4-BE49-F238E27FC236}">
                <a16:creationId xmlns:a16="http://schemas.microsoft.com/office/drawing/2014/main" id="{D8A8025D-8FFF-8E8E-00D6-AB5AA146BC1B}"/>
              </a:ext>
            </a:extLst>
          </p:cNvPr>
          <p:cNvSpPr>
            <a:spLocks noChangeArrowheads="1"/>
          </p:cNvSpPr>
          <p:nvPr/>
        </p:nvSpPr>
        <p:spPr bwMode="gray">
          <a:xfrm rot="20056323">
            <a:off x="4608514" y="5173664"/>
            <a:ext cx="1120775" cy="32067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Oval 8">
            <a:extLst>
              <a:ext uri="{FF2B5EF4-FFF2-40B4-BE49-F238E27FC236}">
                <a16:creationId xmlns:a16="http://schemas.microsoft.com/office/drawing/2014/main" id="{14C68389-1DFE-DAF0-AF13-6B91EF87963B}"/>
              </a:ext>
            </a:extLst>
          </p:cNvPr>
          <p:cNvSpPr>
            <a:spLocks noChangeArrowheads="1"/>
          </p:cNvSpPr>
          <p:nvPr/>
        </p:nvSpPr>
        <p:spPr bwMode="gray">
          <a:xfrm rot="20056323">
            <a:off x="7250114" y="4586289"/>
            <a:ext cx="1120775" cy="32067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3CCAA11C-84A2-6716-9508-A7FE30D658D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00688" y="1570039"/>
            <a:ext cx="1200150" cy="11572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8D792AE6-CC42-5A20-4420-3E82C58CAB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75100" y="4497389"/>
            <a:ext cx="1200150" cy="115728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97C93F4A-BE80-0AFA-D443-F08D112226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69075" y="3856039"/>
            <a:ext cx="1200150" cy="1157287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650F30D7-5D6F-DC2E-DE02-F149E6528A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77226" y="1776413"/>
            <a:ext cx="1135063" cy="1160462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8C9C5E11-CF03-726B-1450-51F459C1BB3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486400" y="1797051"/>
            <a:ext cx="12192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Miễn 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phí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09A2E0E8-C558-BDE7-F0F5-19597D9A258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699251" y="4075113"/>
            <a:ext cx="995363" cy="6477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Bầu </a:t>
            </a:r>
          </a:p>
          <a:p>
            <a:pPr algn="ctr" eaLnBrk="0" hangingPunct="0">
              <a:defRPr/>
            </a:pP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trời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0AA2C0CA-E89B-517B-6170-14148BE0DE2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65575" y="4740275"/>
            <a:ext cx="1277938" cy="647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Dạng</a:t>
            </a:r>
          </a:p>
          <a:p>
            <a:pPr algn="ctr" eaLnBrk="0" hangingPunct="0">
              <a:defRPr/>
            </a:pPr>
            <a:r>
              <a:rPr lang="en-US" b="1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ba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 chiều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0B5206CF-1ACE-93FC-460D-7B2A6B635B4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24400" y="3251201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</a:rPr>
              <a:t>STELLARIUM</a:t>
            </a: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4112" name="Line 21">
            <a:extLst>
              <a:ext uri="{FF2B5EF4-FFF2-40B4-BE49-F238E27FC236}">
                <a16:creationId xmlns:a16="http://schemas.microsoft.com/office/drawing/2014/main" id="{AD2A2C85-CFDB-A193-0EF7-7261CBD3FDC9}"/>
              </a:ext>
            </a:extLst>
          </p:cNvPr>
          <p:cNvSpPr>
            <a:spLocks noChangeShapeType="1"/>
          </p:cNvSpPr>
          <p:nvPr/>
        </p:nvSpPr>
        <p:spPr bwMode="gray">
          <a:xfrm>
            <a:off x="3352800" y="1985963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113" name="AutoShape 22">
            <a:extLst>
              <a:ext uri="{FF2B5EF4-FFF2-40B4-BE49-F238E27FC236}">
                <a16:creationId xmlns:a16="http://schemas.microsoft.com/office/drawing/2014/main" id="{877C57FF-8919-3F75-FC7E-2138F52DED0D}"/>
              </a:ext>
            </a:extLst>
          </p:cNvPr>
          <p:cNvCxnSpPr>
            <a:cxnSpLocks noChangeShapeType="1"/>
            <a:stCxn id="4112" idx="0"/>
          </p:cNvCxnSpPr>
          <p:nvPr/>
        </p:nvCxnSpPr>
        <p:spPr bwMode="gray">
          <a:xfrm rot="5400000" flipH="1">
            <a:off x="2522538" y="1155701"/>
            <a:ext cx="0" cy="1660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 Box 23">
            <a:extLst>
              <a:ext uri="{FF2B5EF4-FFF2-40B4-BE49-F238E27FC236}">
                <a16:creationId xmlns:a16="http://schemas.microsoft.com/office/drawing/2014/main" id="{1A24EC0E-33DE-E87A-66D0-A08FC5251F6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00200" y="16002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0000"/>
                </a:solidFill>
              </a:rPr>
              <a:t>Biểu tượng:</a:t>
            </a: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28" name="Text Box 16">
            <a:extLst>
              <a:ext uri="{FF2B5EF4-FFF2-40B4-BE49-F238E27FC236}">
                <a16:creationId xmlns:a16="http://schemas.microsoft.com/office/drawing/2014/main" id="{3BD0FD0E-66CD-DF78-FF2C-43F6B5CEFB6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466138" y="2055813"/>
            <a:ext cx="747712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Tái 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Verdana" pitchFamily="34" charset="0"/>
                <a:cs typeface="Arial" charset="0"/>
              </a:rPr>
              <a:t>hiện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EE600664-5FD4-FDEC-4FDE-C8E8ECA3E111}"/>
              </a:ext>
            </a:extLst>
          </p:cNvPr>
          <p:cNvGrpSpPr>
            <a:grpSpLocks/>
          </p:cNvGrpSpPr>
          <p:nvPr/>
        </p:nvGrpSpPr>
        <p:grpSpPr bwMode="auto">
          <a:xfrm>
            <a:off x="2998789" y="2801939"/>
            <a:ext cx="1697037" cy="1158875"/>
            <a:chOff x="1474788" y="3289300"/>
            <a:chExt cx="1697037" cy="1158875"/>
          </a:xfrm>
        </p:grpSpPr>
        <p:sp>
          <p:nvSpPr>
            <p:cNvPr id="4119" name="Oval 9">
              <a:extLst>
                <a:ext uri="{FF2B5EF4-FFF2-40B4-BE49-F238E27FC236}">
                  <a16:creationId xmlns:a16="http://schemas.microsoft.com/office/drawing/2014/main" id="{42C66819-D794-C764-76DF-FA56D55EA5E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1543677">
              <a:off x="2051050" y="3987800"/>
              <a:ext cx="1120775" cy="320675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8ADD8227-01BA-E4DD-3071-B94B14DB0F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74788" y="3289300"/>
              <a:ext cx="1200150" cy="115887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Arial" charset="0"/>
                <a:cs typeface="Arial" charset="0"/>
              </a:endParaRPr>
            </a:p>
          </p:txBody>
        </p:sp>
      </p:grpSp>
      <p:pic>
        <p:nvPicPr>
          <p:cNvPr id="30" name="Picture 29" descr="stellarium256.png">
            <a:extLst>
              <a:ext uri="{FF2B5EF4-FFF2-40B4-BE49-F238E27FC236}">
                <a16:creationId xmlns:a16="http://schemas.microsoft.com/office/drawing/2014/main" id="{9E1D18D1-89B2-9F3E-92AA-51901CFC1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89238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3">
            <a:extLst>
              <a:ext uri="{FF2B5EF4-FFF2-40B4-BE49-F238E27FC236}">
                <a16:creationId xmlns:a16="http://schemas.microsoft.com/office/drawing/2014/main" id="{096630E5-213E-D679-F948-B2905A75541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28800" y="5638801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Stellarium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phần mềm miễn phí  cho phép tái hiện lại bầu trời sau dưới dạng ba chiều một cách chân thực.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7" grpId="0"/>
      <p:bldP spid="28" grpId="0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4">
            <a:extLst>
              <a:ext uri="{FF2B5EF4-FFF2-40B4-BE49-F238E27FC236}">
                <a16:creationId xmlns:a16="http://schemas.microsoft.com/office/drawing/2014/main" id="{345797C1-B99B-39C7-4468-C26FDDEB7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19201"/>
            <a:ext cx="6134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Khởi động phần mềm Stellarium: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EBDED9E-4431-EA0B-5A83-332D60838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2538" y="414338"/>
            <a:ext cx="7696201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PHẦN 1: GIỚI THIỆU PHẦN MỀM</a:t>
            </a:r>
          </a:p>
        </p:txBody>
      </p:sp>
      <p:sp>
        <p:nvSpPr>
          <p:cNvPr id="5124" name="AutoShape 2">
            <a:extLst>
              <a:ext uri="{FF2B5EF4-FFF2-40B4-BE49-F238E27FC236}">
                <a16:creationId xmlns:a16="http://schemas.microsoft.com/office/drawing/2014/main" id="{9142D241-89D6-92A5-7DEA-B23EE34F5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3657600"/>
            <a:ext cx="1897062" cy="1905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400">
              <a:latin typeface="Verdana" panose="020B0604030504040204" pitchFamily="34" charset="0"/>
            </a:endParaRPr>
          </a:p>
        </p:txBody>
      </p:sp>
      <p:sp>
        <p:nvSpPr>
          <p:cNvPr id="5125" name="AutoShape 3">
            <a:extLst>
              <a:ext uri="{FF2B5EF4-FFF2-40B4-BE49-F238E27FC236}">
                <a16:creationId xmlns:a16="http://schemas.microsoft.com/office/drawing/2014/main" id="{C20D7143-A046-5C3B-CC02-3D0983447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3657600"/>
            <a:ext cx="1828800" cy="16764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400">
              <a:latin typeface="Verdana" panose="020B0604030504040204" pitchFamily="34" charset="0"/>
            </a:endParaRPr>
          </a:p>
        </p:txBody>
      </p:sp>
      <p:sp>
        <p:nvSpPr>
          <p:cNvPr id="5126" name="AutoShape 6">
            <a:extLst>
              <a:ext uri="{FF2B5EF4-FFF2-40B4-BE49-F238E27FC236}">
                <a16:creationId xmlns:a16="http://schemas.microsoft.com/office/drawing/2014/main" id="{8553279D-BC83-E9F8-89C5-4F861D8478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75188" y="2452688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AutoShape 7">
            <a:extLst>
              <a:ext uri="{FF2B5EF4-FFF2-40B4-BE49-F238E27FC236}">
                <a16:creationId xmlns:a16="http://schemas.microsoft.com/office/drawing/2014/main" id="{E1A858A9-22B0-B1EF-3BCD-AE37E60B53D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37401" y="2452688"/>
            <a:ext cx="398463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" name="Oval 8">
            <a:extLst>
              <a:ext uri="{FF2B5EF4-FFF2-40B4-BE49-F238E27FC236}">
                <a16:creationId xmlns:a16="http://schemas.microsoft.com/office/drawing/2014/main" id="{C033C926-CB58-8C1B-E407-56589EA1B4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45413" y="2417644"/>
            <a:ext cx="259766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6" name="Oval 9">
            <a:extLst>
              <a:ext uri="{FF2B5EF4-FFF2-40B4-BE49-F238E27FC236}">
                <a16:creationId xmlns:a16="http://schemas.microsoft.com/office/drawing/2014/main" id="{7B23ABCF-0383-AD03-EFA4-B879C2DFC0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45414" y="2417644"/>
            <a:ext cx="1703387" cy="519351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7" name="Oval 10">
            <a:extLst>
              <a:ext uri="{FF2B5EF4-FFF2-40B4-BE49-F238E27FC236}">
                <a16:creationId xmlns:a16="http://schemas.microsoft.com/office/drawing/2014/main" id="{B27E6A03-15E0-2416-569B-C941C18700B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56539" y="2418438"/>
            <a:ext cx="1481137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8" name="Oval 11">
            <a:extLst>
              <a:ext uri="{FF2B5EF4-FFF2-40B4-BE49-F238E27FC236}">
                <a16:creationId xmlns:a16="http://schemas.microsoft.com/office/drawing/2014/main" id="{D62D841B-2521-A99C-F383-3FFA0923DB4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81939" y="2426375"/>
            <a:ext cx="1481137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132" name="Oval 12">
            <a:extLst>
              <a:ext uri="{FF2B5EF4-FFF2-40B4-BE49-F238E27FC236}">
                <a16:creationId xmlns:a16="http://schemas.microsoft.com/office/drawing/2014/main" id="{EB58FA2A-B4D1-5B9D-51D5-10C9D3EF9F9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35914" y="2416850"/>
            <a:ext cx="1335087" cy="519351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" name="Oval 13">
            <a:extLst>
              <a:ext uri="{FF2B5EF4-FFF2-40B4-BE49-F238E27FC236}">
                <a16:creationId xmlns:a16="http://schemas.microsoft.com/office/drawing/2014/main" id="{957A2362-87F7-45D7-9D78-AFBC347E06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19400" y="2412882"/>
            <a:ext cx="259766" cy="519351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1" name="Oval 14">
            <a:extLst>
              <a:ext uri="{FF2B5EF4-FFF2-40B4-BE49-F238E27FC236}">
                <a16:creationId xmlns:a16="http://schemas.microsoft.com/office/drawing/2014/main" id="{783FCC41-35A1-AA74-2B2E-1F1039D1B9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19400" y="2412882"/>
            <a:ext cx="259766" cy="519351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2" name="Oval 15">
            <a:extLst>
              <a:ext uri="{FF2B5EF4-FFF2-40B4-BE49-F238E27FC236}">
                <a16:creationId xmlns:a16="http://schemas.microsoft.com/office/drawing/2014/main" id="{A80EE39A-F963-E1F7-59A7-B177D9052C1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30525" y="2412088"/>
            <a:ext cx="1481138" cy="519351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" name="Oval 16">
            <a:extLst>
              <a:ext uri="{FF2B5EF4-FFF2-40B4-BE49-F238E27FC236}">
                <a16:creationId xmlns:a16="http://schemas.microsoft.com/office/drawing/2014/main" id="{ADF65ADE-5A13-DDB0-ED6E-3FD5154BF9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32114" y="2415263"/>
            <a:ext cx="1481137" cy="519351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137" name="Oval 17">
            <a:extLst>
              <a:ext uri="{FF2B5EF4-FFF2-40B4-BE49-F238E27FC236}">
                <a16:creationId xmlns:a16="http://schemas.microsoft.com/office/drawing/2014/main" id="{0D67FE76-C478-359F-F34C-DE06BBF526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05138" y="2413675"/>
            <a:ext cx="1333500" cy="519351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138" name="Group 18">
            <a:extLst>
              <a:ext uri="{FF2B5EF4-FFF2-40B4-BE49-F238E27FC236}">
                <a16:creationId xmlns:a16="http://schemas.microsoft.com/office/drawing/2014/main" id="{2F444C63-8F0A-08A5-3746-14F3AFAAB67C}"/>
              </a:ext>
            </a:extLst>
          </p:cNvPr>
          <p:cNvGrpSpPr>
            <a:grpSpLocks/>
          </p:cNvGrpSpPr>
          <p:nvPr/>
        </p:nvGrpSpPr>
        <p:grpSpPr bwMode="auto">
          <a:xfrm>
            <a:off x="3024189" y="1981200"/>
            <a:ext cx="1290637" cy="1328738"/>
            <a:chOff x="4166" y="1656"/>
            <a:chExt cx="1252" cy="1302"/>
          </a:xfrm>
        </p:grpSpPr>
        <p:sp>
          <p:nvSpPr>
            <p:cNvPr id="5161" name="Oval 19">
              <a:extLst>
                <a:ext uri="{FF2B5EF4-FFF2-40B4-BE49-F238E27FC236}">
                  <a16:creationId xmlns:a16="http://schemas.microsoft.com/office/drawing/2014/main" id="{990EFD74-B6A6-FD8C-0CBD-0DABC7D7C2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2" name="Oval 20">
              <a:extLst>
                <a:ext uri="{FF2B5EF4-FFF2-40B4-BE49-F238E27FC236}">
                  <a16:creationId xmlns:a16="http://schemas.microsoft.com/office/drawing/2014/main" id="{CF62E9EE-F417-119E-908B-92E37B5EDB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3" name="Oval 21">
              <a:extLst>
                <a:ext uri="{FF2B5EF4-FFF2-40B4-BE49-F238E27FC236}">
                  <a16:creationId xmlns:a16="http://schemas.microsoft.com/office/drawing/2014/main" id="{8DA55F13-6434-2B7A-33C4-08C1A88738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4" name="Oval 22">
              <a:extLst>
                <a:ext uri="{FF2B5EF4-FFF2-40B4-BE49-F238E27FC236}">
                  <a16:creationId xmlns:a16="http://schemas.microsoft.com/office/drawing/2014/main" id="{40B67E0D-9449-2165-633C-D9D888D7F1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3" y="1656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0" name="Oval 23">
            <a:extLst>
              <a:ext uri="{FF2B5EF4-FFF2-40B4-BE49-F238E27FC236}">
                <a16:creationId xmlns:a16="http://schemas.microsoft.com/office/drawing/2014/main" id="{B6F48823-BBE6-7006-1541-AFC1F7B062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83200" y="2417644"/>
            <a:ext cx="259766" cy="519351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1" name="Oval 24">
            <a:extLst>
              <a:ext uri="{FF2B5EF4-FFF2-40B4-BE49-F238E27FC236}">
                <a16:creationId xmlns:a16="http://schemas.microsoft.com/office/drawing/2014/main" id="{3D2EFB49-4C15-74C2-D208-01F64D7FED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83200" y="2417644"/>
            <a:ext cx="259766" cy="519351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2" name="Oval 25">
            <a:extLst>
              <a:ext uri="{FF2B5EF4-FFF2-40B4-BE49-F238E27FC236}">
                <a16:creationId xmlns:a16="http://schemas.microsoft.com/office/drawing/2014/main" id="{C2DCCA68-82A7-8717-C7C1-43B3A357DCC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4325" y="2418438"/>
            <a:ext cx="1481138" cy="519351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3" name="Oval 26">
            <a:extLst>
              <a:ext uri="{FF2B5EF4-FFF2-40B4-BE49-F238E27FC236}">
                <a16:creationId xmlns:a16="http://schemas.microsoft.com/office/drawing/2014/main" id="{D79616EB-9BF0-5B97-C1E8-DC527AE1825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5914" y="2420025"/>
            <a:ext cx="1481137" cy="519351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143" name="Oval 27">
            <a:extLst>
              <a:ext uri="{FF2B5EF4-FFF2-40B4-BE49-F238E27FC236}">
                <a16:creationId xmlns:a16="http://schemas.microsoft.com/office/drawing/2014/main" id="{0AAFE2D5-A3AB-8A10-9002-12B49EA423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67350" y="2416850"/>
            <a:ext cx="1333500" cy="519351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144" name="Group 28">
            <a:extLst>
              <a:ext uri="{FF2B5EF4-FFF2-40B4-BE49-F238E27FC236}">
                <a16:creationId xmlns:a16="http://schemas.microsoft.com/office/drawing/2014/main" id="{B18D0D78-D7F6-520C-5338-CC6BD5CD2D91}"/>
              </a:ext>
            </a:extLst>
          </p:cNvPr>
          <p:cNvGrpSpPr>
            <a:grpSpLocks/>
          </p:cNvGrpSpPr>
          <p:nvPr/>
        </p:nvGrpSpPr>
        <p:grpSpPr bwMode="auto">
          <a:xfrm>
            <a:off x="5489575" y="2032000"/>
            <a:ext cx="1290638" cy="1277938"/>
            <a:chOff x="4166" y="1706"/>
            <a:chExt cx="1252" cy="1252"/>
          </a:xfrm>
        </p:grpSpPr>
        <p:sp>
          <p:nvSpPr>
            <p:cNvPr id="5157" name="Oval 29">
              <a:extLst>
                <a:ext uri="{FF2B5EF4-FFF2-40B4-BE49-F238E27FC236}">
                  <a16:creationId xmlns:a16="http://schemas.microsoft.com/office/drawing/2014/main" id="{E1589A26-F989-0A59-7E9C-3E047F87EF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8" name="Oval 30">
              <a:extLst>
                <a:ext uri="{FF2B5EF4-FFF2-40B4-BE49-F238E27FC236}">
                  <a16:creationId xmlns:a16="http://schemas.microsoft.com/office/drawing/2014/main" id="{176AA20A-3B81-BBE4-C685-666E2FFEF7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9" name="Oval 31">
              <a:extLst>
                <a:ext uri="{FF2B5EF4-FFF2-40B4-BE49-F238E27FC236}">
                  <a16:creationId xmlns:a16="http://schemas.microsoft.com/office/drawing/2014/main" id="{834D4B70-5618-1BB9-62B4-FFDB825BCC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0" name="Oval 32">
              <a:extLst>
                <a:ext uri="{FF2B5EF4-FFF2-40B4-BE49-F238E27FC236}">
                  <a16:creationId xmlns:a16="http://schemas.microsoft.com/office/drawing/2014/main" id="{C6CD8F40-E19A-3D66-C3A1-1852763587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145" name="Group 33">
            <a:extLst>
              <a:ext uri="{FF2B5EF4-FFF2-40B4-BE49-F238E27FC236}">
                <a16:creationId xmlns:a16="http://schemas.microsoft.com/office/drawing/2014/main" id="{A9C471EF-E6AB-DF18-8F25-FC46FB4F1350}"/>
              </a:ext>
            </a:extLst>
          </p:cNvPr>
          <p:cNvGrpSpPr>
            <a:grpSpLocks/>
          </p:cNvGrpSpPr>
          <p:nvPr/>
        </p:nvGrpSpPr>
        <p:grpSpPr bwMode="auto">
          <a:xfrm>
            <a:off x="7959726" y="2032000"/>
            <a:ext cx="1292225" cy="1277938"/>
            <a:chOff x="4166" y="1706"/>
            <a:chExt cx="1252" cy="1252"/>
          </a:xfrm>
        </p:grpSpPr>
        <p:sp>
          <p:nvSpPr>
            <p:cNvPr id="5153" name="Oval 34">
              <a:extLst>
                <a:ext uri="{FF2B5EF4-FFF2-40B4-BE49-F238E27FC236}">
                  <a16:creationId xmlns:a16="http://schemas.microsoft.com/office/drawing/2014/main" id="{ADE178AF-8F2D-4A39-6BA5-E9A4194037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4" name="Oval 35">
              <a:extLst>
                <a:ext uri="{FF2B5EF4-FFF2-40B4-BE49-F238E27FC236}">
                  <a16:creationId xmlns:a16="http://schemas.microsoft.com/office/drawing/2014/main" id="{27954D3F-D54A-9B96-09C9-0D1A6B4091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5" name="Oval 36">
              <a:extLst>
                <a:ext uri="{FF2B5EF4-FFF2-40B4-BE49-F238E27FC236}">
                  <a16:creationId xmlns:a16="http://schemas.microsoft.com/office/drawing/2014/main" id="{F685B859-6B52-0DDD-9725-9081CA7365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6" name="Oval 37">
              <a:extLst>
                <a:ext uri="{FF2B5EF4-FFF2-40B4-BE49-F238E27FC236}">
                  <a16:creationId xmlns:a16="http://schemas.microsoft.com/office/drawing/2014/main" id="{D55B31E4-F72F-0D61-7165-00EA41BE73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85" name="Text Box 39">
            <a:extLst>
              <a:ext uri="{FF2B5EF4-FFF2-40B4-BE49-F238E27FC236}">
                <a16:creationId xmlns:a16="http://schemas.microsoft.com/office/drawing/2014/main" id="{2600540D-49ED-576C-9A55-279AB74CC97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486400" y="2209801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  Chọn</a:t>
            </a:r>
          </a:p>
          <a:p>
            <a:r>
              <a:rPr lang="en-US" altLang="en-US" sz="2400">
                <a:solidFill>
                  <a:srgbClr val="000000"/>
                </a:solidFill>
              </a:rPr>
              <a:t>công cụ</a:t>
            </a:r>
          </a:p>
        </p:txBody>
      </p:sp>
      <p:sp>
        <p:nvSpPr>
          <p:cNvPr id="186" name="Text Box 40">
            <a:extLst>
              <a:ext uri="{FF2B5EF4-FFF2-40B4-BE49-F238E27FC236}">
                <a16:creationId xmlns:a16="http://schemas.microsoft.com/office/drawing/2014/main" id="{EB1313F6-0EB5-9BD6-D364-08B7EEE41B4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37526" y="2286001"/>
            <a:ext cx="942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00"/>
                </a:solidFill>
              </a:rPr>
              <a:t>Tiếng</a:t>
            </a:r>
          </a:p>
          <a:p>
            <a:pPr algn="ctr"/>
            <a:r>
              <a:rPr lang="en-US" altLang="en-US" sz="2400">
                <a:solidFill>
                  <a:srgbClr val="000000"/>
                </a:solidFill>
              </a:rPr>
              <a:t>Việt</a:t>
            </a:r>
          </a:p>
        </p:txBody>
      </p:sp>
      <p:sp>
        <p:nvSpPr>
          <p:cNvPr id="188" name="Text Box 39">
            <a:extLst>
              <a:ext uri="{FF2B5EF4-FFF2-40B4-BE49-F238E27FC236}">
                <a16:creationId xmlns:a16="http://schemas.microsoft.com/office/drawing/2014/main" id="{F148C0BC-1CFE-731C-6270-F95CF2A121A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00400" y="2209801"/>
            <a:ext cx="99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00"/>
                </a:solidFill>
              </a:rPr>
              <a:t>Nháy  </a:t>
            </a:r>
          </a:p>
          <a:p>
            <a:pPr algn="ctr"/>
            <a:r>
              <a:rPr lang="en-US" altLang="en-US" sz="2400">
                <a:solidFill>
                  <a:srgbClr val="000000"/>
                </a:solidFill>
              </a:rPr>
              <a:t>đúp</a:t>
            </a:r>
          </a:p>
        </p:txBody>
      </p:sp>
      <p:pic>
        <p:nvPicPr>
          <p:cNvPr id="191" name="Picture 190" descr="stellarium256.png">
            <a:hlinkClick r:id="rId2" action="ppaction://hlinksldjump"/>
            <a:extLst>
              <a:ext uri="{FF2B5EF4-FFF2-40B4-BE49-F238E27FC236}">
                <a16:creationId xmlns:a16="http://schemas.microsoft.com/office/drawing/2014/main" id="{FEA5A946-4734-C52B-E845-C00B4CAA0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3810000"/>
            <a:ext cx="1543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8" name="Picture 52">
            <a:hlinkClick r:id="rId4" action="ppaction://hlinksldjump"/>
            <a:extLst>
              <a:ext uri="{FF2B5EF4-FFF2-40B4-BE49-F238E27FC236}">
                <a16:creationId xmlns:a16="http://schemas.microsoft.com/office/drawing/2014/main" id="{D761A12B-4E34-2766-D532-FF77EA4A9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1314" y="3810000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149" name="Picture 53">
            <a:hlinkClick r:id="rId6" action="ppaction://hlinksldjump"/>
            <a:extLst>
              <a:ext uri="{FF2B5EF4-FFF2-40B4-BE49-F238E27FC236}">
                <a16:creationId xmlns:a16="http://schemas.microsoft.com/office/drawing/2014/main" id="{4DAD98E4-DBD9-3479-B66F-046700875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1" y="3657600"/>
            <a:ext cx="238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152" name="Down Arrow 191">
            <a:extLst>
              <a:ext uri="{FF2B5EF4-FFF2-40B4-BE49-F238E27FC236}">
                <a16:creationId xmlns:a16="http://schemas.microsoft.com/office/drawing/2014/main" id="{94AECA01-448C-65C5-A45C-0C3DF62C153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287000" y="0"/>
            <a:ext cx="381000" cy="381000"/>
          </a:xfrm>
          <a:prstGeom prst="downArrow">
            <a:avLst>
              <a:gd name="adj1" fmla="val 50000"/>
              <a:gd name="adj2" fmla="val 50000"/>
            </a:avLst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85" grpId="0"/>
      <p:bldP spid="186" grpId="0"/>
      <p:bldP spid="1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3E4DB72-6DFE-6C8C-300C-B0F2A494B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2538" y="414338"/>
            <a:ext cx="7696201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PHẦN 1: GIỚI THIỆU PHẦN MỀM</a:t>
            </a:r>
          </a:p>
        </p:txBody>
      </p:sp>
      <p:pic>
        <p:nvPicPr>
          <p:cNvPr id="31746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4A9A1768-091E-2E53-162C-DD627786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8164" y="1295400"/>
            <a:ext cx="86312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2DA1378C-F555-A1FC-14CE-E2A76A020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38838"/>
            <a:ext cx="613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Giao diện phần mềm Stellarium</a:t>
            </a:r>
          </a:p>
        </p:txBody>
      </p:sp>
      <p:pic>
        <p:nvPicPr>
          <p:cNvPr id="31748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E774D19-C295-9D48-0836-A925F8D0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4513" y="3124201"/>
            <a:ext cx="4048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1E3BE5-76A1-8F3C-A834-97E52F46F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724400"/>
            <a:ext cx="3810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C26E2F7-A2CE-6CE6-6589-6320DE3CA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2538" y="414338"/>
            <a:ext cx="7696201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PHẦN 1: GIỚI THIỆU PHẦN MỀM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0545AF6F-202F-C6AE-552B-B43A2FB0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4026" y="1533526"/>
            <a:ext cx="24669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FDEF5CEC-CA39-AFE7-0BF9-2AA51EA6C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048000"/>
            <a:ext cx="1066800" cy="1371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0C78F766-B313-2C44-A25A-0AC7A9DCB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572000"/>
            <a:ext cx="533400" cy="381000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C1BC9D-6A93-A0F0-238B-0866CDE2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4516438"/>
            <a:ext cx="533400" cy="5334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30726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4781480D-8C3F-DE18-3517-AA04864DD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352550"/>
            <a:ext cx="43815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0729" name="Picture 9">
            <a:extLst>
              <a:ext uri="{FF2B5EF4-FFF2-40B4-BE49-F238E27FC236}">
                <a16:creationId xmlns:a16="http://schemas.microsoft.com/office/drawing/2014/main" id="{E5392503-1813-B38A-6C4C-1F620DCB8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7089" y="3048001"/>
            <a:ext cx="2105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BC64DEE-A7C6-E00B-63AC-92296BDE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743200"/>
            <a:ext cx="22860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47D5A4-D602-E83E-6C4E-7B0A3E79F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4924425"/>
            <a:ext cx="20574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284F499-D577-DF6E-23AB-6DFC1DA78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50838"/>
            <a:ext cx="7696200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PHẦN 2: HƯỚNG DẪN SỬ DỤNG</a:t>
            </a:r>
          </a:p>
        </p:txBody>
      </p:sp>
      <p:grpSp>
        <p:nvGrpSpPr>
          <p:cNvPr id="8195" name="Group 3">
            <a:extLst>
              <a:ext uri="{FF2B5EF4-FFF2-40B4-BE49-F238E27FC236}">
                <a16:creationId xmlns:a16="http://schemas.microsoft.com/office/drawing/2014/main" id="{BCD0C3F6-0CFD-7E1F-C079-7151F1D9512C}"/>
              </a:ext>
            </a:extLst>
          </p:cNvPr>
          <p:cNvGrpSpPr>
            <a:grpSpLocks/>
          </p:cNvGrpSpPr>
          <p:nvPr/>
        </p:nvGrpSpPr>
        <p:grpSpPr bwMode="auto">
          <a:xfrm>
            <a:off x="2257426" y="2144714"/>
            <a:ext cx="7877175" cy="688975"/>
            <a:chOff x="720" y="1392"/>
            <a:chExt cx="4058" cy="480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BB7D10F3-70CB-FB1E-0538-3B6F1036F85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8216" name="Group 5">
              <a:extLst>
                <a:ext uri="{FF2B5EF4-FFF2-40B4-BE49-F238E27FC236}">
                  <a16:creationId xmlns:a16="http://schemas.microsoft.com/office/drawing/2014/main" id="{FEF16A92-A54C-032C-0A99-4EE1B502D4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47E618CA-45F3-B3FB-9664-D892448335C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" name="AutoShape 7">
                <a:extLst>
                  <a:ext uri="{FF2B5EF4-FFF2-40B4-BE49-F238E27FC236}">
                    <a16:creationId xmlns:a16="http://schemas.microsoft.com/office/drawing/2014/main" id="{39680B7F-2E62-A93C-A713-95BC6C74D82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8196" name="Group 8">
            <a:extLst>
              <a:ext uri="{FF2B5EF4-FFF2-40B4-BE49-F238E27FC236}">
                <a16:creationId xmlns:a16="http://schemas.microsoft.com/office/drawing/2014/main" id="{DAB5A8FD-DAB5-98C6-F38A-DD28E598D2E0}"/>
              </a:ext>
            </a:extLst>
          </p:cNvPr>
          <p:cNvGrpSpPr>
            <a:grpSpLocks/>
          </p:cNvGrpSpPr>
          <p:nvPr/>
        </p:nvGrpSpPr>
        <p:grpSpPr bwMode="auto">
          <a:xfrm>
            <a:off x="2257426" y="3009901"/>
            <a:ext cx="7877175" cy="688975"/>
            <a:chOff x="720" y="1392"/>
            <a:chExt cx="4058" cy="480"/>
          </a:xfrm>
        </p:grpSpPr>
        <p:sp>
          <p:nvSpPr>
            <p:cNvPr id="11" name="AutoShape 9">
              <a:extLst>
                <a:ext uri="{FF2B5EF4-FFF2-40B4-BE49-F238E27FC236}">
                  <a16:creationId xmlns:a16="http://schemas.microsoft.com/office/drawing/2014/main" id="{A4316209-FA61-032C-5ADC-6E3D780B31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8212" name="Group 10">
              <a:extLst>
                <a:ext uri="{FF2B5EF4-FFF2-40B4-BE49-F238E27FC236}">
                  <a16:creationId xmlns:a16="http://schemas.microsoft.com/office/drawing/2014/main" id="{2AA2019D-5C32-B9DE-86FE-64F9B1128F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" name="AutoShape 11">
                <a:extLst>
                  <a:ext uri="{FF2B5EF4-FFF2-40B4-BE49-F238E27FC236}">
                    <a16:creationId xmlns:a16="http://schemas.microsoft.com/office/drawing/2014/main" id="{9E2945A1-B62A-B958-C653-1F0071344CE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" name="AutoShape 12">
                <a:extLst>
                  <a:ext uri="{FF2B5EF4-FFF2-40B4-BE49-F238E27FC236}">
                    <a16:creationId xmlns:a16="http://schemas.microsoft.com/office/drawing/2014/main" id="{A18D925A-120C-E005-C03A-2E0D6D33003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8197" name="Group 13">
            <a:extLst>
              <a:ext uri="{FF2B5EF4-FFF2-40B4-BE49-F238E27FC236}">
                <a16:creationId xmlns:a16="http://schemas.microsoft.com/office/drawing/2014/main" id="{FC8F5C8B-7922-D141-7DC2-C914531921F5}"/>
              </a:ext>
            </a:extLst>
          </p:cNvPr>
          <p:cNvGrpSpPr>
            <a:grpSpLocks/>
          </p:cNvGrpSpPr>
          <p:nvPr/>
        </p:nvGrpSpPr>
        <p:grpSpPr bwMode="auto">
          <a:xfrm>
            <a:off x="2257426" y="3867151"/>
            <a:ext cx="7877175" cy="688975"/>
            <a:chOff x="720" y="1392"/>
            <a:chExt cx="4058" cy="480"/>
          </a:xfrm>
        </p:grpSpPr>
        <p:sp>
          <p:nvSpPr>
            <p:cNvPr id="16" name="AutoShape 14">
              <a:extLst>
                <a:ext uri="{FF2B5EF4-FFF2-40B4-BE49-F238E27FC236}">
                  <a16:creationId xmlns:a16="http://schemas.microsoft.com/office/drawing/2014/main" id="{2E1834D2-21C1-18A2-0DE3-D1A6F7A840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8208" name="Group 15">
              <a:extLst>
                <a:ext uri="{FF2B5EF4-FFF2-40B4-BE49-F238E27FC236}">
                  <a16:creationId xmlns:a16="http://schemas.microsoft.com/office/drawing/2014/main" id="{151584CD-9906-D6F7-40C2-6EEC375343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8" name="AutoShape 16">
                <a:extLst>
                  <a:ext uri="{FF2B5EF4-FFF2-40B4-BE49-F238E27FC236}">
                    <a16:creationId xmlns:a16="http://schemas.microsoft.com/office/drawing/2014/main" id="{A5F66F05-B3EC-D9F4-1A2E-320862D6525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" name="AutoShape 17">
                <a:extLst>
                  <a:ext uri="{FF2B5EF4-FFF2-40B4-BE49-F238E27FC236}">
                    <a16:creationId xmlns:a16="http://schemas.microsoft.com/office/drawing/2014/main" id="{2082EFAD-65D3-D0FB-3582-92C3F2D020D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26" name="Text Box 24">
            <a:hlinkClick r:id="rId2" action="ppaction://hlinksldjump"/>
            <a:extLst>
              <a:ext uri="{FF2B5EF4-FFF2-40B4-BE49-F238E27FC236}">
                <a16:creationId xmlns:a16="http://schemas.microsoft.com/office/drawing/2014/main" id="{4B49E97F-0BBD-CB68-25DA-4013F41A0B28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735264" y="2252663"/>
            <a:ext cx="7170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  Ý nghĩa các thanh công cụ</a:t>
            </a:r>
          </a:p>
        </p:txBody>
      </p:sp>
      <p:sp>
        <p:nvSpPr>
          <p:cNvPr id="27" name="Text Box 25">
            <a:hlinkClick r:id="rId3" action="ppaction://hlinksldjump"/>
            <a:extLst>
              <a:ext uri="{FF2B5EF4-FFF2-40B4-BE49-F238E27FC236}">
                <a16:creationId xmlns:a16="http://schemas.microsoft.com/office/drawing/2014/main" id="{EC11E202-A30B-501E-02FF-DE4C5050F8C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735264" y="3111501"/>
            <a:ext cx="6942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Cách chọn địa điểm để quan sát</a:t>
            </a:r>
          </a:p>
        </p:txBody>
      </p:sp>
      <p:sp>
        <p:nvSpPr>
          <p:cNvPr id="28" name="Text Box 26">
            <a:hlinkClick r:id="rId3" action="ppaction://hlinksldjump"/>
            <a:extLst>
              <a:ext uri="{FF2B5EF4-FFF2-40B4-BE49-F238E27FC236}">
                <a16:creationId xmlns:a16="http://schemas.microsoft.com/office/drawing/2014/main" id="{3DAA0E0D-002C-8230-B990-E05E3823E07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735264" y="3959226"/>
            <a:ext cx="7323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  Cách tìm hành tinh hoặc ngôi sao nào đó</a:t>
            </a:r>
          </a:p>
        </p:txBody>
      </p:sp>
      <p:pic>
        <p:nvPicPr>
          <p:cNvPr id="8201" name="Picture 27" descr="1">
            <a:extLst>
              <a:ext uri="{FF2B5EF4-FFF2-40B4-BE49-F238E27FC236}">
                <a16:creationId xmlns:a16="http://schemas.microsoft.com/office/drawing/2014/main" id="{1F0CFE0E-0C9A-B019-B0A0-BA02FCCA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2057401" y="3830639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8" descr="1">
            <a:extLst>
              <a:ext uri="{FF2B5EF4-FFF2-40B4-BE49-F238E27FC236}">
                <a16:creationId xmlns:a16="http://schemas.microsoft.com/office/drawing/2014/main" id="{BED61982-84D0-CFF1-6FE3-46642830E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2073276" y="2984501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9" descr="1">
            <a:extLst>
              <a:ext uri="{FF2B5EF4-FFF2-40B4-BE49-F238E27FC236}">
                <a16:creationId xmlns:a16="http://schemas.microsoft.com/office/drawing/2014/main" id="{9F3D4BA4-6F87-313D-3900-53E6DA35D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2073276" y="2133601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 Box 31">
            <a:extLst>
              <a:ext uri="{FF2B5EF4-FFF2-40B4-BE49-F238E27FC236}">
                <a16:creationId xmlns:a16="http://schemas.microsoft.com/office/drawing/2014/main" id="{D70A86A5-D034-B199-DB78-66B157DF6528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403475" y="39671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205" name="Text Box 33">
            <a:extLst>
              <a:ext uri="{FF2B5EF4-FFF2-40B4-BE49-F238E27FC236}">
                <a16:creationId xmlns:a16="http://schemas.microsoft.com/office/drawing/2014/main" id="{BC681680-B9DF-B819-B8EA-F6CA8A0FA93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395538" y="22320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206" name="Text Box 34">
            <a:extLst>
              <a:ext uri="{FF2B5EF4-FFF2-40B4-BE49-F238E27FC236}">
                <a16:creationId xmlns:a16="http://schemas.microsoft.com/office/drawing/2014/main" id="{3D924460-2D62-F95E-D2FB-854A057D1BF4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395538" y="31194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7560663-D329-1D85-BD57-5680BB702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50838"/>
            <a:ext cx="7696200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PHẦN 2: HƯỚNG DẪN SỬ DỤNG</a:t>
            </a:r>
          </a:p>
        </p:txBody>
      </p:sp>
      <p:grpSp>
        <p:nvGrpSpPr>
          <p:cNvPr id="9219" name="Group 3">
            <a:extLst>
              <a:ext uri="{FF2B5EF4-FFF2-40B4-BE49-F238E27FC236}">
                <a16:creationId xmlns:a16="http://schemas.microsoft.com/office/drawing/2014/main" id="{573EFB5A-FAED-9CE1-C5F2-C8E07A30BFD3}"/>
              </a:ext>
            </a:extLst>
          </p:cNvPr>
          <p:cNvGrpSpPr>
            <a:grpSpLocks/>
          </p:cNvGrpSpPr>
          <p:nvPr/>
        </p:nvGrpSpPr>
        <p:grpSpPr bwMode="auto">
          <a:xfrm>
            <a:off x="1571626" y="1444626"/>
            <a:ext cx="9096375" cy="688975"/>
            <a:chOff x="720" y="1392"/>
            <a:chExt cx="4058" cy="480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BBFB7DFE-3230-306E-C7B8-1F27D1448E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9226" name="Group 5">
              <a:extLst>
                <a:ext uri="{FF2B5EF4-FFF2-40B4-BE49-F238E27FC236}">
                  <a16:creationId xmlns:a16="http://schemas.microsoft.com/office/drawing/2014/main" id="{5CB2C442-749C-C0E1-0C93-8A05C11808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DA53DD63-B2F3-3F1F-D677-22389ADFE9C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" name="AutoShape 7">
                <a:extLst>
                  <a:ext uri="{FF2B5EF4-FFF2-40B4-BE49-F238E27FC236}">
                    <a16:creationId xmlns:a16="http://schemas.microsoft.com/office/drawing/2014/main" id="{4A457BB4-522B-9D0E-2CC1-065779F768D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0" name="Text Box 24">
            <a:hlinkClick r:id="rId2" action="ppaction://hlinksldjump"/>
            <a:extLst>
              <a:ext uri="{FF2B5EF4-FFF2-40B4-BE49-F238E27FC236}">
                <a16:creationId xmlns:a16="http://schemas.microsoft.com/office/drawing/2014/main" id="{66034932-E888-F0FC-908A-514108BB025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049464" y="1519238"/>
            <a:ext cx="8618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</a:rPr>
              <a:t>  Thanh công cụ dọc</a:t>
            </a:r>
          </a:p>
        </p:txBody>
      </p:sp>
      <p:sp>
        <p:nvSpPr>
          <p:cNvPr id="9221" name="Text Box 33">
            <a:extLst>
              <a:ext uri="{FF2B5EF4-FFF2-40B4-BE49-F238E27FC236}">
                <a16:creationId xmlns:a16="http://schemas.microsoft.com/office/drawing/2014/main" id="{7B796BC4-4442-9AD9-D5BC-8456755FA70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524000" y="15319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1.1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A146A8E-4068-EFAE-17FD-0ACC7EEDB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5764" y="2209800"/>
            <a:ext cx="88598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3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10A431D2-5530-CEB7-2A02-EE4303159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2113" y="4038601"/>
            <a:ext cx="404812" cy="2563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4" name="Left Arrow 13">
            <a:extLst>
              <a:ext uri="{FF2B5EF4-FFF2-40B4-BE49-F238E27FC236}">
                <a16:creationId xmlns:a16="http://schemas.microsoft.com/office/drawing/2014/main" id="{4B691CFF-4547-822D-435F-BF0725409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181600"/>
            <a:ext cx="533400" cy="381000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4818C04-00B3-7722-5F9B-05D7913BA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50838"/>
            <a:ext cx="7696200" cy="563562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PHẦN 2: HƯỚNG DẪN SỬ DỤNG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23FD7BC9-67CD-A46F-2C89-47E0E2311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19201"/>
            <a:ext cx="827088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cxnSp>
        <p:nvCxnSpPr>
          <p:cNvPr id="10244" name="Straight Arrow Connector 7">
            <a:extLst>
              <a:ext uri="{FF2B5EF4-FFF2-40B4-BE49-F238E27FC236}">
                <a16:creationId xmlns:a16="http://schemas.microsoft.com/office/drawing/2014/main" id="{E82F623B-F9AE-2B78-7DF7-2EF9AEEF72DF}"/>
              </a:ext>
            </a:extLst>
          </p:cNvPr>
          <p:cNvCxnSpPr>
            <a:cxnSpLocks noChangeShapeType="1"/>
            <a:stCxn id="6" idx="1"/>
          </p:cNvCxnSpPr>
          <p:nvPr/>
        </p:nvCxnSpPr>
        <p:spPr bwMode="auto">
          <a:xfrm rot="10800000" flipV="1">
            <a:off x="2590800" y="1676400"/>
            <a:ext cx="1447800" cy="152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45" name="Straight Arrow Connector 9">
            <a:extLst>
              <a:ext uri="{FF2B5EF4-FFF2-40B4-BE49-F238E27FC236}">
                <a16:creationId xmlns:a16="http://schemas.microsoft.com/office/drawing/2014/main" id="{9F65D993-C7D4-034E-1D16-5B87F9AB66F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86200" y="3048000"/>
            <a:ext cx="1981200" cy="228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grpSp>
        <p:nvGrpSpPr>
          <p:cNvPr id="2" name="Group 20">
            <a:extLst>
              <a:ext uri="{FF2B5EF4-FFF2-40B4-BE49-F238E27FC236}">
                <a16:creationId xmlns:a16="http://schemas.microsoft.com/office/drawing/2014/main" id="{D442F532-58F7-9149-4136-EF5DC6763DCD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371600"/>
            <a:ext cx="3276600" cy="609600"/>
            <a:chOff x="1143000" y="1371600"/>
            <a:chExt cx="3276600" cy="60960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1AF8558-0F0E-3533-1BBD-054F6BE9DB9E}"/>
                </a:ext>
              </a:extLst>
            </p:cNvPr>
            <p:cNvSpPr/>
            <p:nvPr/>
          </p:nvSpPr>
          <p:spPr bwMode="auto">
            <a:xfrm>
              <a:off x="2514600" y="1371600"/>
              <a:ext cx="19050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3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địa điểm</a:t>
              </a:r>
            </a:p>
          </p:txBody>
        </p:sp>
        <p:cxnSp>
          <p:nvCxnSpPr>
            <p:cNvPr id="10268" name="Straight Arrow Connector 11">
              <a:extLst>
                <a:ext uri="{FF2B5EF4-FFF2-40B4-BE49-F238E27FC236}">
                  <a16:creationId xmlns:a16="http://schemas.microsoft.com/office/drawing/2014/main" id="{DFB1AA7C-E605-958F-2944-2E24F5C865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1143000" y="1676400"/>
              <a:ext cx="1295400" cy="1588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5" name="Picture 14" descr="1.png">
            <a:extLst>
              <a:ext uri="{FF2B5EF4-FFF2-40B4-BE49-F238E27FC236}">
                <a16:creationId xmlns:a16="http://schemas.microsoft.com/office/drawing/2014/main" id="{76EA213A-B7A1-F4BE-EF47-04B60D759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1.png">
            <a:extLst>
              <a:ext uri="{FF2B5EF4-FFF2-40B4-BE49-F238E27FC236}">
                <a16:creationId xmlns:a16="http://schemas.microsoft.com/office/drawing/2014/main" id="{65555CD8-68B2-E5EB-218D-7A5828FC0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74964"/>
            <a:ext cx="6937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1">
            <a:extLst>
              <a:ext uri="{FF2B5EF4-FFF2-40B4-BE49-F238E27FC236}">
                <a16:creationId xmlns:a16="http://schemas.microsoft.com/office/drawing/2014/main" id="{CBAEC8B2-8899-653D-8B39-52DBF0FBBD00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209800"/>
            <a:ext cx="3276600" cy="609600"/>
            <a:chOff x="1143000" y="2209800"/>
            <a:chExt cx="3276600" cy="60960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06A9D9A-437A-47F7-A5C9-769788786E06}"/>
                </a:ext>
              </a:extLst>
            </p:cNvPr>
            <p:cNvSpPr/>
            <p:nvPr/>
          </p:nvSpPr>
          <p:spPr bwMode="auto">
            <a:xfrm>
              <a:off x="2514600" y="2209800"/>
              <a:ext cx="19050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3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thời gian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A42F8D6-9BE1-CEF0-42EF-CED1F5776586}"/>
                </a:ext>
              </a:extLst>
            </p:cNvPr>
            <p:cNvCxnSpPr/>
            <p:nvPr/>
          </p:nvCxnSpPr>
          <p:spPr bwMode="auto">
            <a:xfrm rot="10800000">
              <a:off x="1143000" y="2514600"/>
              <a:ext cx="1295400" cy="1588"/>
            </a:xfrm>
            <a:prstGeom prst="straightConnector1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id="{80332CDF-6759-B452-A88D-4F72DD4A4D86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048000"/>
            <a:ext cx="5334000" cy="609600"/>
            <a:chOff x="1143000" y="3048000"/>
            <a:chExt cx="5334000" cy="609600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90E0D43-8A4C-51B3-B5EC-725AA9D15F58}"/>
                </a:ext>
              </a:extLst>
            </p:cNvPr>
            <p:cNvSpPr/>
            <p:nvPr/>
          </p:nvSpPr>
          <p:spPr bwMode="auto">
            <a:xfrm>
              <a:off x="2514600" y="3048000"/>
              <a:ext cx="39624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3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bầu trời và các tùy chọn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7CDDAE7-F67C-AB4D-E7E5-1C3A7AC3587E}"/>
                </a:ext>
              </a:extLst>
            </p:cNvPr>
            <p:cNvCxnSpPr/>
            <p:nvPr/>
          </p:nvCxnSpPr>
          <p:spPr bwMode="auto">
            <a:xfrm rot="10800000">
              <a:off x="1143000" y="3352800"/>
              <a:ext cx="1295400" cy="1588"/>
            </a:xfrm>
            <a:prstGeom prst="straightConnector1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595F371F-1297-B261-38F4-7C67CC44EDA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886200"/>
            <a:ext cx="3429000" cy="609600"/>
            <a:chOff x="1143000" y="3886200"/>
            <a:chExt cx="3429000" cy="60960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FE2BD1E7-8B21-F815-2636-7B0214118392}"/>
                </a:ext>
              </a:extLst>
            </p:cNvPr>
            <p:cNvSpPr/>
            <p:nvPr/>
          </p:nvSpPr>
          <p:spPr bwMode="auto">
            <a:xfrm>
              <a:off x="2514600" y="3886200"/>
              <a:ext cx="20574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3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tìm kiếm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C5743F6-BEAC-5783-3D45-73FED091E143}"/>
                </a:ext>
              </a:extLst>
            </p:cNvPr>
            <p:cNvCxnSpPr/>
            <p:nvPr/>
          </p:nvCxnSpPr>
          <p:spPr bwMode="auto">
            <a:xfrm rot="10800000">
              <a:off x="1143000" y="4191000"/>
              <a:ext cx="1295400" cy="1588"/>
            </a:xfrm>
            <a:prstGeom prst="straightConnector1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" name="Group 30">
            <a:extLst>
              <a:ext uri="{FF2B5EF4-FFF2-40B4-BE49-F238E27FC236}">
                <a16:creationId xmlns:a16="http://schemas.microsoft.com/office/drawing/2014/main" id="{B212D247-8370-F68B-F7D7-87A4F5927FBF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648200"/>
            <a:ext cx="3276600" cy="609600"/>
            <a:chOff x="1143000" y="4648200"/>
            <a:chExt cx="3276600" cy="609600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94BE46E-F606-F1C7-0BE1-D1B37B989B1D}"/>
                </a:ext>
              </a:extLst>
            </p:cNvPr>
            <p:cNvSpPr/>
            <p:nvPr/>
          </p:nvSpPr>
          <p:spPr bwMode="auto">
            <a:xfrm>
              <a:off x="2514600" y="4648200"/>
              <a:ext cx="1905000" cy="60960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3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Bảng cấu hính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0724D7A-4CD1-194B-6C14-6E684D6E448F}"/>
                </a:ext>
              </a:extLst>
            </p:cNvPr>
            <p:cNvCxnSpPr/>
            <p:nvPr/>
          </p:nvCxnSpPr>
          <p:spPr bwMode="auto">
            <a:xfrm rot="10800000">
              <a:off x="1143000" y="5029200"/>
              <a:ext cx="1295400" cy="1588"/>
            </a:xfrm>
            <a:prstGeom prst="straightConnector1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17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44424E3-D018-93FD-0C94-4905ED94351E}"/>
              </a:ext>
            </a:extLst>
          </p:cNvPr>
          <p:cNvSpPr/>
          <p:nvPr/>
        </p:nvSpPr>
        <p:spPr bwMode="auto">
          <a:xfrm>
            <a:off x="4038600" y="5410200"/>
            <a:ext cx="1676400" cy="60960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 hỗ trợ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19B2A05-B658-881F-1EB3-887D3143F0B3}"/>
              </a:ext>
            </a:extLst>
          </p:cNvPr>
          <p:cNvCxnSpPr/>
          <p:nvPr/>
        </p:nvCxnSpPr>
        <p:spPr bwMode="auto">
          <a:xfrm rot="10800000">
            <a:off x="2667000" y="5715000"/>
            <a:ext cx="1295400" cy="1588"/>
          </a:xfrm>
          <a:prstGeom prst="straightConnector1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2" name="Picture 31" descr="1.png">
            <a:extLst>
              <a:ext uri="{FF2B5EF4-FFF2-40B4-BE49-F238E27FC236}">
                <a16:creationId xmlns:a16="http://schemas.microsoft.com/office/drawing/2014/main" id="{3E42F6DC-2692-C9B3-7E93-4CBDA1DC4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7191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1.png">
            <a:extLst>
              <a:ext uri="{FF2B5EF4-FFF2-40B4-BE49-F238E27FC236}">
                <a16:creationId xmlns:a16="http://schemas.microsoft.com/office/drawing/2014/main" id="{1B046666-E8DC-F3A6-C1C1-C069904E5E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4419600"/>
            <a:ext cx="717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1.png">
            <a:extLst>
              <a:ext uri="{FF2B5EF4-FFF2-40B4-BE49-F238E27FC236}">
                <a16:creationId xmlns:a16="http://schemas.microsoft.com/office/drawing/2014/main" id="{16DE8CFA-AE6B-F164-E870-A684D442E5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181600"/>
            <a:ext cx="7731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1.png">
            <a:extLst>
              <a:ext uri="{FF2B5EF4-FFF2-40B4-BE49-F238E27FC236}">
                <a16:creationId xmlns:a16="http://schemas.microsoft.com/office/drawing/2014/main" id="{EA674C3C-904D-7333-9B84-1B8CE0BA40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357313"/>
            <a:ext cx="74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363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NỘI DUNG</vt:lpstr>
      <vt:lpstr>PHẦN 1: GIỚI THIỆU PHẦN MỀM</vt:lpstr>
      <vt:lpstr>PHẦN 1: GIỚI THIỆU PHẦN MỀM</vt:lpstr>
      <vt:lpstr>PHẦN 1: GIỚI THIỆU PHẦN MỀM</vt:lpstr>
      <vt:lpstr>PHẦN 1: GIỚI THIỆU PHẦN MỀM</vt:lpstr>
      <vt:lpstr>PHẦN 2: HƯỚNG DẪN SỬ DỤNG</vt:lpstr>
      <vt:lpstr>PHẦN 2: HƯỚNG DẪN SỬ DỤNG</vt:lpstr>
      <vt:lpstr>PHẦN 2: HƯỚNG DẪN SỬ DỤNG</vt:lpstr>
      <vt:lpstr>PHẦN 2: HƯỚNG DẪN SỬ DỤNG</vt:lpstr>
      <vt:lpstr>PHẦN 2: HƯỚNG DẪN SỬ DỤNG</vt:lpstr>
      <vt:lpstr>PHẦN 2: HƯỚNG DẪN SỬ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MyLaptop</dc:creator>
  <cp:lastModifiedBy>MyLaptop</cp:lastModifiedBy>
  <cp:revision>1</cp:revision>
  <dcterms:created xsi:type="dcterms:W3CDTF">2022-05-31T15:12:51Z</dcterms:created>
  <dcterms:modified xsi:type="dcterms:W3CDTF">2022-05-31T15:14:12Z</dcterms:modified>
</cp:coreProperties>
</file>