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840" r:id="rId4"/>
  </p:sldMasterIdLst>
  <p:notesMasterIdLst>
    <p:notesMasterId r:id="rId21"/>
  </p:notesMasterIdLst>
  <p:sldIdLst>
    <p:sldId id="298" r:id="rId5"/>
    <p:sldId id="272" r:id="rId6"/>
    <p:sldId id="325" r:id="rId7"/>
    <p:sldId id="301" r:id="rId8"/>
    <p:sldId id="321" r:id="rId9"/>
    <p:sldId id="302" r:id="rId10"/>
    <p:sldId id="333" r:id="rId11"/>
    <p:sldId id="332" r:id="rId12"/>
    <p:sldId id="323" r:id="rId13"/>
    <p:sldId id="330" r:id="rId14"/>
    <p:sldId id="331" r:id="rId15"/>
    <p:sldId id="270" r:id="rId16"/>
    <p:sldId id="310" r:id="rId17"/>
    <p:sldId id="328" r:id="rId18"/>
    <p:sldId id="318" r:id="rId19"/>
    <p:sldId id="32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94660"/>
  </p:normalViewPr>
  <p:slideViewPr>
    <p:cSldViewPr>
      <p:cViewPr>
        <p:scale>
          <a:sx n="76" d="100"/>
          <a:sy n="76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2621-23B7-4D0D-91D8-3469CBD588A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2246-09CD-4B67-B34D-F7BCBA5D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1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33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7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10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1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86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3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ownloads\video%20nga%20day%20chuan..mp4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64546"/>
          <a:stretch>
            <a:fillRect/>
          </a:stretch>
        </p:blipFill>
        <p:spPr bwMode="auto">
          <a:xfrm>
            <a:off x="6629400" y="4953000"/>
            <a:ext cx="2514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4" r="41975"/>
          <a:stretch>
            <a:fillRect/>
          </a:stretch>
        </p:blipFill>
        <p:spPr bwMode="auto">
          <a:xfrm>
            <a:off x="0" y="5105400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b="75308"/>
          <a:stretch>
            <a:fillRect/>
          </a:stretch>
        </p:blipFill>
        <p:spPr bwMode="auto">
          <a:xfrm>
            <a:off x="0" y="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2557665" y="3953655"/>
            <a:ext cx="449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</a:rPr>
              <a:t>Môn</a:t>
            </a:r>
            <a:r>
              <a:rPr lang="vi-VN" sz="3600" b="1" dirty="0" smtClean="0">
                <a:solidFill>
                  <a:srgbClr val="CC3300"/>
                </a:solidFill>
                <a:latin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CC3300"/>
                </a:solidFill>
                <a:latin typeface="Times New Roman" pitchFamily="18" charset="0"/>
              </a:rPr>
              <a:t>Tin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</a:rPr>
              <a:t>học</a:t>
            </a:r>
            <a:r>
              <a:rPr lang="vi-VN" sz="3600" b="1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vi-VN" sz="3600" b="1" dirty="0" smtClean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1169946" y="4691390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</a:rPr>
              <a:t>: </a:t>
            </a:r>
            <a:r>
              <a:rPr lang="en-US" sz="2800" b="1" err="1" smtClean="0">
                <a:latin typeface="Times New Roman" pitchFamily="18" charset="0"/>
              </a:rPr>
              <a:t>Nguyễn</a:t>
            </a:r>
            <a:r>
              <a:rPr lang="en-US" sz="2800" b="1" smtClean="0">
                <a:latin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</a:rPr>
              <a:t>Thu Trang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449" y="348165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THỤY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1146648"/>
            <a:ext cx="4361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42279" y="1700808"/>
            <a:ext cx="4929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2624138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82" y="2313985"/>
            <a:ext cx="6264696" cy="44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3942" y="2420888"/>
            <a:ext cx="685800" cy="46985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605253" y="2678088"/>
            <a:ext cx="900100" cy="39183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980728"/>
            <a:ext cx="3283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1052736"/>
            <a:ext cx="530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Home 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Layout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6642" y="1556792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New Slide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91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975"/>
            <a:ext cx="1752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457200" y="1187733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 new roman"/>
              </a:rPr>
              <a:t>   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311585"/>
            <a:ext cx="8812088" cy="404772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122238" algn="just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 </a:t>
            </a:r>
            <a:r>
              <a:rPr lang="en-US" sz="3600" dirty="0">
                <a:solidFill>
                  <a:srgbClr val="FF0000"/>
                </a:solidFill>
              </a:rPr>
              <a:t>Times New Roman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40,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Calibri,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4813"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nền cho trang 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7924800" y="6324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4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15963" y="2199309"/>
            <a:ext cx="7620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819178" y="3722688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da1"/>
          <p:cNvSpPr txBox="1"/>
          <p:nvPr/>
        </p:nvSpPr>
        <p:spPr>
          <a:xfrm>
            <a:off x="838200" y="368967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A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smtClean="0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Desingn</a:t>
            </a:r>
            <a:r>
              <a:rPr lang="vi-VN" sz="2800" dirty="0" smtClean="0">
                <a:latin typeface="+mj-lt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Background Styles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4"/>
          <p:cNvSpPr txBox="1"/>
          <p:nvPr/>
        </p:nvSpPr>
        <p:spPr>
          <a:xfrm>
            <a:off x="838200" y="5687670"/>
            <a:ext cx="627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D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Format </a:t>
            </a:r>
            <a:r>
              <a:rPr lang="vi-VN" sz="2800" dirty="0" smtClean="0">
                <a:latin typeface="Times New Roman (Headings)"/>
              </a:rPr>
              <a:t>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Clors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3"/>
          <p:cNvSpPr txBox="1"/>
          <p:nvPr/>
        </p:nvSpPr>
        <p:spPr>
          <a:xfrm>
            <a:off x="838200" y="434594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Insert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Picture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a2"/>
          <p:cNvSpPr txBox="1"/>
          <p:nvPr/>
        </p:nvSpPr>
        <p:spPr>
          <a:xfrm>
            <a:off x="815963" y="4994012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vi-VN" sz="2800" dirty="0" smtClean="0">
                <a:latin typeface="+mj-lt"/>
              </a:rPr>
              <a:t>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Background Styles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5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166444" y="2780928"/>
            <a:ext cx="67774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thât</a:t>
            </a:r>
            <a:r>
              <a:rPr lang="en-US" sz="36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600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38200" y="3581400"/>
            <a:ext cx="7620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62893" y="1982891"/>
            <a:ext cx="7620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chèn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video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43608" y="3766344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44729" y="4685048"/>
            <a:ext cx="43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99992" y="3701746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52911" y="47090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8" y="3369277"/>
            <a:ext cx="577552" cy="79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8" y="4512392"/>
            <a:ext cx="577552" cy="72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06" y="4278950"/>
            <a:ext cx="609961" cy="8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466504" y="3695128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85" y="3573065"/>
            <a:ext cx="53358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38200" y="2438400"/>
            <a:ext cx="7620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phông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43608" y="3766344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44729" y="4685048"/>
            <a:ext cx="43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552844" y="36079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52911" y="47090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908348" y="4674195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91" y="4659679"/>
            <a:ext cx="2190213" cy="52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89" y="3683251"/>
            <a:ext cx="796187" cy="60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8" y="3698007"/>
            <a:ext cx="1059574" cy="5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50" y="4790171"/>
            <a:ext cx="1788630" cy="51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3023606"/>
            <a:ext cx="756084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504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6" y="1598061"/>
            <a:ext cx="8395028" cy="47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57" name="Rectangl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68143" y="3945470"/>
            <a:ext cx="4180321" cy="23526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 smtClean="0">
                <a:solidFill>
                  <a:srgbClr val="FFCC00"/>
                </a:solidFill>
              </a:rPr>
              <a:t>4</a:t>
            </a:r>
            <a:endParaRPr lang="en-US" sz="8800" dirty="0">
              <a:solidFill>
                <a:srgbClr val="FFCC00"/>
              </a:solidFill>
            </a:endParaRPr>
          </a:p>
        </p:txBody>
      </p:sp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Lật</a:t>
            </a:r>
            <a:r>
              <a:rPr lang="en-US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ô </a:t>
            </a:r>
            <a:r>
              <a:rPr lang="en-US" sz="6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chữ</a:t>
            </a:r>
            <a:endParaRPr lang="en-US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72054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3436" y="1607357"/>
            <a:ext cx="4218563" cy="2338114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2055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3436" y="3945471"/>
            <a:ext cx="4218563" cy="23526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2056" name="Rectangle 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0" y="1607357"/>
            <a:ext cx="4172716" cy="233811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/>
              <a:t>2</a:t>
            </a: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7"/>
                  </p:tgtEl>
                </p:cond>
              </p:nextCondLst>
            </p:seq>
          </p:childTnLst>
        </p:cTn>
      </p:par>
    </p:tnLst>
    <p:bldLst>
      <p:bldP spid="172057" grpId="0" animBg="1"/>
      <p:bldP spid="172034" grpId="0" animBg="1"/>
      <p:bldP spid="172054" grpId="0" animBg="1"/>
      <p:bldP spid="172055" grpId="0" animBg="1"/>
      <p:bldP spid="1720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09575" y="2348446"/>
            <a:ext cx="690017" cy="3796767"/>
            <a:chOff x="33" y="106"/>
            <a:chExt cx="4752" cy="505"/>
          </a:xfrm>
        </p:grpSpPr>
        <p:sp>
          <p:nvSpPr>
            <p:cNvPr id="4127" name="AutoShape 23" descr="White marble"/>
            <p:cNvSpPr>
              <a:spLocks noChangeArrowheads="1"/>
            </p:cNvSpPr>
            <p:nvPr/>
          </p:nvSpPr>
          <p:spPr bwMode="gray">
            <a:xfrm>
              <a:off x="33" y="106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</a:endParaRPr>
            </a:p>
          </p:txBody>
        </p:sp>
        <p:sp>
          <p:nvSpPr>
            <p:cNvPr id="4128" name="Text Box 26" descr="White marble"/>
            <p:cNvSpPr txBox="1">
              <a:spLocks noChangeArrowheads="1"/>
            </p:cNvSpPr>
            <p:nvPr/>
          </p:nvSpPr>
          <p:spPr bwMode="gray">
            <a:xfrm>
              <a:off x="325" y="125"/>
              <a:ext cx="4027" cy="45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600" b="1" u="sng" dirty="0">
                  <a:solidFill>
                    <a:srgbClr val="0033CC"/>
                  </a:solidFill>
                </a:rPr>
                <a:t>MỤC TIÊU BÀI HỌC</a:t>
              </a:r>
            </a:p>
          </p:txBody>
        </p:sp>
      </p:grpSp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4801" y="518267"/>
            <a:ext cx="8513618" cy="1614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36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ĐẶT THÔNG SỐ CHUNG CHO CÁC TRANG TRÌNH CHIẾU</a:t>
            </a:r>
            <a:endParaRPr lang="en-US" sz="3200" b="1" dirty="0">
              <a:solidFill>
                <a:srgbClr val="1F497D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01798" y="2420887"/>
            <a:ext cx="6830642" cy="1152127"/>
            <a:chOff x="434016" y="267618"/>
            <a:chExt cx="8703080" cy="822518"/>
          </a:xfrm>
        </p:grpSpPr>
        <p:sp>
          <p:nvSpPr>
            <p:cNvPr id="13" name="Rectangle 12"/>
            <p:cNvSpPr/>
            <p:nvPr/>
          </p:nvSpPr>
          <p:spPr>
            <a:xfrm>
              <a:off x="434016" y="267618"/>
              <a:ext cx="8590457" cy="7722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34016" y="421840"/>
              <a:ext cx="8703080" cy="668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Lựa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chọn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được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phông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chữ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thích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hợp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trong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;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2290" y="3799481"/>
            <a:ext cx="7302198" cy="1069679"/>
            <a:chOff x="1902115" y="1542627"/>
            <a:chExt cx="6968956" cy="806011"/>
          </a:xfrm>
        </p:grpSpPr>
        <p:sp>
          <p:nvSpPr>
            <p:cNvPr id="17" name="Rectangle 16"/>
            <p:cNvSpPr/>
            <p:nvPr/>
          </p:nvSpPr>
          <p:spPr>
            <a:xfrm>
              <a:off x="1902115" y="1542627"/>
              <a:ext cx="6466774" cy="8021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949219" y="1546532"/>
              <a:ext cx="6921852" cy="80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62290" y="5157192"/>
            <a:ext cx="6776003" cy="1288062"/>
            <a:chOff x="1708706" y="2552822"/>
            <a:chExt cx="7184796" cy="1133536"/>
          </a:xfrm>
        </p:grpSpPr>
        <p:sp>
          <p:nvSpPr>
            <p:cNvPr id="20" name="Rectangle 19"/>
            <p:cNvSpPr/>
            <p:nvPr/>
          </p:nvSpPr>
          <p:spPr>
            <a:xfrm>
              <a:off x="1708706" y="2552823"/>
              <a:ext cx="7184796" cy="11335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33016" y="2552822"/>
              <a:ext cx="7143160" cy="113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họa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899592" y="3212976"/>
            <a:ext cx="762698" cy="85017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99592" y="4067054"/>
            <a:ext cx="762698" cy="40105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99592" y="4067054"/>
            <a:ext cx="762698" cy="158490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84150" y="908720"/>
            <a:ext cx="8426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1: 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1463" y="1988840"/>
            <a:ext cx="8521700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 smtClean="0">
                <a:latin typeface="Times New Roman" pitchFamily="18" charset="0"/>
              </a:rPr>
              <a:t>    1.  </a:t>
            </a:r>
            <a:r>
              <a:rPr lang="en-US" sz="4000" i="1" dirty="0" err="1" smtClean="0">
                <a:latin typeface="Times New Roman" pitchFamily="18" charset="0"/>
              </a:rPr>
              <a:t>Muốn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hiện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thị</a:t>
            </a:r>
            <a:r>
              <a:rPr lang="en-US" sz="4000" i="1" dirty="0" smtClean="0">
                <a:latin typeface="Times New Roman" pitchFamily="18" charset="0"/>
              </a:rPr>
              <a:t> Slide Master </a:t>
            </a:r>
            <a:r>
              <a:rPr lang="en-US" sz="4000" i="1" dirty="0" err="1" smtClean="0">
                <a:latin typeface="Times New Roman" pitchFamily="18" charset="0"/>
              </a:rPr>
              <a:t>em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nháy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chuột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vào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thẻ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nào</a:t>
            </a:r>
            <a:r>
              <a:rPr lang="en-US" sz="4000" i="1" dirty="0" smtClean="0">
                <a:latin typeface="Times New Roman" pitchFamily="18" charset="0"/>
              </a:rPr>
              <a:t>? 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948264" y="337592"/>
            <a:ext cx="1676400" cy="12192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FF"/>
                </a:solidFill>
              </a:rPr>
              <a:t>N2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184150" y="3501008"/>
            <a:ext cx="8609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4000" i="1" dirty="0" smtClean="0">
                <a:latin typeface="Times New Roman" pitchFamily="18" charset="0"/>
              </a:rPr>
              <a:t>2. </a:t>
            </a:r>
            <a:r>
              <a:rPr lang="en-US" sz="4000" i="1" dirty="0" err="1">
                <a:latin typeface="Times New Roman" pitchFamily="18" charset="0"/>
              </a:rPr>
              <a:t>Để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tạo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trang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mẫu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em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thực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hiên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ra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sao</a:t>
            </a:r>
            <a:r>
              <a:rPr lang="en-US" sz="4000" i="1" dirty="0" smtClean="0">
                <a:latin typeface="Times New Roman" pitchFamily="18" charset="0"/>
              </a:rPr>
              <a:t>?</a:t>
            </a:r>
            <a:endParaRPr lang="en-US" sz="4000" i="1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412" y="5013176"/>
            <a:ext cx="784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latin typeface="Times New Roman" pitchFamily="18" charset="0"/>
              </a:rPr>
              <a:t>3. </a:t>
            </a:r>
            <a:r>
              <a:rPr lang="en-US" sz="4000" i="1" dirty="0" err="1">
                <a:latin typeface="Times New Roman" pitchFamily="18" charset="0"/>
              </a:rPr>
              <a:t>Thực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hiện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thao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tác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tạo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trang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mẫu</a:t>
            </a:r>
            <a:r>
              <a:rPr lang="en-US" sz="4000" i="1" dirty="0">
                <a:latin typeface="Times New Roman" pitchFamily="18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96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259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128367" y="2780928"/>
            <a:ext cx="685800" cy="57606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158" y="1700808"/>
            <a:ext cx="871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Master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27784" y="3431804"/>
            <a:ext cx="753965" cy="136534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8128367" y="6309320"/>
            <a:ext cx="3429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0253" y="2348880"/>
            <a:ext cx="842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2: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3060249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" name="Action Button: Movie 2">
            <a:hlinkClick r:id="rId3" action="ppaction://program" highlightClick="1"/>
          </p:cNvPr>
          <p:cNvSpPr/>
          <p:nvPr/>
        </p:nvSpPr>
        <p:spPr>
          <a:xfrm>
            <a:off x="8028384" y="6187411"/>
            <a:ext cx="432048" cy="46805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6416" y="476672"/>
            <a:ext cx="842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84150" y="1988840"/>
            <a:ext cx="8708329" cy="43088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1.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gồm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 2.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 3.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thúc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4.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nền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7539669" y="356977"/>
            <a:ext cx="1352810" cy="930696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N5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385" y="1124744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4327" y="764704"/>
            <a:ext cx="5682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</a:rPr>
              <a:t>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116632"/>
            <a:ext cx="85021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3113" y="1349479"/>
            <a:ext cx="7827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9196" y="1971925"/>
            <a:ext cx="3648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327" y="2636912"/>
            <a:ext cx="5897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2.   </a:t>
            </a:r>
            <a:r>
              <a:rPr lang="en-US" sz="3200" dirty="0" err="1" smtClean="0">
                <a:latin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63112" y="3284984"/>
            <a:ext cx="6231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;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dung; 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9196" y="3717032"/>
            <a:ext cx="720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….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4327" y="4406072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3.   </a:t>
            </a:r>
            <a:r>
              <a:rPr lang="en-US" sz="3200" dirty="0" err="1" smtClean="0">
                <a:latin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thúc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56682" y="4994012"/>
            <a:ext cx="6674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Slide Master /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Close Master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252" y="5560438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4.   </a:t>
            </a:r>
            <a:r>
              <a:rPr lang="en-US" sz="3200" dirty="0" err="1" smtClean="0">
                <a:latin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thúc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41607" y="6148378"/>
            <a:ext cx="650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Slide Master /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Background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Styde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514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</dc:title>
  <dc:creator>Admin</dc:creator>
  <cp:lastModifiedBy>MTC</cp:lastModifiedBy>
  <cp:revision>76</cp:revision>
  <dcterms:created xsi:type="dcterms:W3CDTF">2018-12-15T05:02:33Z</dcterms:created>
  <dcterms:modified xsi:type="dcterms:W3CDTF">2021-04-26T07:37:19Z</dcterms:modified>
</cp:coreProperties>
</file>