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320" r:id="rId3"/>
    <p:sldId id="277" r:id="rId4"/>
    <p:sldId id="309" r:id="rId5"/>
    <p:sldId id="308" r:id="rId6"/>
    <p:sldId id="278" r:id="rId7"/>
    <p:sldId id="279" r:id="rId8"/>
    <p:sldId id="281" r:id="rId9"/>
    <p:sldId id="310" r:id="rId10"/>
    <p:sldId id="282" r:id="rId11"/>
    <p:sldId id="284" r:id="rId12"/>
    <p:sldId id="286" r:id="rId13"/>
    <p:sldId id="287" r:id="rId14"/>
    <p:sldId id="312" r:id="rId15"/>
    <p:sldId id="288" r:id="rId16"/>
    <p:sldId id="290" r:id="rId17"/>
    <p:sldId id="313" r:id="rId18"/>
    <p:sldId id="291" r:id="rId19"/>
    <p:sldId id="314" r:id="rId20"/>
    <p:sldId id="298" r:id="rId21"/>
    <p:sldId id="297" r:id="rId22"/>
    <p:sldId id="315" r:id="rId23"/>
    <p:sldId id="302" r:id="rId24"/>
    <p:sldId id="316" r:id="rId25"/>
    <p:sldId id="317" r:id="rId26"/>
    <p:sldId id="318" r:id="rId27"/>
    <p:sldId id="31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97" autoAdjust="0"/>
  </p:normalViewPr>
  <p:slideViewPr>
    <p:cSldViewPr>
      <p:cViewPr>
        <p:scale>
          <a:sx n="60" d="100"/>
          <a:sy n="60" d="100"/>
        </p:scale>
        <p:origin x="108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2B96FFC-385F-4170-8C0E-9425768BA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D72FE-D9E4-4A94-A03C-99E7FF0F35EE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50A6F-E157-4657-8320-5AF10627D735}" type="slidenum">
              <a:rPr lang="en-US" smtClean="0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2048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文本占位符 2048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3188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675FC53-CA1E-480E-91E1-28AD8D19EBDE}" type="slidenum">
              <a:rPr lang="en-US" altLang="zh-CN">
                <a:solidFill>
                  <a:srgbClr val="000000"/>
                </a:solidFill>
                <a:latin typeface=".VnTime" pitchFamily="34" charset="0"/>
              </a:rPr>
              <a:pPr/>
              <a:t>25</a:t>
            </a:fld>
            <a:endParaRPr lang="zh-CN" altLang="en-US">
              <a:solidFill>
                <a:srgbClr val="000000"/>
              </a:solidFill>
              <a:latin typeface=".VnTime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BC0D1-6A3D-47CB-894E-F761911E0307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0A51F1-DBD3-409F-96CA-8DC54BA5E5E8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C7030A-1C2E-40E0-AC5B-8EE216E49FAE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575DEF-26EF-4992-B7FB-9056965F0A86}" type="slidenum">
              <a:rPr lang="en-US" smtClean="0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997B2-0979-4836-9958-F12513273A38}" type="slidenum">
              <a:rPr lang="en-US" smtClean="0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2ABBE3-C9AE-476A-B3B4-ABCDF937F8A9}" type="slidenum">
              <a:rPr lang="en-US" smtClean="0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6AE44-3807-4D1D-97D4-6373EC062FFC}" type="slidenum">
              <a:rPr lang="en-US" smtClean="0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6961EC-AEA6-4B23-84FE-9262CEC204C0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D9EC-7A6D-40CC-AB56-D6A4699BA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7C565-F3F8-4BDB-AE9F-BAE8CF066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EE2A5-FF8B-477B-88CB-3B24D346A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E7AE3-2C91-4177-8C74-D51B36A82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1174F-F2DE-40CB-AD47-F3FBBD42C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31BB-23DE-44DC-96D3-522FFFC2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99AC6-07F3-4C1D-AA9F-76D9A8BC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FF944-EE58-4E41-BC7F-582C1EDA5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F9676-21FC-4501-85CC-77B4AF04C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53C65-9C7C-4632-BC7E-5A70DA4E4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AA6F-43A2-4FE8-9952-754CCE923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D149-F27D-4F12-8822-8CFAA2003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6B84FA5-5628-4E0A-BD6E-8A5A78DD2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3825" cy="6858000"/>
          </a:xfrm>
          <a:prstGeom prst="rect">
            <a:avLst/>
          </a:prstGeom>
        </p:spPr>
      </p:pic>
      <p:sp>
        <p:nvSpPr>
          <p:cNvPr id="3081" name="WordArt 2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5791200" cy="22860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en-US" sz="2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    TẬP ĐỌC </a:t>
            </a:r>
            <a:r>
              <a:rPr lang="en-US" sz="20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100000">
                      <a:srgbClr val="CC33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4</a:t>
            </a:r>
            <a:endParaRPr lang="en-US" sz="20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9900CC"/>
                  </a:gs>
                  <a:gs pos="100000">
                    <a:srgbClr val="CC33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82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70681"/>
            <a:ext cx="9086700" cy="6787319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8001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8600" y="2819400"/>
            <a:ext cx="861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Tin- tin và Mi– tin đi đến đâu và gặp những ai?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457200" y="3429000"/>
            <a:ext cx="8077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 tin và Mi– tin đi đến  vương quốc Tương Lai và trò chuyện với những bạn nhỏ sắp ra đời.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  <p:bldP spid="63495" grpId="0"/>
      <p:bldP spid="634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70681"/>
            <a:ext cx="9086700" cy="678731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0" y="228600"/>
            <a:ext cx="8001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28600" y="1295400"/>
            <a:ext cx="891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Vì sao nơi đó có tên là vương quốc Tương lai?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57200" y="1981200"/>
            <a:ext cx="80772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591" grpId="0"/>
      <p:bldP spid="675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2672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trong công xưởng xanh chế ra những gì?</a:t>
            </a:r>
          </a:p>
        </p:txBody>
      </p:sp>
      <p:pic>
        <p:nvPicPr>
          <p:cNvPr id="71688" name="Picture 8" descr="tla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600200"/>
            <a:ext cx="4343400" cy="4572000"/>
          </a:xfrm>
          <a:noFill/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04800" y="30480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304800" y="2971800"/>
            <a:ext cx="4495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Vật làm cho con người hạnh phúc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Ba mươi vị thuốc trường sinh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Một loại ánh sáng kì lạ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Một cái máy biết bay trên không trung như một con chim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Một cái máy biết dò tìm những kho báu còn dấu kín trên mặt trăng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70681"/>
            <a:ext cx="9086700" cy="6787319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2000" y="703731"/>
            <a:ext cx="5715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28600" y="1770531"/>
            <a:ext cx="891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Các phát minh ấy thể hiện ước mơ gì của con người? 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449179" y="2679321"/>
            <a:ext cx="8077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  <p:bldP spid="73735" grpId="0"/>
      <p:bldP spid="737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02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đọc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diễn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cảm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Màn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 “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công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xưởng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xanh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”</a:t>
            </a:r>
          </a:p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81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70681"/>
            <a:ext cx="9086700" cy="6787319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8001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104900" y="2457071"/>
            <a:ext cx="7315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 tin,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tin,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5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O vuong quoc Tuong 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53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02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đọc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Màn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 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“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khu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vườn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kì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diệu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”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3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1"/>
            <a:ext cx="9189720" cy="6629400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62000" y="533400"/>
            <a:ext cx="8001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khu vườn kì diệu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8077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685800" y="1836821"/>
            <a:ext cx="76962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–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–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02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Màn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 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“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khu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vườn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kì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diệu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”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3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4800600" cy="68678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33400"/>
            <a:ext cx="4796968" cy="3661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15000" y="1825406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811551"/>
            <a:ext cx="335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chủ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lên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724400" cy="144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Những trái cây mà Tin- tin và Mi – tin nhìn thấy trong khu vườn kì diệu có gì khác thường?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81000" y="2971800"/>
            <a:ext cx="4495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+Chùm nho quả to đến nỗi Tin – tin tưởng đó là quả lê.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quả táo to đến nỗi Mi – tin tưởng đó là những quả dưa đỏ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quả dưa to đến nỗi  Tin – tin tưởng đó là những quả bí đỏ</a:t>
            </a:r>
          </a:p>
        </p:txBody>
      </p:sp>
      <p:pic>
        <p:nvPicPr>
          <p:cNvPr id="18438" name="Picture 8" descr="O vuong quoc Tuong La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676400"/>
            <a:ext cx="44196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1"/>
            <a:ext cx="9189720" cy="6629400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8001000" cy="14773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endParaRPr lang="en-US" sz="3600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8077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830179" y="2455862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02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đọc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diễn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cảm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Màn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 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“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khu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vườn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kì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diệu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”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73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" y="1"/>
            <a:ext cx="9189720" cy="6629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8001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khu vườn kì diệu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2819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1143000" y="1676400"/>
            <a:ext cx="73152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Tin- tin,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tin,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52600"/>
            <a:ext cx="3121025" cy="3121025"/>
          </a:xfrm>
        </p:spPr>
      </p:pic>
      <p:sp>
        <p:nvSpPr>
          <p:cNvPr id="6" name="Thought Bubble: Cloud 5"/>
          <p:cNvSpPr/>
          <p:nvPr/>
        </p:nvSpPr>
        <p:spPr>
          <a:xfrm>
            <a:off x="2133600" y="76200"/>
            <a:ext cx="6629400" cy="3048000"/>
          </a:xfrm>
          <a:prstGeom prst="cloudCallout">
            <a:avLst>
              <a:gd name="adj1" fmla="val -46312"/>
              <a:gd name="adj2" fmla="val 65761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2388"/>
            <a:ext cx="7731125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1"/>
          <p:cNvSpPr>
            <a:spLocks noChangeArrowheads="1"/>
          </p:cNvSpPr>
          <p:nvPr/>
        </p:nvSpPr>
        <p:spPr bwMode="auto">
          <a:xfrm>
            <a:off x="687388" y="838200"/>
            <a:ext cx="7847012" cy="4154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5" tIns="45667" rIns="91345" bIns="45667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u="sng" dirty="0">
                <a:solidFill>
                  <a:srgbClr val="FF0000"/>
                </a:solidFill>
                <a:latin typeface="Times New Roman" pitchFamily="18" charset="0"/>
              </a:rPr>
              <a:t>NỘI DUNG</a:t>
            </a:r>
            <a:r>
              <a:rPr lang="en-US" altLang="en-US" sz="4400" b="1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99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9700" name="Picture 2" descr="SZ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-290513" y="-685800"/>
            <a:ext cx="10134601" cy="81534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4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6629400" cy="1371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Vận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dụng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- </a:t>
            </a:r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Trải</a:t>
            </a:r>
            <a:r>
              <a:rPr lang="en-US" sz="48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48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nghiệm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9702" name="Rectangle 1"/>
          <p:cNvSpPr>
            <a:spLocks noChangeArrowheads="1"/>
          </p:cNvSpPr>
          <p:nvPr/>
        </p:nvSpPr>
        <p:spPr bwMode="auto">
          <a:xfrm>
            <a:off x="762000" y="1752600"/>
            <a:ext cx="66500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-Về nhà luyện đọc bài và trả lời lại các câu hỏi.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bài Tập đọc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/>
          </a:p>
        </p:txBody>
      </p:sp>
      <p:pic>
        <p:nvPicPr>
          <p:cNvPr id="29703" name="Picture 10" descr="pro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895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34"/>
            <a:ext cx="9144000" cy="90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1862" y="2222317"/>
            <a:ext cx="6477000" cy="3796717"/>
          </a:xfrm>
          <a:prstGeom prst="rect">
            <a:avLst/>
          </a:prstGeom>
          <a:noFill/>
        </p:spPr>
        <p:txBody>
          <a:bodyPr wrap="square" lIns="102398" tIns="51199" rIns="102398" bIns="51199">
            <a:spAutoFit/>
          </a:bodyPr>
          <a:lstStyle/>
          <a:p>
            <a:pPr algn="ctr">
              <a:defRPr/>
            </a:pPr>
            <a:endParaRPr lang="en-US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60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3660000" scaled="1"/>
                </a:gra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CHÀO CÁC EM</a:t>
            </a:r>
          </a:p>
          <a:p>
            <a:pPr algn="ctr">
              <a:defRPr/>
            </a:pPr>
            <a:endParaRPr lang="en-US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n-US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5" y="5896708"/>
            <a:ext cx="4994031" cy="96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3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19"/>
          <p:cNvSpPr>
            <a:spLocks noChangeArrowheads="1" noChangeShapeType="1" noTextEdit="1"/>
          </p:cNvSpPr>
          <p:nvPr/>
        </p:nvSpPr>
        <p:spPr bwMode="auto">
          <a:xfrm>
            <a:off x="1371600" y="939800"/>
            <a:ext cx="6753225" cy="50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7" name="WordArt 20"/>
          <p:cNvSpPr>
            <a:spLocks noChangeArrowheads="1" noChangeShapeType="1" noTextEdit="1"/>
          </p:cNvSpPr>
          <p:nvPr/>
        </p:nvSpPr>
        <p:spPr bwMode="auto">
          <a:xfrm>
            <a:off x="1471612" y="270166"/>
            <a:ext cx="6553200" cy="12445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vi-VN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</a:p>
          <a:p>
            <a:pPr algn="ctr" eaLnBrk="0" hangingPunct="0">
              <a:defRPr/>
            </a:pPr>
            <a:r>
              <a:rPr lang="en-US" altLang="en-US" sz="36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6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7" name="WordArt 21"/>
          <p:cNvSpPr>
            <a:spLocks noChangeArrowheads="1" noChangeShapeType="1" noTextEdit="1"/>
          </p:cNvSpPr>
          <p:nvPr/>
        </p:nvSpPr>
        <p:spPr bwMode="auto">
          <a:xfrm>
            <a:off x="1143000" y="5029201"/>
            <a:ext cx="6705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" y="1028841"/>
            <a:ext cx="84582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Ở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Vương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quốc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Tương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Lai</a:t>
            </a:r>
          </a:p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973DDE-32FC-4A39-9B1D-63CB32734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8" y="2214243"/>
            <a:ext cx="4643758" cy="46437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60625F-3C59-4280-ADB5-AAB1A169F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06208" y="4390631"/>
            <a:ext cx="2167570" cy="239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65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-2.22222E-6 0.00024 C -0.00347 0.00741 -0.00729 0.01413 -0.01059 0.02223 C -0.0151 0.03288 -0.01892 0.04514 -0.02344 0.05556 C -0.02621 0.06158 -0.03559 0.07338 -0.03854 0.07778 C -0.04288 0.08403 -0.04687 0.09144 -0.05121 0.09723 C -0.06024 0.10834 -0.07969 0.13033 -0.09097 0.13889 C -0.1033 0.14792 -0.11562 0.15926 -0.1283 0.16389 C -0.15746 0.17408 -0.14392 0.17084 -0.16909 0.175 C -0.17621 0.17408 -0.18316 0.17431 -0.1901 0.17223 C -0.20121 0.16852 -0.21232 0.1544 -0.22153 0.14167 C -0.22934 0.13125 -0.23663 0.12038 -0.24375 0.10834 C -0.24392 0.10811 -0.25903 0.0794 -0.26232 0.06945 C -0.26493 0.06135 -0.26823 0.04468 -0.26944 0.03612 C -0.2717 0.01875 -0.2717 0.02061 -0.2717 0.01112 L -0.2717 0.01135 " pathEditMode="relative" rAng="0" ptsTypes="AAAAAAAAAAAAAAAA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94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1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7"/>
          <p:cNvSpPr>
            <a:spLocks noChangeArrowheads="1" noChangeShapeType="1" noTextEdit="1"/>
          </p:cNvSpPr>
          <p:nvPr/>
        </p:nvSpPr>
        <p:spPr bwMode="auto">
          <a:xfrm>
            <a:off x="2743200" y="2286000"/>
            <a:ext cx="5943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 ĐỌC</a:t>
            </a:r>
          </a:p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Màn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 “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công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xưởng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xanh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”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3886200" y="3200400"/>
            <a:ext cx="3810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454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21" y="0"/>
            <a:ext cx="9078734" cy="685800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14400" y="817562"/>
            <a:ext cx="5410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914400" y="1780674"/>
            <a:ext cx="76962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–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–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–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7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70681"/>
            <a:ext cx="9086700" cy="6787319"/>
          </a:xfrm>
          <a:prstGeom prst="rect">
            <a:avLst/>
          </a:prstGeo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</a:t>
            </a:r>
          </a:p>
          <a:p>
            <a:pPr algn="ctr" eaLnBrk="1" hangingPunct="1">
              <a:buFontTx/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lích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1676400"/>
            <a:ext cx="80010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công Xưởng Xanh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66800" y="2209800"/>
            <a:ext cx="8077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</a:t>
            </a:r>
            <a:r>
              <a:rPr lang="en-US" sz="36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14400" y="28194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áng </a:t>
            </a:r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ế, </a:t>
            </a:r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 </a:t>
            </a:r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inh, t</a:t>
            </a:r>
            <a:r>
              <a:rPr lang="en-US" sz="36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28600" y="3886200"/>
            <a:ext cx="853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4" y="70681"/>
            <a:ext cx="9086700" cy="6787319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543800" cy="381000"/>
          </a:xfrm>
        </p:spPr>
        <p:txBody>
          <a:bodyPr/>
          <a:lstStyle/>
          <a:p>
            <a:pPr eaLnBrk="1" hangingPunct="1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229600" cy="1295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29038" y="363537"/>
            <a:ext cx="5092792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3600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66800" y="1066800"/>
            <a:ext cx="8077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457200" y="1676400"/>
            <a:ext cx="838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– tin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- Cậu đang làm gì với đôi cánh xanh ấy?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bé thứ nhất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- Mình sẽ dùng nó vào việc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sáng chế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trên trái đất.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Tin – tin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Cậu sáng chế cái gì?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bé thứ nhất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Khi nào ra đời, mình sẽ chế ra một vật làm cho con người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hạnh phúc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Mi – tin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- Vật đó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ăn ngon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chứ?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Nó có </a:t>
            </a:r>
            <a:r>
              <a:rPr lang="en-US" sz="24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ồn ào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không?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7"/>
          <p:cNvSpPr>
            <a:spLocks noChangeArrowheads="1" noChangeShapeType="1" noTextEdit="1"/>
          </p:cNvSpPr>
          <p:nvPr/>
        </p:nvSpPr>
        <p:spPr bwMode="auto">
          <a:xfrm>
            <a:off x="2667000" y="21336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02"/>
              </a:avLst>
            </a:prstTxWarp>
          </a:bodyPr>
          <a:lstStyle/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Tìm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hiểu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</a:t>
            </a:r>
            <a:endParaRPr lang="en-US" sz="5400" b="1" kern="10" dirty="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Màn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 “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Trong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công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xưởng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5400" b="1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xanh</a:t>
            </a:r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”</a:t>
            </a:r>
          </a:p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1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874</Words>
  <Application>Microsoft Office PowerPoint</Application>
  <PresentationFormat>On-screen Show (4:3)</PresentationFormat>
  <Paragraphs>110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宋体</vt:lpstr>
      <vt:lpstr>.VnTime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TẬP ĐỌC  </vt:lpstr>
      <vt:lpstr> </vt:lpstr>
      <vt:lpstr>PowerPoint Presentation</vt:lpstr>
      <vt:lpstr> </vt:lpstr>
      <vt:lpstr> </vt:lpstr>
      <vt:lpstr> Trong công Xưởng Xanh </vt:lpstr>
      <vt:lpstr> 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 Trong khu vườn kì diệu </vt:lpstr>
      <vt:lpstr>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MTC</cp:lastModifiedBy>
  <cp:revision>20</cp:revision>
  <dcterms:created xsi:type="dcterms:W3CDTF">2008-10-05T08:12:34Z</dcterms:created>
  <dcterms:modified xsi:type="dcterms:W3CDTF">2021-10-17T13:01:23Z</dcterms:modified>
</cp:coreProperties>
</file>