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sldIdLst>
    <p:sldId id="283" r:id="rId2"/>
    <p:sldId id="266" r:id="rId3"/>
    <p:sldId id="261" r:id="rId4"/>
    <p:sldId id="263" r:id="rId5"/>
    <p:sldId id="284" r:id="rId6"/>
    <p:sldId id="285" r:id="rId7"/>
    <p:sldId id="267" r:id="rId8"/>
    <p:sldId id="286" r:id="rId9"/>
    <p:sldId id="265" r:id="rId10"/>
    <p:sldId id="269" r:id="rId11"/>
    <p:sldId id="264" r:id="rId12"/>
    <p:sldId id="279" r:id="rId13"/>
    <p:sldId id="287" r:id="rId14"/>
    <p:sldId id="281" r:id="rId15"/>
  </p:sldIdLst>
  <p:sldSz cx="12192000" cy="6858000"/>
  <p:notesSz cx="6858000" cy="9144000"/>
  <p:embeddedFontLst>
    <p:embeddedFont>
      <p:font typeface="#9Slide03 SFU Futura_05" panose="00000800000000000000" pitchFamily="2" charset="0"/>
      <p:bold r:id="rId17"/>
    </p:embeddedFont>
    <p:embeddedFont>
      <p:font typeface="#9Slide07 Pr Fetridge" panose="02000000000000000000" pitchFamily="2" charset="0"/>
      <p:regular r:id="rId18"/>
    </p:embeddedFont>
    <p:embeddedFont>
      <p:font typeface="#9Slide07 SVNBeachwood Sans" pitchFamily="2" charset="0"/>
      <p:bold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UTM Alpine KT" panose="02040603050506020204" pitchFamily="18" charset="0"/>
      <p:regular r:id="rId26"/>
    </p:embeddedFont>
  </p:embeddedFontLst>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1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C6"/>
    <a:srgbClr val="A6562C"/>
    <a:srgbClr val="F29E9D"/>
    <a:srgbClr val="F6B8B8"/>
    <a:srgbClr val="9D752F"/>
    <a:srgbClr val="DEFCFF"/>
    <a:srgbClr val="BF6233"/>
    <a:srgbClr val="00C4C4"/>
    <a:srgbClr val="009697"/>
    <a:srgbClr val="1528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83241" autoAdjust="0"/>
  </p:normalViewPr>
  <p:slideViewPr>
    <p:cSldViewPr snapToGrid="0" showGuides="1">
      <p:cViewPr varScale="1">
        <p:scale>
          <a:sx n="58" d="100"/>
          <a:sy n="58" d="100"/>
        </p:scale>
        <p:origin x="1140" y="66"/>
      </p:cViewPr>
      <p:guideLst>
        <p:guide orient="horz" pos="2160"/>
        <p:guide pos="413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Unicode MS" panose="020B0604020202020204" pitchFamily="34" charset="-122"/>
                <a:ea typeface="Arial Unicode MS" panose="020B0604020202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Unicode MS" panose="020B0604020202020204" pitchFamily="34" charset="-122"/>
                <a:ea typeface="Arial Unicode MS" panose="020B0604020202020204" pitchFamily="34" charset="-122"/>
              </a:defRPr>
            </a:lvl1pPr>
          </a:lstStyle>
          <a:p>
            <a:fld id="{A689B403-4E39-4E4E-A41E-7A0CA2319C69}" type="datetimeFigureOut">
              <a:rPr lang="zh-CN" altLang="en-US" smtClean="0"/>
              <a:pPr/>
              <a:t>2021/12/12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Unicode MS" panose="020B0604020202020204" pitchFamily="34" charset="-122"/>
                <a:ea typeface="Arial Unicode MS" panose="020B0604020202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Unicode MS" panose="020B0604020202020204" pitchFamily="34" charset="-122"/>
                <a:ea typeface="Arial Unicode MS" panose="020B0604020202020204" pitchFamily="34" charset="-122"/>
              </a:defRPr>
            </a:lvl1pPr>
          </a:lstStyle>
          <a:p>
            <a:fld id="{F98AA890-B99E-45CF-B993-5F064FC7B865}" type="slidenum">
              <a:rPr lang="zh-CN" altLang="en-US" smtClean="0"/>
              <a:pPr/>
              <a:t>‹#›</a:t>
            </a:fld>
            <a:endParaRPr lang="zh-CN" altLang="en-US" dirty="0"/>
          </a:p>
        </p:txBody>
      </p:sp>
    </p:spTree>
    <p:extLst>
      <p:ext uri="{BB962C8B-B14F-4D97-AF65-F5344CB8AC3E}">
        <p14:creationId xmlns:p14="http://schemas.microsoft.com/office/powerpoint/2010/main" val="270916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Unicode MS" panose="020B0604020202020204" pitchFamily="34" charset="-122"/>
        <a:ea typeface="Arial Unicode MS" panose="020B0604020202020204" pitchFamily="34" charset="-122"/>
        <a:cs typeface="+mn-cs"/>
      </a:defRPr>
    </a:lvl1pPr>
    <a:lvl2pPr marL="457200" algn="l" defTabSz="914400" rtl="0" eaLnBrk="1" latinLnBrk="0" hangingPunct="1">
      <a:defRPr sz="1200" kern="1200">
        <a:solidFill>
          <a:schemeClr val="tx1"/>
        </a:solidFill>
        <a:latin typeface="Arial Unicode MS" panose="020B0604020202020204" pitchFamily="34" charset="-122"/>
        <a:ea typeface="Arial Unicode MS" panose="020B0604020202020204" pitchFamily="34" charset="-122"/>
        <a:cs typeface="+mn-cs"/>
      </a:defRPr>
    </a:lvl2pPr>
    <a:lvl3pPr marL="914400" algn="l" defTabSz="914400" rtl="0" eaLnBrk="1" latinLnBrk="0" hangingPunct="1">
      <a:defRPr sz="1200" kern="1200">
        <a:solidFill>
          <a:schemeClr val="tx1"/>
        </a:solidFill>
        <a:latin typeface="Arial Unicode MS" panose="020B0604020202020204" pitchFamily="34" charset="-122"/>
        <a:ea typeface="Arial Unicode MS" panose="020B0604020202020204" pitchFamily="34" charset="-122"/>
        <a:cs typeface="+mn-cs"/>
      </a:defRPr>
    </a:lvl3pPr>
    <a:lvl4pPr marL="1371600" algn="l" defTabSz="914400" rtl="0" eaLnBrk="1" latinLnBrk="0" hangingPunct="1">
      <a:defRPr sz="1200" kern="1200">
        <a:solidFill>
          <a:schemeClr val="tx1"/>
        </a:solidFill>
        <a:latin typeface="Arial Unicode MS" panose="020B0604020202020204" pitchFamily="34" charset="-122"/>
        <a:ea typeface="Arial Unicode MS" panose="020B0604020202020204" pitchFamily="34" charset="-122"/>
        <a:cs typeface="+mn-cs"/>
      </a:defRPr>
    </a:lvl4pPr>
    <a:lvl5pPr marL="1828800" algn="l" defTabSz="914400" rtl="0" eaLnBrk="1" latinLnBrk="0" hangingPunct="1">
      <a:defRPr sz="1200" kern="1200">
        <a:solidFill>
          <a:schemeClr val="tx1"/>
        </a:solidFill>
        <a:latin typeface="Arial Unicode MS" panose="020B0604020202020204" pitchFamily="34" charset="-122"/>
        <a:ea typeface="Arial Unicode MS" panose="020B0604020202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2</a:t>
            </a:fld>
            <a:endParaRPr lang="zh-CN" altLang="en-US"/>
          </a:p>
        </p:txBody>
      </p:sp>
    </p:spTree>
    <p:extLst>
      <p:ext uri="{BB962C8B-B14F-4D97-AF65-F5344CB8AC3E}">
        <p14:creationId xmlns:p14="http://schemas.microsoft.com/office/powerpoint/2010/main" val="263221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11</a:t>
            </a:fld>
            <a:endParaRPr lang="zh-CN" altLang="en-US"/>
          </a:p>
        </p:txBody>
      </p:sp>
    </p:spTree>
    <p:extLst>
      <p:ext uri="{BB962C8B-B14F-4D97-AF65-F5344CB8AC3E}">
        <p14:creationId xmlns:p14="http://schemas.microsoft.com/office/powerpoint/2010/main" val="1182340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Gợi</a:t>
            </a:r>
            <a:r>
              <a:rPr lang="en-US" altLang="zh-CN" dirty="0"/>
              <a:t> ý: </a:t>
            </a:r>
            <a:r>
              <a:rPr lang="en-US" altLang="zh-CN" dirty="0" err="1"/>
              <a:t>Dùng</a:t>
            </a:r>
            <a:r>
              <a:rPr lang="en-US" altLang="zh-CN" dirty="0"/>
              <a:t> </a:t>
            </a:r>
            <a:r>
              <a:rPr lang="en-US" altLang="zh-CN" dirty="0" err="1"/>
              <a:t>các</a:t>
            </a:r>
            <a:r>
              <a:rPr lang="en-US" altLang="zh-CN" dirty="0"/>
              <a:t> </a:t>
            </a:r>
            <a:r>
              <a:rPr lang="en-US" altLang="zh-CN" dirty="0" err="1"/>
              <a:t>ứng</a:t>
            </a:r>
            <a:r>
              <a:rPr lang="en-US" altLang="zh-CN" dirty="0"/>
              <a:t> </a:t>
            </a:r>
            <a:r>
              <a:rPr lang="en-US" altLang="zh-CN" dirty="0" err="1"/>
              <a:t>dụng</a:t>
            </a:r>
            <a:r>
              <a:rPr lang="en-US" altLang="zh-CN" dirty="0"/>
              <a:t> </a:t>
            </a:r>
            <a:r>
              <a:rPr lang="en-US" altLang="zh-CN" dirty="0" err="1"/>
              <a:t>bình</a:t>
            </a:r>
            <a:r>
              <a:rPr lang="en-US" altLang="zh-CN" dirty="0"/>
              <a:t> </a:t>
            </a:r>
            <a:r>
              <a:rPr lang="en-US" altLang="zh-CN" dirty="0" err="1"/>
              <a:t>chọn</a:t>
            </a:r>
            <a:r>
              <a:rPr lang="en-US" altLang="zh-CN" dirty="0"/>
              <a:t> </a:t>
            </a:r>
            <a:r>
              <a:rPr lang="en-US" altLang="zh-CN" dirty="0" err="1"/>
              <a:t>như</a:t>
            </a:r>
            <a:r>
              <a:rPr lang="en-US" altLang="zh-CN" dirty="0"/>
              <a:t> </a:t>
            </a:r>
            <a:r>
              <a:rPr lang="en-US" altLang="zh-CN" dirty="0" err="1"/>
              <a:t>mentimeter</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F98AA890-B99E-45CF-B993-5F064FC7B865}" type="slidenum">
              <a:rPr lang="zh-CN" altLang="en-US" smtClean="0"/>
              <a:t>12</a:t>
            </a:fld>
            <a:endParaRPr lang="zh-CN" altLang="en-US"/>
          </a:p>
        </p:txBody>
      </p:sp>
    </p:spTree>
    <p:extLst>
      <p:ext uri="{BB962C8B-B14F-4D97-AF65-F5344CB8AC3E}">
        <p14:creationId xmlns:p14="http://schemas.microsoft.com/office/powerpoint/2010/main" val="292905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14</a:t>
            </a:fld>
            <a:endParaRPr lang="zh-CN" altLang="en-US"/>
          </a:p>
        </p:txBody>
      </p:sp>
    </p:spTree>
    <p:extLst>
      <p:ext uri="{BB962C8B-B14F-4D97-AF65-F5344CB8AC3E}">
        <p14:creationId xmlns:p14="http://schemas.microsoft.com/office/powerpoint/2010/main" val="302973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3</a:t>
            </a:fld>
            <a:endParaRPr lang="zh-CN" altLang="en-US"/>
          </a:p>
        </p:txBody>
      </p:sp>
    </p:spTree>
    <p:extLst>
      <p:ext uri="{BB962C8B-B14F-4D97-AF65-F5344CB8AC3E}">
        <p14:creationId xmlns:p14="http://schemas.microsoft.com/office/powerpoint/2010/main" val="87930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Mỗi</a:t>
            </a:r>
            <a:r>
              <a:rPr lang="en-US" altLang="zh-CN" dirty="0"/>
              <a:t> </a:t>
            </a:r>
            <a:r>
              <a:rPr lang="en-US" altLang="zh-CN" dirty="0" err="1"/>
              <a:t>lần</a:t>
            </a:r>
            <a:r>
              <a:rPr lang="en-US" altLang="zh-CN" dirty="0"/>
              <a:t> enter – </a:t>
            </a:r>
            <a:r>
              <a:rPr lang="en-US" altLang="zh-CN" dirty="0" err="1"/>
              <a:t>một</a:t>
            </a:r>
            <a:r>
              <a:rPr lang="en-US" altLang="zh-CN" dirty="0"/>
              <a:t> ô </a:t>
            </a:r>
            <a:r>
              <a:rPr lang="en-US" altLang="zh-CN" dirty="0" err="1"/>
              <a:t>sẽ</a:t>
            </a:r>
            <a:r>
              <a:rPr lang="en-US" altLang="zh-CN" dirty="0"/>
              <a:t> </a:t>
            </a:r>
            <a:r>
              <a:rPr lang="en-US" altLang="zh-CN" dirty="0" err="1"/>
              <a:t>xuất</a:t>
            </a:r>
            <a:r>
              <a:rPr lang="en-US" altLang="zh-CN" dirty="0"/>
              <a:t> </a:t>
            </a:r>
            <a:r>
              <a:rPr lang="en-US" altLang="zh-CN" dirty="0" err="1"/>
              <a:t>hiện</a:t>
            </a:r>
            <a:r>
              <a:rPr lang="en-US" altLang="zh-CN" dirty="0"/>
              <a:t> </a:t>
            </a:r>
            <a:r>
              <a:rPr lang="en-US" altLang="zh-CN" dirty="0" err="1"/>
              <a:t>như</a:t>
            </a:r>
            <a:r>
              <a:rPr lang="en-US" altLang="zh-CN" dirty="0"/>
              <a:t> </a:t>
            </a:r>
            <a:r>
              <a:rPr lang="en-US" altLang="zh-CN" dirty="0" err="1"/>
              <a:t>một</a:t>
            </a:r>
            <a:r>
              <a:rPr lang="en-US" altLang="zh-CN" dirty="0"/>
              <a:t> </a:t>
            </a:r>
            <a:r>
              <a:rPr lang="en-US" altLang="zh-CN" dirty="0" err="1"/>
              <a:t>gợi</a:t>
            </a:r>
            <a:r>
              <a:rPr lang="en-US" altLang="zh-CN" dirty="0"/>
              <a:t> ý</a:t>
            </a:r>
          </a:p>
          <a:p>
            <a:r>
              <a:rPr lang="en-US" altLang="zh-CN" dirty="0"/>
              <a:t>HS </a:t>
            </a:r>
            <a:r>
              <a:rPr lang="en-US" altLang="zh-CN" dirty="0" err="1"/>
              <a:t>có</a:t>
            </a:r>
            <a:r>
              <a:rPr lang="en-US" altLang="zh-CN" dirty="0"/>
              <a:t> </a:t>
            </a:r>
            <a:r>
              <a:rPr lang="en-US" altLang="zh-CN" dirty="0" err="1"/>
              <a:t>thể</a:t>
            </a:r>
            <a:r>
              <a:rPr lang="en-US" altLang="zh-CN" dirty="0"/>
              <a:t> </a:t>
            </a:r>
            <a:r>
              <a:rPr lang="en-US" altLang="zh-CN" dirty="0" err="1"/>
              <a:t>đoán</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sau</a:t>
            </a:r>
            <a:r>
              <a:rPr lang="en-US" altLang="zh-CN" dirty="0"/>
              <a:t> </a:t>
            </a:r>
            <a:r>
              <a:rPr lang="en-US" altLang="zh-CN" dirty="0" err="1"/>
              <a:t>mỗi</a:t>
            </a:r>
            <a:r>
              <a:rPr lang="en-US" altLang="zh-CN" dirty="0"/>
              <a:t> </a:t>
            </a:r>
            <a:r>
              <a:rPr lang="en-US" altLang="zh-CN" dirty="0" err="1"/>
              <a:t>lần</a:t>
            </a:r>
            <a:r>
              <a:rPr lang="en-US" altLang="zh-CN" dirty="0"/>
              <a:t> </a:t>
            </a:r>
            <a:r>
              <a:rPr lang="en-US" altLang="zh-CN" dirty="0" err="1"/>
              <a:t>xuất</a:t>
            </a:r>
            <a:r>
              <a:rPr lang="en-US" altLang="zh-CN" dirty="0"/>
              <a:t> </a:t>
            </a:r>
            <a:r>
              <a:rPr lang="en-US" altLang="zh-CN" dirty="0" err="1"/>
              <a:t>hiện</a:t>
            </a:r>
            <a:r>
              <a:rPr lang="en-US" altLang="zh-CN" dirty="0"/>
              <a:t> 1 ô </a:t>
            </a:r>
            <a:r>
              <a:rPr lang="en-US" altLang="zh-CN" dirty="0" err="1"/>
              <a:t>mới</a:t>
            </a:r>
            <a:endParaRPr lang="en-US" altLang="zh-CN" dirty="0"/>
          </a:p>
          <a:p>
            <a:r>
              <a:rPr lang="en-US" altLang="zh-CN" dirty="0" err="1"/>
              <a:t>Bấm</a:t>
            </a:r>
            <a:r>
              <a:rPr lang="en-US" altLang="zh-CN" dirty="0"/>
              <a:t> con </a:t>
            </a:r>
            <a:r>
              <a:rPr lang="en-US" altLang="zh-CN" dirty="0" err="1"/>
              <a:t>hươu</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ngay</a:t>
            </a:r>
            <a:r>
              <a:rPr lang="en-US" altLang="zh-CN" dirty="0"/>
              <a:t> </a:t>
            </a:r>
            <a:r>
              <a:rPr lang="en-US" altLang="zh-CN" dirty="0" err="1"/>
              <a:t>khi</a:t>
            </a:r>
            <a:r>
              <a:rPr lang="en-US" altLang="zh-CN" dirty="0"/>
              <a:t> HS </a:t>
            </a:r>
            <a:r>
              <a:rPr lang="en-US" altLang="zh-CN" dirty="0" err="1"/>
              <a:t>đoán</a:t>
            </a:r>
            <a:r>
              <a:rPr lang="en-US" altLang="zh-CN" dirty="0"/>
              <a:t> </a:t>
            </a:r>
            <a:r>
              <a:rPr lang="en-US" altLang="zh-CN" dirty="0" err="1"/>
              <a:t>đúng</a:t>
            </a:r>
            <a:endParaRPr lang="en-US" altLang="zh-CN" dirty="0"/>
          </a:p>
          <a:p>
            <a:r>
              <a:rPr lang="en-US" altLang="zh-CN" dirty="0" err="1"/>
              <a:t>Bấm</a:t>
            </a:r>
            <a:r>
              <a:rPr lang="en-US" altLang="zh-CN" dirty="0"/>
              <a:t> </a:t>
            </a:r>
            <a:r>
              <a:rPr lang="en-US" altLang="zh-CN" dirty="0" err="1"/>
              <a:t>mũi</a:t>
            </a:r>
            <a:r>
              <a:rPr lang="en-US" altLang="zh-CN" dirty="0"/>
              <a:t> </a:t>
            </a:r>
            <a:r>
              <a:rPr lang="en-US" altLang="zh-CN" dirty="0" err="1"/>
              <a:t>tên</a:t>
            </a:r>
            <a:r>
              <a:rPr lang="en-US" altLang="zh-CN" dirty="0"/>
              <a:t> </a:t>
            </a:r>
            <a:r>
              <a:rPr lang="en-US" altLang="zh-CN" dirty="0" err="1"/>
              <a:t>để</a:t>
            </a:r>
            <a:r>
              <a:rPr lang="en-US" altLang="zh-CN" dirty="0"/>
              <a:t> qua slide </a:t>
            </a:r>
            <a:r>
              <a:rPr lang="en-US" altLang="zh-CN" dirty="0" err="1"/>
              <a:t>kế</a:t>
            </a:r>
            <a:r>
              <a:rPr lang="en-US" altLang="zh-CN" dirty="0"/>
              <a:t> </a:t>
            </a:r>
            <a:r>
              <a:rPr lang="en-US" altLang="zh-CN" dirty="0" err="1"/>
              <a:t>tiếp</a:t>
            </a:r>
            <a:r>
              <a:rPr lang="en-US" altLang="zh-CN" dirty="0"/>
              <a:t> (ko </a:t>
            </a:r>
            <a:r>
              <a:rPr lang="en-US" altLang="zh-CN" dirty="0" err="1"/>
              <a:t>cần</a:t>
            </a:r>
            <a:r>
              <a:rPr lang="en-US" altLang="zh-CN" dirty="0"/>
              <a:t> </a:t>
            </a:r>
            <a:r>
              <a:rPr lang="en-US" altLang="zh-CN" dirty="0" err="1"/>
              <a:t>hiện</a:t>
            </a:r>
            <a:r>
              <a:rPr lang="en-US" altLang="zh-CN" dirty="0"/>
              <a:t> them ô </a:t>
            </a:r>
            <a:r>
              <a:rPr lang="en-US" altLang="zh-CN" dirty="0" err="1"/>
              <a:t>nữa</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F98AA890-B99E-45CF-B993-5F064FC7B865}" type="slidenum">
              <a:rPr lang="zh-CN" altLang="en-US" smtClean="0"/>
              <a:t>4</a:t>
            </a:fld>
            <a:endParaRPr lang="zh-CN" altLang="en-US"/>
          </a:p>
        </p:txBody>
      </p:sp>
    </p:spTree>
    <p:extLst>
      <p:ext uri="{BB962C8B-B14F-4D97-AF65-F5344CB8AC3E}">
        <p14:creationId xmlns:p14="http://schemas.microsoft.com/office/powerpoint/2010/main" val="85515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Mỗi</a:t>
            </a:r>
            <a:r>
              <a:rPr lang="en-US" altLang="zh-CN" dirty="0"/>
              <a:t> </a:t>
            </a:r>
            <a:r>
              <a:rPr lang="en-US" altLang="zh-CN" dirty="0" err="1"/>
              <a:t>lần</a:t>
            </a:r>
            <a:r>
              <a:rPr lang="en-US" altLang="zh-CN" dirty="0"/>
              <a:t> enter – </a:t>
            </a:r>
            <a:r>
              <a:rPr lang="en-US" altLang="zh-CN" dirty="0" err="1"/>
              <a:t>một</a:t>
            </a:r>
            <a:r>
              <a:rPr lang="en-US" altLang="zh-CN" dirty="0"/>
              <a:t> ô </a:t>
            </a:r>
            <a:r>
              <a:rPr lang="en-US" altLang="zh-CN" dirty="0" err="1"/>
              <a:t>sẽ</a:t>
            </a:r>
            <a:r>
              <a:rPr lang="en-US" altLang="zh-CN" dirty="0"/>
              <a:t> </a:t>
            </a:r>
            <a:r>
              <a:rPr lang="en-US" altLang="zh-CN" dirty="0" err="1"/>
              <a:t>xuất</a:t>
            </a:r>
            <a:r>
              <a:rPr lang="en-US" altLang="zh-CN" dirty="0"/>
              <a:t> </a:t>
            </a:r>
            <a:r>
              <a:rPr lang="en-US" altLang="zh-CN" dirty="0" err="1"/>
              <a:t>hiện</a:t>
            </a:r>
            <a:r>
              <a:rPr lang="en-US" altLang="zh-CN" dirty="0"/>
              <a:t> </a:t>
            </a:r>
            <a:r>
              <a:rPr lang="en-US" altLang="zh-CN" dirty="0" err="1"/>
              <a:t>như</a:t>
            </a:r>
            <a:r>
              <a:rPr lang="en-US" altLang="zh-CN" dirty="0"/>
              <a:t> </a:t>
            </a:r>
            <a:r>
              <a:rPr lang="en-US" altLang="zh-CN" dirty="0" err="1"/>
              <a:t>một</a:t>
            </a:r>
            <a:r>
              <a:rPr lang="en-US" altLang="zh-CN" dirty="0"/>
              <a:t> </a:t>
            </a:r>
            <a:r>
              <a:rPr lang="en-US" altLang="zh-CN" dirty="0" err="1"/>
              <a:t>gợi</a:t>
            </a:r>
            <a:r>
              <a:rPr lang="en-US" altLang="zh-CN" dirty="0"/>
              <a:t> ý</a:t>
            </a:r>
          </a:p>
          <a:p>
            <a:r>
              <a:rPr lang="en-US" altLang="zh-CN" dirty="0"/>
              <a:t>HS </a:t>
            </a:r>
            <a:r>
              <a:rPr lang="en-US" altLang="zh-CN" dirty="0" err="1"/>
              <a:t>có</a:t>
            </a:r>
            <a:r>
              <a:rPr lang="en-US" altLang="zh-CN" dirty="0"/>
              <a:t> </a:t>
            </a:r>
            <a:r>
              <a:rPr lang="en-US" altLang="zh-CN" dirty="0" err="1"/>
              <a:t>thể</a:t>
            </a:r>
            <a:r>
              <a:rPr lang="en-US" altLang="zh-CN" dirty="0"/>
              <a:t> </a:t>
            </a:r>
            <a:r>
              <a:rPr lang="en-US" altLang="zh-CN" dirty="0" err="1"/>
              <a:t>đoán</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sau</a:t>
            </a:r>
            <a:r>
              <a:rPr lang="en-US" altLang="zh-CN" dirty="0"/>
              <a:t> </a:t>
            </a:r>
            <a:r>
              <a:rPr lang="en-US" altLang="zh-CN" dirty="0" err="1"/>
              <a:t>mỗi</a:t>
            </a:r>
            <a:r>
              <a:rPr lang="en-US" altLang="zh-CN" dirty="0"/>
              <a:t> </a:t>
            </a:r>
            <a:r>
              <a:rPr lang="en-US" altLang="zh-CN" dirty="0" err="1"/>
              <a:t>lần</a:t>
            </a:r>
            <a:r>
              <a:rPr lang="en-US" altLang="zh-CN" dirty="0"/>
              <a:t> </a:t>
            </a:r>
            <a:r>
              <a:rPr lang="en-US" altLang="zh-CN" dirty="0" err="1"/>
              <a:t>xuất</a:t>
            </a:r>
            <a:r>
              <a:rPr lang="en-US" altLang="zh-CN" dirty="0"/>
              <a:t> </a:t>
            </a:r>
            <a:r>
              <a:rPr lang="en-US" altLang="zh-CN" dirty="0" err="1"/>
              <a:t>hiện</a:t>
            </a:r>
            <a:r>
              <a:rPr lang="en-US" altLang="zh-CN" dirty="0"/>
              <a:t> 1 ô </a:t>
            </a:r>
            <a:r>
              <a:rPr lang="en-US" altLang="zh-CN" dirty="0" err="1"/>
              <a:t>mới</a:t>
            </a:r>
            <a:endParaRPr lang="en-US" altLang="zh-CN" dirty="0"/>
          </a:p>
          <a:p>
            <a:r>
              <a:rPr lang="en-US" altLang="zh-CN" dirty="0" err="1"/>
              <a:t>Bấm</a:t>
            </a:r>
            <a:r>
              <a:rPr lang="en-US" altLang="zh-CN" dirty="0"/>
              <a:t> con </a:t>
            </a:r>
            <a:r>
              <a:rPr lang="en-US" altLang="zh-CN" dirty="0" err="1"/>
              <a:t>hươu</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ngay</a:t>
            </a:r>
            <a:r>
              <a:rPr lang="en-US" altLang="zh-CN" dirty="0"/>
              <a:t> </a:t>
            </a:r>
            <a:r>
              <a:rPr lang="en-US" altLang="zh-CN" dirty="0" err="1"/>
              <a:t>khi</a:t>
            </a:r>
            <a:r>
              <a:rPr lang="en-US" altLang="zh-CN" dirty="0"/>
              <a:t> HS </a:t>
            </a:r>
            <a:r>
              <a:rPr lang="en-US" altLang="zh-CN" dirty="0" err="1"/>
              <a:t>đoán</a:t>
            </a:r>
            <a:r>
              <a:rPr lang="en-US" altLang="zh-CN" dirty="0"/>
              <a:t> </a:t>
            </a:r>
            <a:r>
              <a:rPr lang="en-US" altLang="zh-CN" dirty="0" err="1"/>
              <a:t>đúng</a:t>
            </a:r>
            <a:endParaRPr lang="en-US" altLang="zh-CN" dirty="0"/>
          </a:p>
          <a:p>
            <a:r>
              <a:rPr lang="en-US" altLang="zh-CN" dirty="0" err="1"/>
              <a:t>Bấm</a:t>
            </a:r>
            <a:r>
              <a:rPr lang="en-US" altLang="zh-CN" dirty="0"/>
              <a:t> </a:t>
            </a:r>
            <a:r>
              <a:rPr lang="en-US" altLang="zh-CN" dirty="0" err="1"/>
              <a:t>mũi</a:t>
            </a:r>
            <a:r>
              <a:rPr lang="en-US" altLang="zh-CN" dirty="0"/>
              <a:t> </a:t>
            </a:r>
            <a:r>
              <a:rPr lang="en-US" altLang="zh-CN" dirty="0" err="1"/>
              <a:t>tên</a:t>
            </a:r>
            <a:r>
              <a:rPr lang="en-US" altLang="zh-CN" dirty="0"/>
              <a:t> </a:t>
            </a:r>
            <a:r>
              <a:rPr lang="en-US" altLang="zh-CN" dirty="0" err="1"/>
              <a:t>để</a:t>
            </a:r>
            <a:r>
              <a:rPr lang="en-US" altLang="zh-CN" dirty="0"/>
              <a:t> qua slide </a:t>
            </a:r>
            <a:r>
              <a:rPr lang="en-US" altLang="zh-CN" dirty="0" err="1"/>
              <a:t>kế</a:t>
            </a:r>
            <a:r>
              <a:rPr lang="en-US" altLang="zh-CN" dirty="0"/>
              <a:t> </a:t>
            </a:r>
            <a:r>
              <a:rPr lang="en-US" altLang="zh-CN" dirty="0" err="1"/>
              <a:t>tiếp</a:t>
            </a:r>
            <a:r>
              <a:rPr lang="en-US" altLang="zh-CN" dirty="0"/>
              <a:t> (ko </a:t>
            </a:r>
            <a:r>
              <a:rPr lang="en-US" altLang="zh-CN" dirty="0" err="1"/>
              <a:t>cần</a:t>
            </a:r>
            <a:r>
              <a:rPr lang="en-US" altLang="zh-CN" dirty="0"/>
              <a:t> </a:t>
            </a:r>
            <a:r>
              <a:rPr lang="en-US" altLang="zh-CN" dirty="0" err="1"/>
              <a:t>hiện</a:t>
            </a:r>
            <a:r>
              <a:rPr lang="en-US" altLang="zh-CN" dirty="0"/>
              <a:t> them ô </a:t>
            </a:r>
            <a:r>
              <a:rPr lang="en-US" altLang="zh-CN" dirty="0" err="1"/>
              <a:t>nữa</a:t>
            </a:r>
            <a:r>
              <a:rPr lang="en-US" altLang="zh-CN" dirty="0"/>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98AA890-B99E-45CF-B993-5F064FC7B865}" type="slidenum">
              <a:rPr lang="zh-CN" altLang="en-US" smtClean="0"/>
              <a:t>5</a:t>
            </a:fld>
            <a:endParaRPr lang="zh-CN" altLang="en-US"/>
          </a:p>
        </p:txBody>
      </p:sp>
    </p:spTree>
    <p:extLst>
      <p:ext uri="{BB962C8B-B14F-4D97-AF65-F5344CB8AC3E}">
        <p14:creationId xmlns:p14="http://schemas.microsoft.com/office/powerpoint/2010/main" val="159236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Mỗi</a:t>
            </a:r>
            <a:r>
              <a:rPr lang="en-US" altLang="zh-CN" dirty="0"/>
              <a:t> </a:t>
            </a:r>
            <a:r>
              <a:rPr lang="en-US" altLang="zh-CN" dirty="0" err="1"/>
              <a:t>lần</a:t>
            </a:r>
            <a:r>
              <a:rPr lang="en-US" altLang="zh-CN" dirty="0"/>
              <a:t> enter – </a:t>
            </a:r>
            <a:r>
              <a:rPr lang="en-US" altLang="zh-CN" dirty="0" err="1"/>
              <a:t>một</a:t>
            </a:r>
            <a:r>
              <a:rPr lang="en-US" altLang="zh-CN" dirty="0"/>
              <a:t> ô </a:t>
            </a:r>
            <a:r>
              <a:rPr lang="en-US" altLang="zh-CN" dirty="0" err="1"/>
              <a:t>sẽ</a:t>
            </a:r>
            <a:r>
              <a:rPr lang="en-US" altLang="zh-CN" dirty="0"/>
              <a:t> </a:t>
            </a:r>
            <a:r>
              <a:rPr lang="en-US" altLang="zh-CN" dirty="0" err="1"/>
              <a:t>xuất</a:t>
            </a:r>
            <a:r>
              <a:rPr lang="en-US" altLang="zh-CN" dirty="0"/>
              <a:t> </a:t>
            </a:r>
            <a:r>
              <a:rPr lang="en-US" altLang="zh-CN" dirty="0" err="1"/>
              <a:t>hiện</a:t>
            </a:r>
            <a:r>
              <a:rPr lang="en-US" altLang="zh-CN" dirty="0"/>
              <a:t> </a:t>
            </a:r>
            <a:r>
              <a:rPr lang="en-US" altLang="zh-CN" dirty="0" err="1"/>
              <a:t>như</a:t>
            </a:r>
            <a:r>
              <a:rPr lang="en-US" altLang="zh-CN" dirty="0"/>
              <a:t> </a:t>
            </a:r>
            <a:r>
              <a:rPr lang="en-US" altLang="zh-CN" dirty="0" err="1"/>
              <a:t>một</a:t>
            </a:r>
            <a:r>
              <a:rPr lang="en-US" altLang="zh-CN" dirty="0"/>
              <a:t> </a:t>
            </a:r>
            <a:r>
              <a:rPr lang="en-US" altLang="zh-CN" dirty="0" err="1"/>
              <a:t>gợi</a:t>
            </a:r>
            <a:r>
              <a:rPr lang="en-US" altLang="zh-CN" dirty="0"/>
              <a:t> ý</a:t>
            </a:r>
          </a:p>
          <a:p>
            <a:r>
              <a:rPr lang="en-US" altLang="zh-CN" dirty="0"/>
              <a:t>HS </a:t>
            </a:r>
            <a:r>
              <a:rPr lang="en-US" altLang="zh-CN" dirty="0" err="1"/>
              <a:t>có</a:t>
            </a:r>
            <a:r>
              <a:rPr lang="en-US" altLang="zh-CN" dirty="0"/>
              <a:t> </a:t>
            </a:r>
            <a:r>
              <a:rPr lang="en-US" altLang="zh-CN" dirty="0" err="1"/>
              <a:t>thể</a:t>
            </a:r>
            <a:r>
              <a:rPr lang="en-US" altLang="zh-CN" dirty="0"/>
              <a:t> </a:t>
            </a:r>
            <a:r>
              <a:rPr lang="en-US" altLang="zh-CN" dirty="0" err="1"/>
              <a:t>đoán</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sau</a:t>
            </a:r>
            <a:r>
              <a:rPr lang="en-US" altLang="zh-CN" dirty="0"/>
              <a:t> </a:t>
            </a:r>
            <a:r>
              <a:rPr lang="en-US" altLang="zh-CN" dirty="0" err="1"/>
              <a:t>mỗi</a:t>
            </a:r>
            <a:r>
              <a:rPr lang="en-US" altLang="zh-CN" dirty="0"/>
              <a:t> </a:t>
            </a:r>
            <a:r>
              <a:rPr lang="en-US" altLang="zh-CN" dirty="0" err="1"/>
              <a:t>lần</a:t>
            </a:r>
            <a:r>
              <a:rPr lang="en-US" altLang="zh-CN" dirty="0"/>
              <a:t> </a:t>
            </a:r>
            <a:r>
              <a:rPr lang="en-US" altLang="zh-CN" dirty="0" err="1"/>
              <a:t>xuất</a:t>
            </a:r>
            <a:r>
              <a:rPr lang="en-US" altLang="zh-CN" dirty="0"/>
              <a:t> </a:t>
            </a:r>
            <a:r>
              <a:rPr lang="en-US" altLang="zh-CN" dirty="0" err="1"/>
              <a:t>hiện</a:t>
            </a:r>
            <a:r>
              <a:rPr lang="en-US" altLang="zh-CN" dirty="0"/>
              <a:t> 1 ô </a:t>
            </a:r>
            <a:r>
              <a:rPr lang="en-US" altLang="zh-CN" dirty="0" err="1"/>
              <a:t>mới</a:t>
            </a:r>
            <a:endParaRPr lang="en-US" altLang="zh-CN" dirty="0"/>
          </a:p>
          <a:p>
            <a:r>
              <a:rPr lang="en-US" altLang="zh-CN" dirty="0" err="1"/>
              <a:t>Bấm</a:t>
            </a:r>
            <a:r>
              <a:rPr lang="en-US" altLang="zh-CN" dirty="0"/>
              <a:t> con </a:t>
            </a:r>
            <a:r>
              <a:rPr lang="en-US" altLang="zh-CN" dirty="0" err="1"/>
              <a:t>hươu</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ngay</a:t>
            </a:r>
            <a:r>
              <a:rPr lang="en-US" altLang="zh-CN" dirty="0"/>
              <a:t> </a:t>
            </a:r>
            <a:r>
              <a:rPr lang="en-US" altLang="zh-CN" dirty="0" err="1"/>
              <a:t>khi</a:t>
            </a:r>
            <a:r>
              <a:rPr lang="en-US" altLang="zh-CN" dirty="0"/>
              <a:t> HS </a:t>
            </a:r>
            <a:r>
              <a:rPr lang="en-US" altLang="zh-CN" dirty="0" err="1"/>
              <a:t>đoán</a:t>
            </a:r>
            <a:r>
              <a:rPr lang="en-US" altLang="zh-CN" dirty="0"/>
              <a:t> </a:t>
            </a:r>
            <a:r>
              <a:rPr lang="en-US" altLang="zh-CN" dirty="0" err="1"/>
              <a:t>đúng</a:t>
            </a:r>
            <a:endParaRPr lang="en-US" altLang="zh-CN" dirty="0"/>
          </a:p>
          <a:p>
            <a:r>
              <a:rPr lang="en-US" altLang="zh-CN" dirty="0" err="1"/>
              <a:t>Bấm</a:t>
            </a:r>
            <a:r>
              <a:rPr lang="en-US" altLang="zh-CN" dirty="0"/>
              <a:t> </a:t>
            </a:r>
            <a:r>
              <a:rPr lang="en-US" altLang="zh-CN" dirty="0" err="1"/>
              <a:t>mũi</a:t>
            </a:r>
            <a:r>
              <a:rPr lang="en-US" altLang="zh-CN" dirty="0"/>
              <a:t> </a:t>
            </a:r>
            <a:r>
              <a:rPr lang="en-US" altLang="zh-CN" dirty="0" err="1"/>
              <a:t>tên</a:t>
            </a:r>
            <a:r>
              <a:rPr lang="en-US" altLang="zh-CN" dirty="0"/>
              <a:t> </a:t>
            </a:r>
            <a:r>
              <a:rPr lang="en-US" altLang="zh-CN" dirty="0" err="1"/>
              <a:t>để</a:t>
            </a:r>
            <a:r>
              <a:rPr lang="en-US" altLang="zh-CN" dirty="0"/>
              <a:t> qua slide </a:t>
            </a:r>
            <a:r>
              <a:rPr lang="en-US" altLang="zh-CN" dirty="0" err="1"/>
              <a:t>kế</a:t>
            </a:r>
            <a:r>
              <a:rPr lang="en-US" altLang="zh-CN" dirty="0"/>
              <a:t> </a:t>
            </a:r>
            <a:r>
              <a:rPr lang="en-US" altLang="zh-CN" dirty="0" err="1"/>
              <a:t>tiếp</a:t>
            </a:r>
            <a:r>
              <a:rPr lang="en-US" altLang="zh-CN" dirty="0"/>
              <a:t> (ko </a:t>
            </a:r>
            <a:r>
              <a:rPr lang="en-US" altLang="zh-CN" dirty="0" err="1"/>
              <a:t>cần</a:t>
            </a:r>
            <a:r>
              <a:rPr lang="en-US" altLang="zh-CN" dirty="0"/>
              <a:t> </a:t>
            </a:r>
            <a:r>
              <a:rPr lang="en-US" altLang="zh-CN" dirty="0" err="1"/>
              <a:t>hiện</a:t>
            </a:r>
            <a:r>
              <a:rPr lang="en-US" altLang="zh-CN" dirty="0"/>
              <a:t> them ô </a:t>
            </a:r>
            <a:r>
              <a:rPr lang="en-US" altLang="zh-CN" dirty="0" err="1"/>
              <a:t>nữa</a:t>
            </a:r>
            <a:r>
              <a:rPr lang="en-US" altLang="zh-CN" dirty="0"/>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98AA890-B99E-45CF-B993-5F064FC7B865}" type="slidenum">
              <a:rPr lang="zh-CN" altLang="en-US" smtClean="0"/>
              <a:t>6</a:t>
            </a:fld>
            <a:endParaRPr lang="zh-CN" altLang="en-US"/>
          </a:p>
        </p:txBody>
      </p:sp>
    </p:spTree>
    <p:extLst>
      <p:ext uri="{BB962C8B-B14F-4D97-AF65-F5344CB8AC3E}">
        <p14:creationId xmlns:p14="http://schemas.microsoft.com/office/powerpoint/2010/main" val="56636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7</a:t>
            </a:fld>
            <a:endParaRPr lang="zh-CN" altLang="en-US"/>
          </a:p>
        </p:txBody>
      </p:sp>
    </p:spTree>
    <p:extLst>
      <p:ext uri="{BB962C8B-B14F-4D97-AF65-F5344CB8AC3E}">
        <p14:creationId xmlns:p14="http://schemas.microsoft.com/office/powerpoint/2010/main" val="1012584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8</a:t>
            </a:fld>
            <a:endParaRPr lang="zh-CN" altLang="en-US"/>
          </a:p>
        </p:txBody>
      </p:sp>
    </p:spTree>
    <p:extLst>
      <p:ext uri="{BB962C8B-B14F-4D97-AF65-F5344CB8AC3E}">
        <p14:creationId xmlns:p14="http://schemas.microsoft.com/office/powerpoint/2010/main" val="268121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9</a:t>
            </a:fld>
            <a:endParaRPr lang="zh-CN" altLang="en-US"/>
          </a:p>
        </p:txBody>
      </p:sp>
    </p:spTree>
    <p:extLst>
      <p:ext uri="{BB962C8B-B14F-4D97-AF65-F5344CB8AC3E}">
        <p14:creationId xmlns:p14="http://schemas.microsoft.com/office/powerpoint/2010/main" val="252746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10</a:t>
            </a:fld>
            <a:endParaRPr lang="zh-CN" altLang="en-US"/>
          </a:p>
        </p:txBody>
      </p:sp>
    </p:spTree>
    <p:extLst>
      <p:ext uri="{BB962C8B-B14F-4D97-AF65-F5344CB8AC3E}">
        <p14:creationId xmlns:p14="http://schemas.microsoft.com/office/powerpoint/2010/main" val="634706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CF9-B762-4244-8681-D3A8690116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849113-3819-4AEA-AB9D-8DD3BC12BE9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EFC97A-5632-4A45-ADAD-61187D4E1620}"/>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5" name="Footer Placeholder 4">
            <a:extLst>
              <a:ext uri="{FF2B5EF4-FFF2-40B4-BE49-F238E27FC236}">
                <a16:creationId xmlns:a16="http://schemas.microsoft.com/office/drawing/2014/main" id="{265448DC-1642-4F04-BB01-D2604E183C30}"/>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a:extLst>
              <a:ext uri="{FF2B5EF4-FFF2-40B4-BE49-F238E27FC236}">
                <a16:creationId xmlns:a16="http://schemas.microsoft.com/office/drawing/2014/main" id="{B633ECCB-4EFE-49E4-A8BA-CBCB317FCD7F}"/>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
        <p:nvSpPr>
          <p:cNvPr id="7" name="TextBox 6">
            <a:extLst>
              <a:ext uri="{FF2B5EF4-FFF2-40B4-BE49-F238E27FC236}">
                <a16:creationId xmlns:a16="http://schemas.microsoft.com/office/drawing/2014/main" id="{80A3F598-E024-4AD9-AEA1-3851FFB121A9}"/>
              </a:ext>
            </a:extLst>
          </p:cNvPr>
          <p:cNvSpPr txBox="1"/>
          <p:nvPr userDrawn="1"/>
        </p:nvSpPr>
        <p:spPr>
          <a:xfrm>
            <a:off x="2518658" y="11143903"/>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2"/>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8" name="Picture 7">
            <a:extLst>
              <a:ext uri="{FF2B5EF4-FFF2-40B4-BE49-F238E27FC236}">
                <a16:creationId xmlns:a16="http://schemas.microsoft.com/office/drawing/2014/main" id="{50D37C04-F65E-411B-9F15-86519560B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544" y="10864800"/>
            <a:ext cx="1714706" cy="1371699"/>
          </a:xfrm>
          <a:prstGeom prst="rect">
            <a:avLst/>
          </a:prstGeom>
        </p:spPr>
      </p:pic>
    </p:spTree>
    <p:extLst>
      <p:ext uri="{BB962C8B-B14F-4D97-AF65-F5344CB8AC3E}">
        <p14:creationId xmlns:p14="http://schemas.microsoft.com/office/powerpoint/2010/main" val="4963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2874-169E-455A-8AFC-24FB965804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F54E5A-7E59-4E38-A07D-8751B39BE7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3D91F-22F9-4D61-AC58-CFAC96D1EDBB}"/>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5" name="Footer Placeholder 4">
            <a:extLst>
              <a:ext uri="{FF2B5EF4-FFF2-40B4-BE49-F238E27FC236}">
                <a16:creationId xmlns:a16="http://schemas.microsoft.com/office/drawing/2014/main" id="{D82E5D42-61F0-46C1-BAA0-A56E532B6370}"/>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a:extLst>
              <a:ext uri="{FF2B5EF4-FFF2-40B4-BE49-F238E27FC236}">
                <a16:creationId xmlns:a16="http://schemas.microsoft.com/office/drawing/2014/main" id="{FDB9D795-BD26-4C52-87BF-FB3C57205A50}"/>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178323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BE76F0-F19C-4888-BBDA-862BD57D66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814063-0012-4440-AC14-40BF3F63888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C76A5-65BA-4443-B6F4-7B50C7AC401F}"/>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5" name="Footer Placeholder 4">
            <a:extLst>
              <a:ext uri="{FF2B5EF4-FFF2-40B4-BE49-F238E27FC236}">
                <a16:creationId xmlns:a16="http://schemas.microsoft.com/office/drawing/2014/main" id="{F5F0E105-C802-4536-BBD2-0B5282BD9B29}"/>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a:extLst>
              <a:ext uri="{FF2B5EF4-FFF2-40B4-BE49-F238E27FC236}">
                <a16:creationId xmlns:a16="http://schemas.microsoft.com/office/drawing/2014/main" id="{2C79CA90-3907-4752-A5C8-BBE3036B836A}"/>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247550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2AA08-953B-40F0-800F-C22BC3296D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D7B36C-FF12-47A4-B867-64D425B120B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DDFAC-8D00-4456-9ACC-5D28C9C11F61}"/>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5" name="Footer Placeholder 4">
            <a:extLst>
              <a:ext uri="{FF2B5EF4-FFF2-40B4-BE49-F238E27FC236}">
                <a16:creationId xmlns:a16="http://schemas.microsoft.com/office/drawing/2014/main" id="{7BF0428F-789D-4113-9DAA-76B62302459B}"/>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a:extLst>
              <a:ext uri="{FF2B5EF4-FFF2-40B4-BE49-F238E27FC236}">
                <a16:creationId xmlns:a16="http://schemas.microsoft.com/office/drawing/2014/main" id="{042C2397-9EA5-47E5-8C3F-8D357DBE6F3A}"/>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75674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611C6-572C-4803-98B9-C2F981C382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E2FE2-0209-4987-AB7C-1895C72A5FE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99C8C6-0BC0-490C-B764-973ED57D1F97}"/>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5" name="Footer Placeholder 4">
            <a:extLst>
              <a:ext uri="{FF2B5EF4-FFF2-40B4-BE49-F238E27FC236}">
                <a16:creationId xmlns:a16="http://schemas.microsoft.com/office/drawing/2014/main" id="{F41DFF48-8325-4057-A10E-D771BB35FE0E}"/>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a:extLst>
              <a:ext uri="{FF2B5EF4-FFF2-40B4-BE49-F238E27FC236}">
                <a16:creationId xmlns:a16="http://schemas.microsoft.com/office/drawing/2014/main" id="{F9C93F67-A812-4572-A0B2-715EA89E4B93}"/>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114710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54BD-21E1-4609-B49B-A44C22511B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A20E30-E7B2-4470-A54D-322E0FD57DB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F8759F-89A8-4643-B029-92E1296985B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AF1459-75C9-4381-B9A9-D3C985C82440}"/>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6" name="Footer Placeholder 5">
            <a:extLst>
              <a:ext uri="{FF2B5EF4-FFF2-40B4-BE49-F238E27FC236}">
                <a16:creationId xmlns:a16="http://schemas.microsoft.com/office/drawing/2014/main" id="{2FB24FC9-170E-4C57-9372-40689E63F41A}"/>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a:extLst>
              <a:ext uri="{FF2B5EF4-FFF2-40B4-BE49-F238E27FC236}">
                <a16:creationId xmlns:a16="http://schemas.microsoft.com/office/drawing/2014/main" id="{E333425C-9AFB-4ED0-BDFE-0D2B1792CEA6}"/>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800333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8B83D-1205-48AD-ADF7-3C61AA4DBC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2EEDAE-5E8B-4D45-B34C-D8CDD04C1D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D50753-278B-486A-B87B-41F62959FF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97A901-DC9C-44EC-9601-3374460151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1CC2D-E9C4-48DB-A670-CA700D4F92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16E73E-E25D-48CF-A2C4-D174E67E8CE8}"/>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8" name="Footer Placeholder 7">
            <a:extLst>
              <a:ext uri="{FF2B5EF4-FFF2-40B4-BE49-F238E27FC236}">
                <a16:creationId xmlns:a16="http://schemas.microsoft.com/office/drawing/2014/main" id="{7F8713E8-793E-4452-B879-3374B1EB322C}"/>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9" name="Slide Number Placeholder 8">
            <a:extLst>
              <a:ext uri="{FF2B5EF4-FFF2-40B4-BE49-F238E27FC236}">
                <a16:creationId xmlns:a16="http://schemas.microsoft.com/office/drawing/2014/main" id="{83EE026F-6788-40D0-8C13-A0B843C36CC8}"/>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4288188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73F3-3B34-43A9-9394-14F93321A8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71C346-CE16-47B6-A485-C638EC007637}"/>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4" name="Footer Placeholder 3">
            <a:extLst>
              <a:ext uri="{FF2B5EF4-FFF2-40B4-BE49-F238E27FC236}">
                <a16:creationId xmlns:a16="http://schemas.microsoft.com/office/drawing/2014/main" id="{50916336-C854-4837-AA3B-DD8A9CB85E37}"/>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5" name="Slide Number Placeholder 4">
            <a:extLst>
              <a:ext uri="{FF2B5EF4-FFF2-40B4-BE49-F238E27FC236}">
                <a16:creationId xmlns:a16="http://schemas.microsoft.com/office/drawing/2014/main" id="{9B123138-DDE3-478D-A77E-D9310C99FD24}"/>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366770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5E1A0-9B56-4949-9E43-D367BBC11722}"/>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3" name="Footer Placeholder 2">
            <a:extLst>
              <a:ext uri="{FF2B5EF4-FFF2-40B4-BE49-F238E27FC236}">
                <a16:creationId xmlns:a16="http://schemas.microsoft.com/office/drawing/2014/main" id="{E728533C-79EB-4B94-8264-584D72B81480}"/>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4" name="Slide Number Placeholder 3">
            <a:extLst>
              <a:ext uri="{FF2B5EF4-FFF2-40B4-BE49-F238E27FC236}">
                <a16:creationId xmlns:a16="http://schemas.microsoft.com/office/drawing/2014/main" id="{10B5EC47-B5EE-4A6B-868F-B12B11D29F0A}"/>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423715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8425-3B72-4836-BE63-41D83D3EDD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C48A17-3C32-476B-A827-AC629CD980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BA3C3F-CAC0-4191-8369-656BE676E7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9625D-4C0F-4762-A7E9-C1DEB9D494B6}"/>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6" name="Footer Placeholder 5">
            <a:extLst>
              <a:ext uri="{FF2B5EF4-FFF2-40B4-BE49-F238E27FC236}">
                <a16:creationId xmlns:a16="http://schemas.microsoft.com/office/drawing/2014/main" id="{8E0EC2CD-25D7-41E1-97ED-AFA23C588C5C}"/>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a:extLst>
              <a:ext uri="{FF2B5EF4-FFF2-40B4-BE49-F238E27FC236}">
                <a16:creationId xmlns:a16="http://schemas.microsoft.com/office/drawing/2014/main" id="{3005AC83-C395-45A3-A384-23CAE92D3EC8}"/>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398428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9770-E337-4C23-98A2-8C14F2B582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9480CB-DF3E-43DA-85D2-614558FEEB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C7E7FC-2505-48E7-92DB-EA4FE59602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768C9B-7D08-4686-BCF9-F4D8E6ADA06C}"/>
              </a:ext>
            </a:extLst>
          </p:cNvPr>
          <p:cNvSpPr>
            <a:spLocks noGrp="1"/>
          </p:cNvSpPr>
          <p:nvPr>
            <p:ph type="dt" sz="half" idx="10"/>
          </p:nvPr>
        </p:nvSpPr>
        <p:spPr>
          <a:xfrm>
            <a:off x="838200" y="6356350"/>
            <a:ext cx="2743200" cy="365125"/>
          </a:xfrm>
          <a:prstGeom prst="rect">
            <a:avLst/>
          </a:prstGeom>
        </p:spPr>
        <p:txBody>
          <a:bodyPr/>
          <a:lstStyle/>
          <a:p>
            <a:fld id="{C8044701-673D-4762-B0AC-C8D95DF7F523}" type="datetimeFigureOut">
              <a:rPr lang="zh-CN" altLang="en-US" smtClean="0"/>
              <a:pPr/>
              <a:t>2021/12/12</a:t>
            </a:fld>
            <a:endParaRPr lang="zh-CN" altLang="en-US" dirty="0"/>
          </a:p>
        </p:txBody>
      </p:sp>
      <p:sp>
        <p:nvSpPr>
          <p:cNvPr id="6" name="Footer Placeholder 5">
            <a:extLst>
              <a:ext uri="{FF2B5EF4-FFF2-40B4-BE49-F238E27FC236}">
                <a16:creationId xmlns:a16="http://schemas.microsoft.com/office/drawing/2014/main" id="{0A147037-CF2D-494F-A54B-C8391235F90F}"/>
              </a:ext>
            </a:extLst>
          </p:cNvPr>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a:extLst>
              <a:ext uri="{FF2B5EF4-FFF2-40B4-BE49-F238E27FC236}">
                <a16:creationId xmlns:a16="http://schemas.microsoft.com/office/drawing/2014/main" id="{9D65B685-5841-4A2B-B6E6-772832AA8D8F}"/>
              </a:ext>
            </a:extLst>
          </p:cNvPr>
          <p:cNvSpPr>
            <a:spLocks noGrp="1"/>
          </p:cNvSpPr>
          <p:nvPr>
            <p:ph type="sldNum" sz="quarter" idx="12"/>
          </p:nvPr>
        </p:nvSpPr>
        <p:spPr>
          <a:xfrm>
            <a:off x="8610600" y="6356350"/>
            <a:ext cx="2743200" cy="365125"/>
          </a:xfrm>
          <a:prstGeom prst="rect">
            <a:avLst/>
          </a:prstGeom>
        </p:spPr>
        <p:txBody>
          <a:bodyPr/>
          <a:lstStyle/>
          <a:p>
            <a:fld id="{9CCC0557-BD9B-4697-B478-6033E8531E37}" type="slidenum">
              <a:rPr lang="zh-CN" altLang="en-US" smtClean="0"/>
              <a:pPr/>
              <a:t>‹#›</a:t>
            </a:fld>
            <a:endParaRPr lang="zh-CN" altLang="en-US" dirty="0"/>
          </a:p>
        </p:txBody>
      </p:sp>
    </p:spTree>
    <p:extLst>
      <p:ext uri="{BB962C8B-B14F-4D97-AF65-F5344CB8AC3E}">
        <p14:creationId xmlns:p14="http://schemas.microsoft.com/office/powerpoint/2010/main" val="2324838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33AC5B-2426-4D86-A78D-14CAFFFA781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649156" y="0"/>
            <a:ext cx="1505156" cy="1204067"/>
          </a:xfrm>
          <a:prstGeom prst="rect">
            <a:avLst/>
          </a:prstGeom>
        </p:spPr>
      </p:pic>
      <p:pic>
        <p:nvPicPr>
          <p:cNvPr id="12" name="Picture 11">
            <a:extLst>
              <a:ext uri="{FF2B5EF4-FFF2-40B4-BE49-F238E27FC236}">
                <a16:creationId xmlns:a16="http://schemas.microsoft.com/office/drawing/2014/main" id="{97DB45B2-C523-49F8-B325-716DB21FF2F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697744" y="5653933"/>
            <a:ext cx="1505156" cy="1204067"/>
          </a:xfrm>
          <a:prstGeom prst="rect">
            <a:avLst/>
          </a:prstGeom>
        </p:spPr>
      </p:pic>
      <p:pic>
        <p:nvPicPr>
          <p:cNvPr id="14" name="Picture 13">
            <a:extLst>
              <a:ext uri="{FF2B5EF4-FFF2-40B4-BE49-F238E27FC236}">
                <a16:creationId xmlns:a16="http://schemas.microsoft.com/office/drawing/2014/main" id="{10F0344A-9FD8-4DA1-A506-64D99E55AAD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3350" y="-123536"/>
            <a:ext cx="12458700" cy="7133936"/>
          </a:xfrm>
          <a:prstGeom prst="rect">
            <a:avLst/>
          </a:prstGeom>
        </p:spPr>
      </p:pic>
      <p:pic>
        <p:nvPicPr>
          <p:cNvPr id="17" name="Picture 16">
            <a:extLst>
              <a:ext uri="{FF2B5EF4-FFF2-40B4-BE49-F238E27FC236}">
                <a16:creationId xmlns:a16="http://schemas.microsoft.com/office/drawing/2014/main" id="{F0D8B4CF-91CC-4359-A6FF-17689A7DFB9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142" y="-7878271"/>
            <a:ext cx="12481067" cy="20113813"/>
          </a:xfrm>
          <a:prstGeom prst="rect">
            <a:avLst/>
          </a:prstGeom>
        </p:spPr>
      </p:pic>
      <p:sp>
        <p:nvSpPr>
          <p:cNvPr id="6" name="TextBox 5">
            <a:extLst>
              <a:ext uri="{FF2B5EF4-FFF2-40B4-BE49-F238E27FC236}">
                <a16:creationId xmlns:a16="http://schemas.microsoft.com/office/drawing/2014/main" id="{5754EF36-A474-4559-A3C1-E3E50BE002FF}"/>
              </a:ext>
            </a:extLst>
          </p:cNvPr>
          <p:cNvSpPr txBox="1"/>
          <p:nvPr userDrawn="1"/>
        </p:nvSpPr>
        <p:spPr>
          <a:xfrm>
            <a:off x="2518658" y="11143903"/>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6"/>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7" name="Picture 6">
            <a:extLst>
              <a:ext uri="{FF2B5EF4-FFF2-40B4-BE49-F238E27FC236}">
                <a16:creationId xmlns:a16="http://schemas.microsoft.com/office/drawing/2014/main" id="{859C0C83-D8DB-4C9E-BC25-6F65FCE2297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66544" y="10864800"/>
            <a:ext cx="1714706" cy="1371699"/>
          </a:xfrm>
          <a:prstGeom prst="rect">
            <a:avLst/>
          </a:prstGeom>
        </p:spPr>
      </p:pic>
    </p:spTree>
    <p:extLst>
      <p:ext uri="{BB962C8B-B14F-4D97-AF65-F5344CB8AC3E}">
        <p14:creationId xmlns:p14="http://schemas.microsoft.com/office/powerpoint/2010/main" val="3109257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audio" Target="NULL" TargetMode="External"/><Relationship Id="rId6" Type="http://schemas.openxmlformats.org/officeDocument/2006/relationships/slideLayout" Target="../slideLayouts/slideLayout7.xml"/><Relationship Id="rId5" Type="http://schemas.openxmlformats.org/officeDocument/2006/relationships/video" Target="../media/media2.mp4"/><Relationship Id="rId4" Type="http://schemas.microsoft.com/office/2007/relationships/media" Target="../media/media2.mp4"/></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gi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emf"/><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1.xml"/><Relationship Id="rId7" Type="http://schemas.openxmlformats.org/officeDocument/2006/relationships/notesSlide" Target="../notesSlides/notesSlide12.xml"/><Relationship Id="rId12" Type="http://schemas.openxmlformats.org/officeDocument/2006/relationships/image" Target="../media/image47.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46.png"/><Relationship Id="rId5" Type="http://schemas.openxmlformats.org/officeDocument/2006/relationships/tags" Target="../tags/tag13.xml"/><Relationship Id="rId10" Type="http://schemas.openxmlformats.org/officeDocument/2006/relationships/image" Target="../media/image45.png"/><Relationship Id="rId4" Type="http://schemas.openxmlformats.org/officeDocument/2006/relationships/tags" Target="../tags/tag12.xml"/><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notesSlide" Target="../notesSlides/notesSlide3.xml"/><Relationship Id="rId7"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notesSlide" Target="../notesSlides/notesSlide4.xml"/><Relationship Id="rId7" Type="http://schemas.openxmlformats.org/officeDocument/2006/relationships/slide" Target="slide6.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image" Target="../media/image19.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8.gif"/><Relationship Id="rId5" Type="http://schemas.openxmlformats.org/officeDocument/2006/relationships/image" Target="../media/image20.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22.emf"/><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g"/><Relationship Id="rId3" Type="http://schemas.openxmlformats.org/officeDocument/2006/relationships/image" Target="../media/image21.png"/><Relationship Id="rId7" Type="http://schemas.openxmlformats.org/officeDocument/2006/relationships/image" Target="../media/image17.jp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jp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emf"/><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Joy Gruttmann-Schnappi">
            <a:hlinkClick r:id="" action="ppaction://media"/>
            <a:extLst>
              <a:ext uri="{FF2B5EF4-FFF2-40B4-BE49-F238E27FC236}">
                <a16:creationId xmlns:a16="http://schemas.microsoft.com/office/drawing/2014/main" id="{1B754A26-62A5-4203-852F-5019B3EAA8AF}"/>
              </a:ext>
            </a:extLst>
          </p:cNvPr>
          <p:cNvPicPr>
            <a:picLocks noChangeAspect="1"/>
          </p:cNvPicPr>
          <p:nvPr>
            <a:audioFile r:link="rId1"/>
            <p:custDataLst>
              <p:tags r:id="rId2"/>
            </p:custDataLst>
            <p:extLst>
              <p:ext uri="{DAA4B4D4-6D71-4841-9C94-3DE7FCFB9230}">
                <p14:media xmlns:p14="http://schemas.microsoft.com/office/powerpoint/2010/main" r:embed="rId3">
                  <p14:trim end="0.875"/>
                </p14:media>
              </p:ext>
            </p:extLst>
          </p:nvPr>
        </p:nvPicPr>
        <p:blipFill>
          <a:blip r:embed="rId7"/>
          <a:stretch>
            <a:fillRect/>
          </a:stretch>
        </p:blipFill>
        <p:spPr>
          <a:xfrm>
            <a:off x="5167643" y="-1364589"/>
            <a:ext cx="609600" cy="609600"/>
          </a:xfrm>
          <a:prstGeom prst="rect">
            <a:avLst/>
          </a:prstGeom>
        </p:spPr>
      </p:pic>
      <p:pic>
        <p:nvPicPr>
          <p:cNvPr id="2" name="KC4_KCDaNgheDaDoc_KTUTS">
            <a:hlinkClick r:id="" action="ppaction://media"/>
            <a:extLst>
              <a:ext uri="{FF2B5EF4-FFF2-40B4-BE49-F238E27FC236}">
                <a16:creationId xmlns:a16="http://schemas.microsoft.com/office/drawing/2014/main" id="{CE6994C7-BC18-4F3D-8F16-7DC50EF01FF1}"/>
              </a:ext>
            </a:extLst>
          </p:cNvPr>
          <p:cNvPicPr>
            <a:picLocks noChangeAspect="1"/>
          </p:cNvPicPr>
          <p:nvPr>
            <a:videoFile r:link="rId5"/>
            <p:extLst>
              <p:ext uri="{DAA4B4D4-6D71-4841-9C94-3DE7FCFB9230}">
                <p14:media xmlns:p14="http://schemas.microsoft.com/office/powerpoint/2010/main" r:embed="rId4"/>
              </p:ext>
            </p:extLst>
          </p:nvPr>
        </p:nvPicPr>
        <p:blipFill>
          <a:blip r:embed="rId8"/>
          <a:stretch>
            <a:fillRect/>
          </a:stretch>
        </p:blipFill>
        <p:spPr>
          <a:xfrm>
            <a:off x="-16625" y="-49875"/>
            <a:ext cx="12352712" cy="6907875"/>
          </a:xfrm>
          <a:prstGeom prst="rect">
            <a:avLst/>
          </a:prstGeom>
        </p:spPr>
      </p:pic>
    </p:spTree>
    <p:extLst>
      <p:ext uri="{BB962C8B-B14F-4D97-AF65-F5344CB8AC3E}">
        <p14:creationId xmlns:p14="http://schemas.microsoft.com/office/powerpoint/2010/main" val="78394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253" fill="hold"/>
                                        <p:tgtEl>
                                          <p:spTgt spid="5"/>
                                        </p:tgtEl>
                                      </p:cBhvr>
                                    </p:cmd>
                                  </p:childTnLst>
                                </p:cTn>
                              </p:par>
                              <p:par>
                                <p:cTn id="7" presetID="1" presetClass="mediacall" presetSubtype="0" fill="hold" nodeType="withEffect">
                                  <p:stCondLst>
                                    <p:cond delay="0"/>
                                  </p:stCondLst>
                                  <p:childTnLst>
                                    <p:cmd type="call" cmd="playFrom(0.0)">
                                      <p:cBhvr>
                                        <p:cTn id="8" dur="13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182" showWhenStopped="0">
                <p:cTn id="9" fill="hold" display="0">
                  <p:stCondLst>
                    <p:cond delay="indefinite"/>
                  </p:stCondLst>
                  <p:endCondLst>
                    <p:cond evt="onStopAudio" delay="0">
                      <p:tgtEl>
                        <p:sldTgt/>
                      </p:tgtEl>
                    </p:cond>
                  </p:endCondLst>
                </p:cTn>
                <p:tgtEl>
                  <p:spTgt spid="5"/>
                </p:tgtEl>
              </p:cMediaNode>
            </p:audio>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p:blipFill>
        <p:spPr>
          <a:xfrm>
            <a:off x="349863" y="275790"/>
            <a:ext cx="8835079" cy="6306418"/>
          </a:xfrm>
          <a:prstGeom prst="rect">
            <a:avLst/>
          </a:prstGeom>
          <a:noFill/>
          <a:ln w="9525">
            <a:noFill/>
          </a:ln>
        </p:spPr>
      </p:pic>
      <p:pic>
        <p:nvPicPr>
          <p:cNvPr id="4" name="图片 3"/>
          <p:cNvPicPr>
            <a:picLocks noChangeAspect="1"/>
          </p:cNvPicPr>
          <p:nvPr/>
        </p:nvPicPr>
        <p:blipFill rotWithShape="1">
          <a:blip r:embed="rId4"/>
          <a:srcRect b="58346"/>
          <a:stretch/>
        </p:blipFill>
        <p:spPr>
          <a:xfrm rot="16200000">
            <a:off x="7086058" y="2394470"/>
            <a:ext cx="7664323" cy="2547562"/>
          </a:xfrm>
          <a:prstGeom prst="rect">
            <a:avLst/>
          </a:prstGeom>
        </p:spPr>
      </p:pic>
      <p:sp>
        <p:nvSpPr>
          <p:cNvPr id="5" name="文本框 4"/>
          <p:cNvSpPr txBox="1"/>
          <p:nvPr/>
        </p:nvSpPr>
        <p:spPr>
          <a:xfrm>
            <a:off x="1657350" y="1357055"/>
            <a:ext cx="6454351" cy="78483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r"/>
            <a:r>
              <a:rPr lang="en-US" altLang="zh-CN" sz="4500" dirty="0" err="1">
                <a:solidFill>
                  <a:srgbClr val="F29E9D"/>
                </a:solidFill>
                <a:latin typeface="Arial" panose="020B0604020202020204" pitchFamily="34" charset="0"/>
                <a:ea typeface="Arial Unicode MS" panose="020B0604020202020204" pitchFamily="34" charset="-122"/>
                <a:cs typeface="Arial" panose="020B0604020202020204" pitchFamily="34" charset="0"/>
              </a:rPr>
              <a:t>Tiêu</a:t>
            </a:r>
            <a:r>
              <a:rPr lang="en-US" altLang="zh-CN" sz="4500" dirty="0">
                <a:solidFill>
                  <a:srgbClr val="F29E9D"/>
                </a:solidFill>
                <a:latin typeface="Arial" panose="020B0604020202020204" pitchFamily="34" charset="0"/>
                <a:ea typeface="Arial Unicode MS" panose="020B0604020202020204" pitchFamily="34" charset="-122"/>
                <a:cs typeface="Arial" panose="020B0604020202020204" pitchFamily="34" charset="0"/>
              </a:rPr>
              <a:t> </a:t>
            </a:r>
            <a:r>
              <a:rPr lang="en-US" altLang="zh-CN" sz="4500" dirty="0" err="1">
                <a:solidFill>
                  <a:srgbClr val="F29E9D"/>
                </a:solidFill>
                <a:latin typeface="Arial" panose="020B0604020202020204" pitchFamily="34" charset="0"/>
                <a:ea typeface="Arial Unicode MS" panose="020B0604020202020204" pitchFamily="34" charset="-122"/>
                <a:cs typeface="Arial" panose="020B0604020202020204" pitchFamily="34" charset="0"/>
              </a:rPr>
              <a:t>chí</a:t>
            </a:r>
            <a:r>
              <a:rPr lang="en-US" altLang="zh-CN" sz="4500" dirty="0">
                <a:solidFill>
                  <a:srgbClr val="F29E9D"/>
                </a:solidFill>
                <a:latin typeface="Arial" panose="020B0604020202020204" pitchFamily="34" charset="0"/>
                <a:ea typeface="Arial Unicode MS" panose="020B0604020202020204" pitchFamily="34" charset="-122"/>
                <a:cs typeface="Arial" panose="020B0604020202020204" pitchFamily="34" charset="0"/>
              </a:rPr>
              <a:t> </a:t>
            </a:r>
            <a:r>
              <a:rPr lang="en-US" altLang="zh-CN" sz="4500" dirty="0" err="1">
                <a:solidFill>
                  <a:srgbClr val="F29E9D"/>
                </a:solidFill>
                <a:latin typeface="Arial" panose="020B0604020202020204" pitchFamily="34" charset="0"/>
                <a:ea typeface="Arial Unicode MS" panose="020B0604020202020204" pitchFamily="34" charset="-122"/>
                <a:cs typeface="Arial" panose="020B0604020202020204" pitchFamily="34" charset="0"/>
              </a:rPr>
              <a:t>đánh</a:t>
            </a:r>
            <a:r>
              <a:rPr lang="en-US" altLang="zh-CN" sz="4500" dirty="0">
                <a:solidFill>
                  <a:srgbClr val="F29E9D"/>
                </a:solidFill>
                <a:latin typeface="Arial" panose="020B0604020202020204" pitchFamily="34" charset="0"/>
                <a:ea typeface="Arial Unicode MS" panose="020B0604020202020204" pitchFamily="34" charset="-122"/>
                <a:cs typeface="Arial" panose="020B0604020202020204" pitchFamily="34" charset="0"/>
              </a:rPr>
              <a:t> </a:t>
            </a:r>
            <a:r>
              <a:rPr lang="en-US" altLang="zh-CN" sz="4500" dirty="0" err="1">
                <a:solidFill>
                  <a:srgbClr val="F29E9D"/>
                </a:solidFill>
                <a:latin typeface="Arial" panose="020B0604020202020204" pitchFamily="34" charset="0"/>
                <a:ea typeface="Arial Unicode MS" panose="020B0604020202020204" pitchFamily="34" charset="-122"/>
                <a:cs typeface="Arial" panose="020B0604020202020204" pitchFamily="34" charset="0"/>
              </a:rPr>
              <a:t>giá</a:t>
            </a:r>
            <a:endParaRPr lang="en-US" altLang="zh-CN" sz="4500" dirty="0">
              <a:solidFill>
                <a:srgbClr val="F29E9D"/>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6" name="文本框 5"/>
          <p:cNvSpPr txBox="1"/>
          <p:nvPr/>
        </p:nvSpPr>
        <p:spPr>
          <a:xfrm>
            <a:off x="2410691" y="2316029"/>
            <a:ext cx="5882871" cy="477054"/>
          </a:xfrm>
          <a:prstGeom prst="rect">
            <a:avLst/>
          </a:prstGeom>
          <a:noFill/>
        </p:spPr>
        <p:txBody>
          <a:bodyPr wrap="square" rtlCol="0">
            <a:spAutoFit/>
          </a:bodyPr>
          <a:lstStyle/>
          <a:p>
            <a:pPr algn="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Nội</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dung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kể</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mở</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đầu</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kết</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thúc</a:t>
            </a:r>
            <a:endParaRPr lang="en-US" altLang="zh-CN" sz="2500" b="1" spc="300" dirty="0">
              <a:latin typeface="Arial" panose="020B0604020202020204" pitchFamily="34" charset="0"/>
              <a:ea typeface="Arial Unicode MS" panose="020B0604020202020204" pitchFamily="34" charset="-122"/>
              <a:cs typeface="Arial" panose="020B0604020202020204" pitchFamily="34" charset="0"/>
            </a:endParaRPr>
          </a:p>
        </p:txBody>
      </p:sp>
      <p:sp>
        <p:nvSpPr>
          <p:cNvPr id="9" name="文本框 5">
            <a:extLst>
              <a:ext uri="{FF2B5EF4-FFF2-40B4-BE49-F238E27FC236}">
                <a16:creationId xmlns:a16="http://schemas.microsoft.com/office/drawing/2014/main" id="{930C7715-81E0-4A0A-9654-9CA081BB59FE}"/>
              </a:ext>
            </a:extLst>
          </p:cNvPr>
          <p:cNvSpPr txBox="1"/>
          <p:nvPr/>
        </p:nvSpPr>
        <p:spPr>
          <a:xfrm>
            <a:off x="3376006" y="3097079"/>
            <a:ext cx="4917555" cy="477054"/>
          </a:xfrm>
          <a:prstGeom prst="rect">
            <a:avLst/>
          </a:prstGeom>
          <a:noFill/>
        </p:spPr>
        <p:txBody>
          <a:bodyPr wrap="square" rtlCol="0">
            <a:spAutoFit/>
          </a:bodyPr>
          <a:lstStyle/>
          <a:p>
            <a:pPr algn="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Lối</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kể</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tự</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nhiên</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lôi</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cuốn</a:t>
            </a:r>
            <a:endParaRPr lang="en-US" altLang="zh-CN" sz="2500" b="1" spc="300" dirty="0">
              <a:latin typeface="Arial" panose="020B0604020202020204" pitchFamily="34" charset="0"/>
              <a:ea typeface="Arial Unicode MS" panose="020B0604020202020204" pitchFamily="34" charset="-122"/>
              <a:cs typeface="Arial" panose="020B0604020202020204" pitchFamily="34" charset="0"/>
            </a:endParaRPr>
          </a:p>
        </p:txBody>
      </p:sp>
      <p:sp>
        <p:nvSpPr>
          <p:cNvPr id="10" name="文本框 5">
            <a:extLst>
              <a:ext uri="{FF2B5EF4-FFF2-40B4-BE49-F238E27FC236}">
                <a16:creationId xmlns:a16="http://schemas.microsoft.com/office/drawing/2014/main" id="{FEA1023B-9EEA-447A-9F83-E8B31B11ABE7}"/>
              </a:ext>
            </a:extLst>
          </p:cNvPr>
          <p:cNvSpPr txBox="1"/>
          <p:nvPr/>
        </p:nvSpPr>
        <p:spPr>
          <a:xfrm>
            <a:off x="3458096" y="3916229"/>
            <a:ext cx="4835466" cy="861774"/>
          </a:xfrm>
          <a:prstGeom prst="rect">
            <a:avLst/>
          </a:prstGeom>
          <a:noFill/>
        </p:spPr>
        <p:txBody>
          <a:bodyPr wrap="square" rtlCol="0">
            <a:spAutoFit/>
          </a:bodyPr>
          <a:lstStyle/>
          <a:p>
            <a:pPr algn="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Nêu</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tính</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cách</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nhân</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vật</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và</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ý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nghĩa</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câu</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chuyện</a:t>
            </a:r>
            <a:endParaRPr lang="en-US" altLang="zh-CN" sz="2500" b="1" spc="300" dirty="0">
              <a:latin typeface="Arial" panose="020B0604020202020204" pitchFamily="34" charset="0"/>
              <a:ea typeface="Arial Unicode MS" panose="020B0604020202020204" pitchFamily="34" charset="-122"/>
              <a:cs typeface="Arial" panose="020B0604020202020204" pitchFamily="34" charset="0"/>
            </a:endParaRPr>
          </a:p>
        </p:txBody>
      </p:sp>
      <p:sp>
        <p:nvSpPr>
          <p:cNvPr id="11" name="文本框 5">
            <a:extLst>
              <a:ext uri="{FF2B5EF4-FFF2-40B4-BE49-F238E27FC236}">
                <a16:creationId xmlns:a16="http://schemas.microsoft.com/office/drawing/2014/main" id="{4FF74724-7CC8-4A63-934E-E7366174E0B7}"/>
              </a:ext>
            </a:extLst>
          </p:cNvPr>
          <p:cNvSpPr txBox="1"/>
          <p:nvPr/>
        </p:nvSpPr>
        <p:spPr>
          <a:xfrm>
            <a:off x="3376006" y="5078279"/>
            <a:ext cx="4917555" cy="477054"/>
          </a:xfrm>
          <a:prstGeom prst="rect">
            <a:avLst/>
          </a:prstGeom>
          <a:noFill/>
        </p:spPr>
        <p:txBody>
          <a:bodyPr wrap="square" rtlCol="0">
            <a:spAutoFit/>
          </a:bodyPr>
          <a:lstStyle/>
          <a:p>
            <a:pPr algn="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Kể</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chuyện</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2500" b="1" spc="300" dirty="0" err="1">
                <a:latin typeface="Arial" panose="020B0604020202020204" pitchFamily="34" charset="0"/>
                <a:ea typeface="Arial Unicode MS" panose="020B0604020202020204" pitchFamily="34" charset="-122"/>
                <a:cs typeface="Arial" panose="020B0604020202020204" pitchFamily="34" charset="0"/>
              </a:rPr>
              <a:t>ngoài</a:t>
            </a:r>
            <a:r>
              <a:rPr lang="en-US" altLang="zh-CN" sz="2500" b="1" spc="300" dirty="0">
                <a:latin typeface="Arial" panose="020B0604020202020204" pitchFamily="34" charset="0"/>
                <a:ea typeface="Arial Unicode MS" panose="020B0604020202020204" pitchFamily="34" charset="-122"/>
                <a:cs typeface="Arial" panose="020B0604020202020204" pitchFamily="34" charset="0"/>
              </a:rPr>
              <a:t> SGK</a:t>
            </a:r>
          </a:p>
        </p:txBody>
      </p:sp>
      <p:pic>
        <p:nvPicPr>
          <p:cNvPr id="12" name="Picture 11">
            <a:extLst>
              <a:ext uri="{FF2B5EF4-FFF2-40B4-BE49-F238E27FC236}">
                <a16:creationId xmlns:a16="http://schemas.microsoft.com/office/drawing/2014/main" id="{6284FA67-ABAE-4AFF-8918-DEA3BD834B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3584" y="2328602"/>
            <a:ext cx="419100" cy="461394"/>
          </a:xfrm>
          <a:prstGeom prst="rect">
            <a:avLst/>
          </a:prstGeom>
        </p:spPr>
      </p:pic>
      <p:pic>
        <p:nvPicPr>
          <p:cNvPr id="14" name="Picture 13">
            <a:extLst>
              <a:ext uri="{FF2B5EF4-FFF2-40B4-BE49-F238E27FC236}">
                <a16:creationId xmlns:a16="http://schemas.microsoft.com/office/drawing/2014/main" id="{53F82E91-3E2A-47E7-8DD2-DF9138958F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1410" y="3112076"/>
            <a:ext cx="419100" cy="461394"/>
          </a:xfrm>
          <a:prstGeom prst="rect">
            <a:avLst/>
          </a:prstGeom>
        </p:spPr>
      </p:pic>
      <p:pic>
        <p:nvPicPr>
          <p:cNvPr id="15" name="Picture 14">
            <a:extLst>
              <a:ext uri="{FF2B5EF4-FFF2-40B4-BE49-F238E27FC236}">
                <a16:creationId xmlns:a16="http://schemas.microsoft.com/office/drawing/2014/main" id="{4DE483D6-E302-4287-BCA2-8F1A370D14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0440" y="3932729"/>
            <a:ext cx="419100" cy="461394"/>
          </a:xfrm>
          <a:prstGeom prst="rect">
            <a:avLst/>
          </a:prstGeom>
        </p:spPr>
      </p:pic>
      <p:pic>
        <p:nvPicPr>
          <p:cNvPr id="16" name="Picture 15">
            <a:extLst>
              <a:ext uri="{FF2B5EF4-FFF2-40B4-BE49-F238E27FC236}">
                <a16:creationId xmlns:a16="http://schemas.microsoft.com/office/drawing/2014/main" id="{60ACC008-72B5-4D48-B66F-FD9DCE488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867" y="5071803"/>
            <a:ext cx="419100" cy="461394"/>
          </a:xfrm>
          <a:prstGeom prst="rect">
            <a:avLst/>
          </a:prstGeom>
        </p:spPr>
      </p:pic>
    </p:spTree>
    <p:extLst>
      <p:ext uri="{BB962C8B-B14F-4D97-AF65-F5344CB8AC3E}">
        <p14:creationId xmlns:p14="http://schemas.microsoft.com/office/powerpoint/2010/main" val="3436622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iterate type="lt">
                                    <p:tmPct val="10476"/>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2300"/>
                            </p:stCondLst>
                            <p:childTnLst>
                              <p:par>
                                <p:cTn id="22" presetID="2" presetClass="entr" presetSubtype="4"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8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childTnLst>
                          </p:cTn>
                        </p:par>
                        <p:par>
                          <p:cTn id="30" fill="hold">
                            <p:stCondLst>
                              <p:cond delay="3525"/>
                            </p:stCondLst>
                            <p:childTnLst>
                              <p:par>
                                <p:cTn id="31" presetID="2" presetClass="entr" presetSubtype="4"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par>
                          <p:cTn id="35" fill="hold">
                            <p:stCondLst>
                              <p:cond delay="4025"/>
                            </p:stCondLst>
                            <p:childTnLst>
                              <p:par>
                                <p:cTn id="36" presetID="10"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childTnLst>
                          </p:cTn>
                        </p:par>
                        <p:par>
                          <p:cTn id="39" fill="hold">
                            <p:stCondLst>
                              <p:cond delay="5125"/>
                            </p:stCondLst>
                            <p:childTnLst>
                              <p:par>
                                <p:cTn id="40" presetID="2" presetClass="entr" presetSubtype="4"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par>
                          <p:cTn id="44" fill="hold">
                            <p:stCondLst>
                              <p:cond delay="5625"/>
                            </p:stCondLst>
                            <p:childTnLst>
                              <p:par>
                                <p:cTn id="45" presetID="10"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234299">
            <a:off x="-3606038" y="-3960445"/>
            <a:ext cx="21002412" cy="6808940"/>
            <a:chOff x="-4075136" y="4609891"/>
            <a:chExt cx="18331759" cy="6808940"/>
          </a:xfrm>
          <a:solidFill>
            <a:schemeClr val="accent2"/>
          </a:solidFill>
          <a:effectLst/>
        </p:grpSpPr>
        <p:sp>
          <p:nvSpPr>
            <p:cNvPr id="8" name="云形 7"/>
            <p:cNvSpPr/>
            <p:nvPr/>
          </p:nvSpPr>
          <p:spPr>
            <a:xfrm>
              <a:off x="3579027" y="4609891"/>
              <a:ext cx="10677596" cy="6210344"/>
            </a:xfrm>
            <a:prstGeom prst="cloud">
              <a:avLst/>
            </a:prstGeom>
            <a:pattFill prst="wdDnDiag">
              <a:fgClr>
                <a:schemeClr val="bg2">
                  <a:lumMod val="75000"/>
                </a:schemeClr>
              </a:fgClr>
              <a:bgClr>
                <a:schemeClr val="bg1"/>
              </a:bgClr>
            </a:patt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Unicode MS" panose="020B0604020202020204" pitchFamily="34" charset="-122"/>
                <a:ea typeface="Arial Unicode MS" panose="020B0604020202020204" pitchFamily="34" charset="-122"/>
              </a:endParaRPr>
            </a:p>
          </p:txBody>
        </p:sp>
        <p:sp>
          <p:nvSpPr>
            <p:cNvPr id="9" name="云形 8"/>
            <p:cNvSpPr/>
            <p:nvPr/>
          </p:nvSpPr>
          <p:spPr>
            <a:xfrm>
              <a:off x="-4075136" y="5208487"/>
              <a:ext cx="10677596" cy="6210344"/>
            </a:xfrm>
            <a:prstGeom prst="cloud">
              <a:avLst/>
            </a:prstGeom>
            <a:pattFill prst="wdDnDiag">
              <a:fgClr>
                <a:schemeClr val="bg2">
                  <a:lumMod val="75000"/>
                </a:schemeClr>
              </a:fgClr>
              <a:bgClr>
                <a:schemeClr val="bg1"/>
              </a:bgClr>
            </a:patt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Unicode MS" panose="020B0604020202020204" pitchFamily="34" charset="-122"/>
                <a:ea typeface="Arial Unicode MS" panose="020B0604020202020204" pitchFamily="34" charset="-122"/>
              </a:endParaRPr>
            </a:p>
          </p:txBody>
        </p:sp>
      </p:grpSp>
      <p:grpSp>
        <p:nvGrpSpPr>
          <p:cNvPr id="10" name="组合 9"/>
          <p:cNvGrpSpPr/>
          <p:nvPr/>
        </p:nvGrpSpPr>
        <p:grpSpPr>
          <a:xfrm rot="234299">
            <a:off x="-3513022" y="-4170213"/>
            <a:ext cx="21002412" cy="6808940"/>
            <a:chOff x="-4075136" y="4609891"/>
            <a:chExt cx="18331759" cy="6808940"/>
          </a:xfrm>
          <a:solidFill>
            <a:srgbClr val="FFF6E1"/>
          </a:solidFill>
          <a:effectLst>
            <a:outerShdw blurRad="50800" dist="38100" dir="5400000" algn="t" rotWithShape="0">
              <a:prstClr val="black">
                <a:alpha val="40000"/>
              </a:prstClr>
            </a:outerShdw>
          </a:effectLst>
        </p:grpSpPr>
        <p:sp>
          <p:nvSpPr>
            <p:cNvPr id="11" name="云形 10"/>
            <p:cNvSpPr/>
            <p:nvPr/>
          </p:nvSpPr>
          <p:spPr>
            <a:xfrm>
              <a:off x="3579027" y="4609891"/>
              <a:ext cx="10677596" cy="6210344"/>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Unicode MS" panose="020B0604020202020204" pitchFamily="34" charset="-122"/>
                <a:ea typeface="Arial Unicode MS" panose="020B0604020202020204" pitchFamily="34" charset="-122"/>
              </a:endParaRPr>
            </a:p>
          </p:txBody>
        </p:sp>
        <p:sp>
          <p:nvSpPr>
            <p:cNvPr id="12" name="云形 11"/>
            <p:cNvSpPr/>
            <p:nvPr/>
          </p:nvSpPr>
          <p:spPr>
            <a:xfrm>
              <a:off x="-4075136" y="5208487"/>
              <a:ext cx="10677596" cy="6210344"/>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Unicode MS" panose="020B0604020202020204" pitchFamily="34" charset="-122"/>
                <a:ea typeface="Arial Unicode MS" panose="020B0604020202020204" pitchFamily="34" charset="-122"/>
              </a:endParaRPr>
            </a:p>
          </p:txBody>
        </p:sp>
      </p:grpSp>
      <p:pic>
        <p:nvPicPr>
          <p:cNvPr id="3" name="PA_库_图片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p:blipFill>
        <p:spPr>
          <a:xfrm>
            <a:off x="7531521" y="1204044"/>
            <a:ext cx="2513232" cy="502037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0324" y="190391"/>
            <a:ext cx="2150948" cy="2021221"/>
          </a:xfrm>
          <a:prstGeom prst="rect">
            <a:avLst/>
          </a:prstGeom>
        </p:spPr>
      </p:pic>
      <p:sp>
        <p:nvSpPr>
          <p:cNvPr id="15" name="文本框 14"/>
          <p:cNvSpPr txBox="1"/>
          <p:nvPr/>
        </p:nvSpPr>
        <p:spPr>
          <a:xfrm>
            <a:off x="556183" y="556809"/>
            <a:ext cx="6173997" cy="1092607"/>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en-US" altLang="zh-CN" sz="6500" dirty="0" err="1">
                <a:solidFill>
                  <a:srgbClr val="A6562C"/>
                </a:solidFill>
                <a:effectLst>
                  <a:reflection blurRad="6350" stA="55000" endA="300" endPos="45500" dir="5400000" sy="-100000" algn="bl" rotWithShape="0"/>
                </a:effectLst>
                <a:latin typeface="UTM Alpine KT" panose="02040603050506020204" pitchFamily="18" charset="0"/>
                <a:ea typeface="Arial Unicode MS" panose="020B0604020202020204" pitchFamily="34" charset="-122"/>
              </a:rPr>
              <a:t>Thi</a:t>
            </a:r>
            <a:r>
              <a:rPr lang="en-US" altLang="zh-CN" sz="6500" dirty="0">
                <a:solidFill>
                  <a:srgbClr val="A6562C"/>
                </a:solidFill>
                <a:effectLst>
                  <a:reflection blurRad="6350" stA="55000" endA="300" endPos="45500" dir="5400000" sy="-100000" algn="bl" rotWithShape="0"/>
                </a:effectLst>
                <a:latin typeface="UTM Alpine KT" panose="02040603050506020204" pitchFamily="18" charset="0"/>
                <a:ea typeface="Arial Unicode MS" panose="020B0604020202020204" pitchFamily="34" charset="-122"/>
              </a:rPr>
              <a:t> </a:t>
            </a:r>
            <a:r>
              <a:rPr lang="en-US" altLang="zh-CN" sz="6500" dirty="0" err="1">
                <a:solidFill>
                  <a:srgbClr val="A6562C"/>
                </a:solidFill>
                <a:effectLst>
                  <a:reflection blurRad="6350" stA="55000" endA="300" endPos="45500" dir="5400000" sy="-100000" algn="bl" rotWithShape="0"/>
                </a:effectLst>
                <a:latin typeface="UTM Alpine KT" panose="02040603050506020204" pitchFamily="18" charset="0"/>
                <a:ea typeface="Arial Unicode MS" panose="020B0604020202020204" pitchFamily="34" charset="-122"/>
              </a:rPr>
              <a:t>kể</a:t>
            </a:r>
            <a:r>
              <a:rPr lang="en-US" altLang="zh-CN" sz="6500" dirty="0">
                <a:solidFill>
                  <a:srgbClr val="A6562C"/>
                </a:solidFill>
                <a:effectLst>
                  <a:reflection blurRad="6350" stA="55000" endA="300" endPos="45500" dir="5400000" sy="-100000" algn="bl" rotWithShape="0"/>
                </a:effectLst>
                <a:latin typeface="UTM Alpine KT" panose="02040603050506020204" pitchFamily="18" charset="0"/>
                <a:ea typeface="Arial Unicode MS" panose="020B0604020202020204" pitchFamily="34" charset="-122"/>
              </a:rPr>
              <a:t> </a:t>
            </a:r>
            <a:r>
              <a:rPr lang="en-US" altLang="zh-CN" sz="6500" dirty="0" err="1">
                <a:solidFill>
                  <a:srgbClr val="A6562C"/>
                </a:solidFill>
                <a:effectLst>
                  <a:reflection blurRad="6350" stA="55000" endA="300" endPos="45500" dir="5400000" sy="-100000" algn="bl" rotWithShape="0"/>
                </a:effectLst>
                <a:latin typeface="UTM Alpine KT" panose="02040603050506020204" pitchFamily="18" charset="0"/>
                <a:ea typeface="Arial Unicode MS" panose="020B0604020202020204" pitchFamily="34" charset="-122"/>
              </a:rPr>
              <a:t>chuyện</a:t>
            </a:r>
            <a:endParaRPr lang="zh-CN" altLang="en-US" sz="6500" dirty="0">
              <a:solidFill>
                <a:srgbClr val="A6562C"/>
              </a:solidFill>
              <a:effectLst>
                <a:reflection blurRad="6350" stA="55000" endA="300" endPos="45500" dir="5400000" sy="-100000" algn="bl" rotWithShape="0"/>
              </a:effectLst>
              <a:latin typeface="UTM Alpine KT" panose="02040603050506020204" pitchFamily="18" charset="0"/>
              <a:ea typeface="Arial Unicode MS" panose="020B0604020202020204" pitchFamily="34" charset="-122"/>
            </a:endParaRPr>
          </a:p>
        </p:txBody>
      </p:sp>
      <p:pic>
        <p:nvPicPr>
          <p:cNvPr id="4" name="Picture 3">
            <a:extLst>
              <a:ext uri="{FF2B5EF4-FFF2-40B4-BE49-F238E27FC236}">
                <a16:creationId xmlns:a16="http://schemas.microsoft.com/office/drawing/2014/main" id="{9706CA46-6E5D-4043-A433-99A583FB67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387" y="766916"/>
            <a:ext cx="7983799" cy="7983799"/>
          </a:xfrm>
          <a:prstGeom prst="rect">
            <a:avLst/>
          </a:prstGeom>
        </p:spPr>
      </p:pic>
    </p:spTree>
    <p:extLst>
      <p:ext uri="{BB962C8B-B14F-4D97-AF65-F5344CB8AC3E}">
        <p14:creationId xmlns:p14="http://schemas.microsoft.com/office/powerpoint/2010/main" val="518564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8000" fill="hold"/>
                                        <p:tgtEl>
                                          <p:spTgt spid="14"/>
                                        </p:tgtEl>
                                        <p:attrNameLst>
                                          <p:attrName>r</p:attrName>
                                        </p:attrNameLst>
                                      </p:cBhvr>
                                    </p:animRot>
                                  </p:childTnLst>
                                </p:cTn>
                              </p:par>
                              <p:par>
                                <p:cTn id="7" presetID="22" presetClass="entr" presetSubtype="8" fill="hold" grpId="0" nodeType="withEffect">
                                  <p:stCondLst>
                                    <p:cond delay="0"/>
                                  </p:stCondLst>
                                  <p:iterate type="lt">
                                    <p:tmPct val="0"/>
                                  </p:iterate>
                                  <p:childTnLst>
                                    <p:set>
                                      <p:cBhvr>
                                        <p:cTn id="8" dur="1" fill="hold">
                                          <p:stCondLst>
                                            <p:cond delay="0"/>
                                          </p:stCondLst>
                                        </p:cTn>
                                        <p:tgtEl>
                                          <p:spTgt spid="15"/>
                                        </p:tgtEl>
                                        <p:attrNameLst>
                                          <p:attrName>style.visibility</p:attrName>
                                        </p:attrNameLst>
                                      </p:cBhvr>
                                      <p:to>
                                        <p:strVal val="visible"/>
                                      </p:to>
                                    </p:set>
                                    <p:animEffect transition="in" filter="wipe(left)">
                                      <p:cBhvr>
                                        <p:cTn id="9" dur="500"/>
                                        <p:tgtEl>
                                          <p:spTgt spid="15"/>
                                        </p:tgtEl>
                                      </p:cBhvr>
                                    </p:animEffect>
                                  </p:childTnLst>
                                </p:cTn>
                              </p:par>
                              <p:par>
                                <p:cTn id="10" presetID="2" presetClass="entr" presetSubtype="2" decel="10000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1+#ppt_w/2"/>
                                          </p:val>
                                        </p:tav>
                                        <p:tav tm="100000">
                                          <p:val>
                                            <p:strVal val="#ppt_x"/>
                                          </p:val>
                                        </p:tav>
                                      </p:tavLst>
                                    </p:anim>
                                    <p:anim calcmode="lin" valueType="num">
                                      <p:cBhvr additive="base">
                                        <p:cTn id="13" dur="1500" fill="hold"/>
                                        <p:tgtEl>
                                          <p:spTgt spid="3"/>
                                        </p:tgtEl>
                                        <p:attrNameLst>
                                          <p:attrName>ppt_y</p:attrName>
                                        </p:attrNameLst>
                                      </p:cBhvr>
                                      <p:tavLst>
                                        <p:tav tm="0">
                                          <p:val>
                                            <p:strVal val="#ppt_y"/>
                                          </p:val>
                                        </p:tav>
                                        <p:tav tm="100000">
                                          <p:val>
                                            <p:strVal val="#ppt_y"/>
                                          </p:val>
                                        </p:tav>
                                      </p:tavLst>
                                    </p:anim>
                                  </p:childTnLst>
                                </p:cTn>
                              </p:par>
                              <p:par>
                                <p:cTn id="14" presetID="32" presetClass="emph" presetSubtype="0" repeatCount="3000" fill="hold" nodeType="withEffect">
                                  <p:stCondLst>
                                    <p:cond delay="250"/>
                                  </p:stCondLst>
                                  <p:childTnLst>
                                    <p:animRot by="120000">
                                      <p:cBhvr>
                                        <p:cTn id="15" dur="50" fill="hold">
                                          <p:stCondLst>
                                            <p:cond delay="0"/>
                                          </p:stCondLst>
                                        </p:cTn>
                                        <p:tgtEl>
                                          <p:spTgt spid="3"/>
                                        </p:tgtEl>
                                        <p:attrNameLst>
                                          <p:attrName>r</p:attrName>
                                        </p:attrNameLst>
                                      </p:cBhvr>
                                    </p:animRot>
                                    <p:animRot by="-240000">
                                      <p:cBhvr>
                                        <p:cTn id="16" dur="100" fill="hold">
                                          <p:stCondLst>
                                            <p:cond delay="100"/>
                                          </p:stCondLst>
                                        </p:cTn>
                                        <p:tgtEl>
                                          <p:spTgt spid="3"/>
                                        </p:tgtEl>
                                        <p:attrNameLst>
                                          <p:attrName>r</p:attrName>
                                        </p:attrNameLst>
                                      </p:cBhvr>
                                    </p:animRot>
                                    <p:animRot by="240000">
                                      <p:cBhvr>
                                        <p:cTn id="17" dur="100" fill="hold">
                                          <p:stCondLst>
                                            <p:cond delay="200"/>
                                          </p:stCondLst>
                                        </p:cTn>
                                        <p:tgtEl>
                                          <p:spTgt spid="3"/>
                                        </p:tgtEl>
                                        <p:attrNameLst>
                                          <p:attrName>r</p:attrName>
                                        </p:attrNameLst>
                                      </p:cBhvr>
                                    </p:animRot>
                                    <p:animRot by="-240000">
                                      <p:cBhvr>
                                        <p:cTn id="18" dur="100" fill="hold">
                                          <p:stCondLst>
                                            <p:cond delay="300"/>
                                          </p:stCondLst>
                                        </p:cTn>
                                        <p:tgtEl>
                                          <p:spTgt spid="3"/>
                                        </p:tgtEl>
                                        <p:attrNameLst>
                                          <p:attrName>r</p:attrName>
                                        </p:attrNameLst>
                                      </p:cBhvr>
                                    </p:animRot>
                                    <p:animRot by="120000">
                                      <p:cBhvr>
                                        <p:cTn id="19" dur="100" fill="hold">
                                          <p:stCondLst>
                                            <p:cond delay="400"/>
                                          </p:stCondLst>
                                        </p:cTn>
                                        <p:tgtEl>
                                          <p:spTgt spid="3"/>
                                        </p:tgtEl>
                                        <p:attrNameLst>
                                          <p:attrName>r</p:attrName>
                                        </p:attrNameLst>
                                      </p:cBhvr>
                                    </p:animRot>
                                  </p:childTnLst>
                                </p:cTn>
                              </p:par>
                              <p:par>
                                <p:cTn id="20" presetID="34" presetClass="emph" presetSubtype="0" fill="hold" grpId="4" nodeType="withEffect">
                                  <p:stCondLst>
                                    <p:cond delay="250"/>
                                  </p:stCondLst>
                                  <p:iterate type="lt">
                                    <p:tmPct val="5000"/>
                                  </p:iterate>
                                  <p:childTnLst>
                                    <p:animMotion origin="layout" path="M 0.0 0.0 L 0.0 -0.07213" pathEditMode="relative" ptsTypes="">
                                      <p:cBhvr>
                                        <p:cTn id="21" dur="250" accel="50000" decel="50000" autoRev="1" fill="hold">
                                          <p:stCondLst>
                                            <p:cond delay="0"/>
                                          </p:stCondLst>
                                        </p:cTn>
                                        <p:tgtEl>
                                          <p:spTgt spid="15"/>
                                        </p:tgtEl>
                                        <p:attrNameLst>
                                          <p:attrName>ppt_x</p:attrName>
                                          <p:attrName>ppt_y</p:attrName>
                                        </p:attrNameLst>
                                      </p:cBhvr>
                                    </p:animMotion>
                                    <p:animRot by="1500000">
                                      <p:cBhvr>
                                        <p:cTn id="22" dur="125" fill="hold">
                                          <p:stCondLst>
                                            <p:cond delay="0"/>
                                          </p:stCondLst>
                                        </p:cTn>
                                        <p:tgtEl>
                                          <p:spTgt spid="15"/>
                                        </p:tgtEl>
                                        <p:attrNameLst>
                                          <p:attrName>r</p:attrName>
                                        </p:attrNameLst>
                                      </p:cBhvr>
                                    </p:animRot>
                                    <p:animRot by="-1500000">
                                      <p:cBhvr>
                                        <p:cTn id="23" dur="125" fill="hold">
                                          <p:stCondLst>
                                            <p:cond delay="125"/>
                                          </p:stCondLst>
                                        </p:cTn>
                                        <p:tgtEl>
                                          <p:spTgt spid="15"/>
                                        </p:tgtEl>
                                        <p:attrNameLst>
                                          <p:attrName>r</p:attrName>
                                        </p:attrNameLst>
                                      </p:cBhvr>
                                    </p:animRot>
                                    <p:animRot by="-1500000">
                                      <p:cBhvr>
                                        <p:cTn id="24" dur="125" fill="hold">
                                          <p:stCondLst>
                                            <p:cond delay="250"/>
                                          </p:stCondLst>
                                        </p:cTn>
                                        <p:tgtEl>
                                          <p:spTgt spid="15"/>
                                        </p:tgtEl>
                                        <p:attrNameLst>
                                          <p:attrName>r</p:attrName>
                                        </p:attrNameLst>
                                      </p:cBhvr>
                                    </p:animRot>
                                    <p:animRot by="1500000">
                                      <p:cBhvr>
                                        <p:cTn id="25"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4"/>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92128" y="1016604"/>
            <a:ext cx="5515897" cy="584775"/>
          </a:xfrm>
          <a:prstGeom prst="rect">
            <a:avLst/>
          </a:prstGeom>
          <a:noFill/>
        </p:spPr>
        <p:txBody>
          <a:bodyPr wrap="square" rtlCol="0">
            <a:spAutoFit/>
          </a:bodyPr>
          <a:lstStyle/>
          <a:p>
            <a:pPr algn="ctr"/>
            <a:r>
              <a:rPr lang="en-US" altLang="zh-CN" sz="32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mn-lt"/>
              </a:rPr>
              <a:t>AI KỂ CHUYỆN HAY NHẤT?</a:t>
            </a:r>
            <a:endParaRPr lang="zh-CN" altLang="en-US" sz="32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mn-lt"/>
            </a:endParaRPr>
          </a:p>
        </p:txBody>
      </p:sp>
      <p:sp>
        <p:nvSpPr>
          <p:cNvPr id="3" name="文本框 2"/>
          <p:cNvSpPr txBox="1"/>
          <p:nvPr/>
        </p:nvSpPr>
        <p:spPr>
          <a:xfrm>
            <a:off x="3578137" y="-252405"/>
            <a:ext cx="5112292" cy="1169551"/>
          </a:xfrm>
          <a:prstGeom prst="rect">
            <a:avLst/>
          </a:prstGeom>
          <a:noFill/>
        </p:spPr>
        <p:txBody>
          <a:bodyPr wrap="square" rtlCol="0">
            <a:spAutoFit/>
          </a:bodyPr>
          <a:lstStyle/>
          <a:p>
            <a:pPr algn="ctr"/>
            <a:r>
              <a:rPr lang="en-US" altLang="zh-CN" sz="7000" b="1" spc="600" dirty="0" err="1">
                <a:solidFill>
                  <a:schemeClr val="bg1"/>
                </a:solidFill>
                <a:latin typeface="#9Slide07 SVNBeachwood Sans" pitchFamily="2" charset="0"/>
                <a:ea typeface="Arial Unicode MS" panose="020B0604020202020204" pitchFamily="34" charset="-122"/>
                <a:cs typeface="Arial" panose="020B0604020202020204" pitchFamily="34" charset="0"/>
                <a:sym typeface="+mn-lt"/>
              </a:rPr>
              <a:t>Bình</a:t>
            </a:r>
            <a:r>
              <a:rPr lang="en-US" altLang="zh-CN" sz="7000" b="1" spc="600" dirty="0">
                <a:solidFill>
                  <a:schemeClr val="bg1"/>
                </a:solidFill>
                <a:latin typeface="#9Slide07 SVNBeachwood Sans" pitchFamily="2" charset="0"/>
                <a:ea typeface="Arial Unicode MS" panose="020B0604020202020204" pitchFamily="34" charset="-122"/>
                <a:cs typeface="Arial" panose="020B0604020202020204" pitchFamily="34" charset="0"/>
                <a:sym typeface="+mn-lt"/>
              </a:rPr>
              <a:t> </a:t>
            </a:r>
            <a:r>
              <a:rPr lang="en-US" altLang="zh-CN" sz="7000" b="1" spc="600" dirty="0" err="1">
                <a:solidFill>
                  <a:schemeClr val="bg1"/>
                </a:solidFill>
                <a:latin typeface="#9Slide07 SVNBeachwood Sans" pitchFamily="2" charset="0"/>
                <a:ea typeface="Arial Unicode MS" panose="020B0604020202020204" pitchFamily="34" charset="-122"/>
                <a:cs typeface="Arial" panose="020B0604020202020204" pitchFamily="34" charset="0"/>
                <a:sym typeface="+mn-lt"/>
              </a:rPr>
              <a:t>chọn</a:t>
            </a:r>
            <a:endParaRPr lang="en-US" altLang="zh-CN" sz="7000" b="1" spc="600" dirty="0">
              <a:solidFill>
                <a:schemeClr val="bg1"/>
              </a:solidFill>
              <a:latin typeface="#9Slide07 SVNBeachwood Sans" pitchFamily="2" charset="0"/>
              <a:ea typeface="Arial Unicode MS" panose="020B0604020202020204" pitchFamily="34" charset="-122"/>
              <a:cs typeface="Arial" panose="020B0604020202020204" pitchFamily="34" charset="0"/>
              <a:sym typeface="+mn-lt"/>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p:blipFill>
        <p:spPr>
          <a:xfrm>
            <a:off x="436728" y="1766607"/>
            <a:ext cx="10304061" cy="4566711"/>
          </a:xfrm>
          <a:prstGeom prst="rect">
            <a:avLst/>
          </a:prstGeom>
          <a:noFill/>
          <a:ln w="9525">
            <a:noFill/>
          </a:ln>
        </p:spPr>
      </p:pic>
      <p:pic>
        <p:nvPicPr>
          <p:cNvPr id="5" name="图片 4"/>
          <p:cNvPicPr>
            <a:picLocks noChangeAspect="1"/>
          </p:cNvPicPr>
          <p:nvPr/>
        </p:nvPicPr>
        <p:blipFill>
          <a:blip r:embed="rId4"/>
          <a:stretch>
            <a:fillRect/>
          </a:stretch>
        </p:blipFill>
        <p:spPr>
          <a:xfrm>
            <a:off x="9628646" y="4349995"/>
            <a:ext cx="1643543" cy="2508005"/>
          </a:xfrm>
          <a:prstGeom prst="rect">
            <a:avLst/>
          </a:prstGeom>
        </p:spPr>
      </p:pic>
      <p:pic>
        <p:nvPicPr>
          <p:cNvPr id="9" name="Picture 8">
            <a:extLst>
              <a:ext uri="{FF2B5EF4-FFF2-40B4-BE49-F238E27FC236}">
                <a16:creationId xmlns:a16="http://schemas.microsoft.com/office/drawing/2014/main" id="{36631487-44F6-4B0B-AEC3-506B575EA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1485" y="486696"/>
            <a:ext cx="1164041" cy="1164041"/>
          </a:xfrm>
          <a:prstGeom prst="rect">
            <a:avLst/>
          </a:prstGeom>
        </p:spPr>
      </p:pic>
      <p:pic>
        <p:nvPicPr>
          <p:cNvPr id="11" name="Picture 10">
            <a:extLst>
              <a:ext uri="{FF2B5EF4-FFF2-40B4-BE49-F238E27FC236}">
                <a16:creationId xmlns:a16="http://schemas.microsoft.com/office/drawing/2014/main" id="{381BDE0E-8513-4B77-BDB0-6DF27E40BB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0507" y="1324896"/>
            <a:ext cx="3409337" cy="3409337"/>
          </a:xfrm>
          <a:prstGeom prst="rect">
            <a:avLst/>
          </a:prstGeom>
        </p:spPr>
      </p:pic>
    </p:spTree>
    <p:extLst>
      <p:ext uri="{BB962C8B-B14F-4D97-AF65-F5344CB8AC3E}">
        <p14:creationId xmlns:p14="http://schemas.microsoft.com/office/powerpoint/2010/main" val="30745548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par>
                                    <p:cTn id="14" presetID="32" presetClass="emph" presetSubtype="0" repeatCount="300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par>
                                    <p:cTn id="20" presetID="1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
                                            </p:tgtEl>
                                            <p:attrNameLst>
                                              <p:attrName>ppt_y</p:attrName>
                                            </p:attrNameLst>
                                          </p:cBhvr>
                                          <p:tavLst>
                                            <p:tav tm="0" fmla="#ppt_y+(sin(-2*pi*(1-$))*-#ppt_x+cos(-2*pi*(1-$))*(1-#ppt_y))*(1-$)">
                                              <p:val>
                                                <p:fltVal val="0"/>
                                              </p:val>
                                            </p:tav>
                                            <p:tav tm="100000">
                                              <p:val>
                                                <p:fltVal val="1"/>
                                              </p:val>
                                            </p:tav>
                                          </p:tavLst>
                                        </p:anim>
                                      </p:childTnLst>
                                    </p:cTn>
                                  </p:par>
                                  <p:par>
                                    <p:cTn id="26" presetID="2" presetClass="entr" presetSubtype="4" fill="hold" nodeType="withEffect" p14:presetBounceEnd="26000">
                                      <p:stCondLst>
                                        <p:cond delay="1000"/>
                                      </p:stCondLst>
                                      <p:childTnLst>
                                        <p:set>
                                          <p:cBhvr>
                                            <p:cTn id="27" dur="1" fill="hold">
                                              <p:stCondLst>
                                                <p:cond delay="0"/>
                                              </p:stCondLst>
                                            </p:cTn>
                                            <p:tgtEl>
                                              <p:spTgt spid="11"/>
                                            </p:tgtEl>
                                            <p:attrNameLst>
                                              <p:attrName>style.visibility</p:attrName>
                                            </p:attrNameLst>
                                          </p:cBhvr>
                                          <p:to>
                                            <p:strVal val="visible"/>
                                          </p:to>
                                        </p:set>
                                        <p:anim calcmode="lin" valueType="num" p14:bounceEnd="26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26000">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par>
                                    <p:cTn id="14" presetID="32" presetClass="emph" presetSubtype="0" repeatCount="300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par>
                                    <p:cTn id="20" presetID="1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
                                            </p:tgtEl>
                                            <p:attrNameLst>
                                              <p:attrName>ppt_y</p:attrName>
                                            </p:attrNameLst>
                                          </p:cBhvr>
                                          <p:tavLst>
                                            <p:tav tm="0" fmla="#ppt_y+(sin(-2*pi*(1-$))*-#ppt_x+cos(-2*pi*(1-$))*(1-#ppt_y))*(1-$)">
                                              <p:val>
                                                <p:fltVal val="0"/>
                                              </p:val>
                                            </p:tav>
                                            <p:tav tm="100000">
                                              <p:val>
                                                <p:fltVal val="1"/>
                                              </p:val>
                                            </p:tav>
                                          </p:tavLst>
                                        </p:anim>
                                      </p:childTnLst>
                                    </p:cTn>
                                  </p:par>
                                  <p:par>
                                    <p:cTn id="26" presetID="2" presetClass="entr" presetSubtype="4" fill="hold" nodeType="withEffect">
                                      <p:stCondLst>
                                        <p:cond delay="10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137815-3B4F-4D6C-86F9-EA4BF55DE7F7}"/>
              </a:ext>
            </a:extLst>
          </p:cNvPr>
          <p:cNvSpPr txBox="1"/>
          <p:nvPr/>
        </p:nvSpPr>
        <p:spPr>
          <a:xfrm>
            <a:off x="2486333" y="-247650"/>
            <a:ext cx="6135329" cy="1323439"/>
          </a:xfrm>
          <a:prstGeom prst="rect">
            <a:avLst/>
          </a:prstGeom>
          <a:noFill/>
        </p:spPr>
        <p:txBody>
          <a:bodyPr wrap="square" rtlCol="0">
            <a:spAutoFit/>
          </a:bodyPr>
          <a:lstStyle/>
          <a:p>
            <a:r>
              <a:rPr lang="en-US" sz="8000" dirty="0" err="1">
                <a:solidFill>
                  <a:schemeClr val="bg1"/>
                </a:solidFill>
                <a:latin typeface="#9Slide07 SVNBeachwood Sans" pitchFamily="2" charset="0"/>
              </a:rPr>
              <a:t>Dặn</a:t>
            </a:r>
            <a:r>
              <a:rPr lang="en-US" sz="8000" dirty="0">
                <a:solidFill>
                  <a:schemeClr val="bg1"/>
                </a:solidFill>
                <a:latin typeface="#9Slide07 SVNBeachwood Sans" pitchFamily="2" charset="0"/>
              </a:rPr>
              <a:t> </a:t>
            </a:r>
            <a:r>
              <a:rPr lang="en-US" sz="8000" dirty="0" err="1">
                <a:solidFill>
                  <a:schemeClr val="bg1"/>
                </a:solidFill>
                <a:latin typeface="#9Slide07 SVNBeachwood Sans" pitchFamily="2" charset="0"/>
              </a:rPr>
              <a:t>dò</a:t>
            </a:r>
            <a:endParaRPr lang="en-US" sz="8000" dirty="0">
              <a:solidFill>
                <a:schemeClr val="bg1"/>
              </a:solidFill>
              <a:latin typeface="#9Slide07 SVNBeachwood Sans" pitchFamily="2" charset="0"/>
            </a:endParaRPr>
          </a:p>
        </p:txBody>
      </p:sp>
      <p:pic>
        <p:nvPicPr>
          <p:cNvPr id="7" name="图片 12">
            <a:extLst>
              <a:ext uri="{FF2B5EF4-FFF2-40B4-BE49-F238E27FC236}">
                <a16:creationId xmlns:a16="http://schemas.microsoft.com/office/drawing/2014/main" id="{A581A02C-1627-4FF9-914D-C1EC5FCAA6CB}"/>
              </a:ext>
            </a:extLst>
          </p:cNvPr>
          <p:cNvPicPr>
            <a:picLocks noChangeAspect="1"/>
          </p:cNvPicPr>
          <p:nvPr/>
        </p:nvPicPr>
        <p:blipFill rotWithShape="1">
          <a:blip r:embed="rId2"/>
          <a:srcRect b="58346"/>
          <a:stretch/>
        </p:blipFill>
        <p:spPr>
          <a:xfrm>
            <a:off x="-837953" y="4756244"/>
            <a:ext cx="7664323" cy="2547562"/>
          </a:xfrm>
          <a:prstGeom prst="rect">
            <a:avLst/>
          </a:prstGeom>
        </p:spPr>
      </p:pic>
      <p:pic>
        <p:nvPicPr>
          <p:cNvPr id="8" name="图片 13">
            <a:extLst>
              <a:ext uri="{FF2B5EF4-FFF2-40B4-BE49-F238E27FC236}">
                <a16:creationId xmlns:a16="http://schemas.microsoft.com/office/drawing/2014/main" id="{F19AA0B6-8A96-4869-B390-C9F3B67EA5B4}"/>
              </a:ext>
            </a:extLst>
          </p:cNvPr>
          <p:cNvPicPr>
            <a:picLocks noChangeAspect="1"/>
          </p:cNvPicPr>
          <p:nvPr/>
        </p:nvPicPr>
        <p:blipFill rotWithShape="1">
          <a:blip r:embed="rId2"/>
          <a:srcRect b="58569"/>
          <a:stretch/>
        </p:blipFill>
        <p:spPr>
          <a:xfrm flipH="1">
            <a:off x="5460065" y="4756242"/>
            <a:ext cx="7664323" cy="2533915"/>
          </a:xfrm>
          <a:prstGeom prst="rect">
            <a:avLst/>
          </a:prstGeom>
        </p:spPr>
      </p:pic>
      <p:pic>
        <p:nvPicPr>
          <p:cNvPr id="5" name="Picture 4">
            <a:extLst>
              <a:ext uri="{FF2B5EF4-FFF2-40B4-BE49-F238E27FC236}">
                <a16:creationId xmlns:a16="http://schemas.microsoft.com/office/drawing/2014/main" id="{9030EEBD-5ADC-4A2C-ABF8-77B01F085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189" y="1297858"/>
            <a:ext cx="9913440" cy="4763505"/>
          </a:xfrm>
          <a:prstGeom prst="rect">
            <a:avLst/>
          </a:prstGeom>
        </p:spPr>
      </p:pic>
      <p:pic>
        <p:nvPicPr>
          <p:cNvPr id="3" name="Picture 2">
            <a:extLst>
              <a:ext uri="{FF2B5EF4-FFF2-40B4-BE49-F238E27FC236}">
                <a16:creationId xmlns:a16="http://schemas.microsoft.com/office/drawing/2014/main" id="{7E68A410-3FB0-4042-805A-7100279BF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6316"/>
            <a:ext cx="2861187" cy="2861187"/>
          </a:xfrm>
          <a:prstGeom prst="rect">
            <a:avLst/>
          </a:prstGeom>
        </p:spPr>
      </p:pic>
      <p:pic>
        <p:nvPicPr>
          <p:cNvPr id="4" name="Picture 3">
            <a:extLst>
              <a:ext uri="{FF2B5EF4-FFF2-40B4-BE49-F238E27FC236}">
                <a16:creationId xmlns:a16="http://schemas.microsoft.com/office/drawing/2014/main" id="{D0AD2293-E88D-4D5B-932B-0B9F6FE722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778" r="44889"/>
          <a:stretch/>
        </p:blipFill>
        <p:spPr>
          <a:xfrm>
            <a:off x="3124200" y="2178050"/>
            <a:ext cx="787400" cy="889000"/>
          </a:xfrm>
          <a:prstGeom prst="rect">
            <a:avLst/>
          </a:prstGeom>
        </p:spPr>
      </p:pic>
      <p:pic>
        <p:nvPicPr>
          <p:cNvPr id="9" name="Picture 8">
            <a:extLst>
              <a:ext uri="{FF2B5EF4-FFF2-40B4-BE49-F238E27FC236}">
                <a16:creationId xmlns:a16="http://schemas.microsoft.com/office/drawing/2014/main" id="{9CE4B33C-2601-412D-84AF-43F6ABF8C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667" t="37333"/>
          <a:stretch/>
        </p:blipFill>
        <p:spPr>
          <a:xfrm>
            <a:off x="3162300" y="3771900"/>
            <a:ext cx="647700" cy="895350"/>
          </a:xfrm>
          <a:prstGeom prst="rect">
            <a:avLst/>
          </a:prstGeom>
        </p:spPr>
      </p:pic>
      <p:sp>
        <p:nvSpPr>
          <p:cNvPr id="10" name="TextBox 9">
            <a:extLst>
              <a:ext uri="{FF2B5EF4-FFF2-40B4-BE49-F238E27FC236}">
                <a16:creationId xmlns:a16="http://schemas.microsoft.com/office/drawing/2014/main" id="{87711910-5706-471C-8071-886FC8286D7F}"/>
              </a:ext>
            </a:extLst>
          </p:cNvPr>
          <p:cNvSpPr txBox="1"/>
          <p:nvPr/>
        </p:nvSpPr>
        <p:spPr>
          <a:xfrm>
            <a:off x="4218039" y="2271252"/>
            <a:ext cx="5869858" cy="630942"/>
          </a:xfrm>
          <a:prstGeom prst="rect">
            <a:avLst/>
          </a:prstGeom>
          <a:noFill/>
        </p:spPr>
        <p:txBody>
          <a:bodyPr wrap="square" rtlCol="0">
            <a:spAutoFit/>
          </a:bodyPr>
          <a:lstStyle/>
          <a:p>
            <a:r>
              <a:rPr lang="en-US" sz="35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4F71E071-2B7C-41E3-B17E-ADC3B9378928}"/>
              </a:ext>
            </a:extLst>
          </p:cNvPr>
          <p:cNvSpPr txBox="1"/>
          <p:nvPr/>
        </p:nvSpPr>
        <p:spPr>
          <a:xfrm>
            <a:off x="4218039" y="3923072"/>
            <a:ext cx="5869858" cy="630942"/>
          </a:xfrm>
          <a:prstGeom prst="rect">
            <a:avLst/>
          </a:prstGeom>
          <a:noFill/>
        </p:spPr>
        <p:txBody>
          <a:bodyPr wrap="square" rtlCol="0">
            <a:spAutoFit/>
          </a:bodyPr>
          <a:lstStyle/>
          <a:p>
            <a:r>
              <a:rPr lang="en-US" sz="3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5097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anim calcmode="lin" valueType="num">
                                      <p:cBhvr>
                                        <p:cTn id="8" dur="700" fill="hold"/>
                                        <p:tgtEl>
                                          <p:spTgt spid="3"/>
                                        </p:tgtEl>
                                        <p:attrNameLst>
                                          <p:attrName>ppt_x</p:attrName>
                                        </p:attrNameLst>
                                      </p:cBhvr>
                                      <p:tavLst>
                                        <p:tav tm="0">
                                          <p:val>
                                            <p:strVal val="#ppt_x"/>
                                          </p:val>
                                        </p:tav>
                                        <p:tav tm="100000">
                                          <p:val>
                                            <p:strVal val="#ppt_x"/>
                                          </p:val>
                                        </p:tav>
                                      </p:tavLst>
                                    </p:anim>
                                    <p:anim calcmode="lin" valueType="num">
                                      <p:cBhvr>
                                        <p:cTn id="9" dur="630" decel="100000" fill="hold"/>
                                        <p:tgtEl>
                                          <p:spTgt spid="3"/>
                                        </p:tgtEl>
                                        <p:attrNameLst>
                                          <p:attrName>ppt_y</p:attrName>
                                        </p:attrNameLst>
                                      </p:cBhvr>
                                      <p:tavLst>
                                        <p:tav tm="0">
                                          <p:val>
                                            <p:strVal val="#ppt_y+1"/>
                                          </p:val>
                                        </p:tav>
                                        <p:tav tm="100000">
                                          <p:val>
                                            <p:strVal val="#ppt_y-.03"/>
                                          </p:val>
                                        </p:tav>
                                      </p:tavLst>
                                    </p:anim>
                                    <p:anim calcmode="lin" valueType="num">
                                      <p:cBhvr>
                                        <p:cTn id="10" dur="70" accel="100000" fill="hold">
                                          <p:stCondLst>
                                            <p:cond delay="63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00"/>
                                        <p:tgtEl>
                                          <p:spTgt spid="5"/>
                                        </p:tgtEl>
                                      </p:cBhvr>
                                    </p:animEffect>
                                    <p:anim calcmode="lin" valueType="num">
                                      <p:cBhvr>
                                        <p:cTn id="14" dur="700" fill="hold"/>
                                        <p:tgtEl>
                                          <p:spTgt spid="5"/>
                                        </p:tgtEl>
                                        <p:attrNameLst>
                                          <p:attrName>ppt_x</p:attrName>
                                        </p:attrNameLst>
                                      </p:cBhvr>
                                      <p:tavLst>
                                        <p:tav tm="0">
                                          <p:val>
                                            <p:strVal val="#ppt_x"/>
                                          </p:val>
                                        </p:tav>
                                        <p:tav tm="100000">
                                          <p:val>
                                            <p:strVal val="#ppt_x"/>
                                          </p:val>
                                        </p:tav>
                                      </p:tavLst>
                                    </p:anim>
                                    <p:anim calcmode="lin" valueType="num">
                                      <p:cBhvr>
                                        <p:cTn id="15" dur="630" decel="100000" fill="hold"/>
                                        <p:tgtEl>
                                          <p:spTgt spid="5"/>
                                        </p:tgtEl>
                                        <p:attrNameLst>
                                          <p:attrName>ppt_y</p:attrName>
                                        </p:attrNameLst>
                                      </p:cBhvr>
                                      <p:tavLst>
                                        <p:tav tm="0">
                                          <p:val>
                                            <p:strVal val="#ppt_y+1"/>
                                          </p:val>
                                        </p:tav>
                                        <p:tav tm="100000">
                                          <p:val>
                                            <p:strVal val="#ppt_y-.03"/>
                                          </p:val>
                                        </p:tav>
                                      </p:tavLst>
                                    </p:anim>
                                    <p:anim calcmode="lin" valueType="num">
                                      <p:cBhvr>
                                        <p:cTn id="16" dur="70" accel="100000" fill="hold">
                                          <p:stCondLst>
                                            <p:cond delay="630"/>
                                          </p:stCondLst>
                                        </p:cTn>
                                        <p:tgtEl>
                                          <p:spTgt spid="5"/>
                                        </p:tgtEl>
                                        <p:attrNameLst>
                                          <p:attrName>ppt_y</p:attrName>
                                        </p:attrNameLst>
                                      </p:cBhvr>
                                      <p:tavLst>
                                        <p:tav tm="0">
                                          <p:val>
                                            <p:strVal val="#ppt_y-.03"/>
                                          </p:val>
                                        </p:tav>
                                        <p:tav tm="100000">
                                          <p:val>
                                            <p:strVal val="#ppt_y"/>
                                          </p:val>
                                        </p:tav>
                                      </p:tavLst>
                                    </p:anim>
                                  </p:childTnLst>
                                </p:cTn>
                              </p:par>
                            </p:childTnLst>
                          </p:cTn>
                        </p:par>
                        <p:par>
                          <p:cTn id="17" fill="hold">
                            <p:stCondLst>
                              <p:cond delay="700"/>
                            </p:stCondLst>
                            <p:childTnLst>
                              <p:par>
                                <p:cTn id="18" presetID="34" presetClass="emph" presetSubtype="0" fill="hold" grpId="0"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6"/>
                                        </p:tgtEl>
                                        <p:attrNameLst>
                                          <p:attrName>ppt_x</p:attrName>
                                          <p:attrName>ppt_y</p:attrName>
                                        </p:attrNameLst>
                                      </p:cBhvr>
                                    </p:animMotion>
                                    <p:animRot by="1500000">
                                      <p:cBhvr>
                                        <p:cTn id="20" dur="125" fill="hold">
                                          <p:stCondLst>
                                            <p:cond delay="0"/>
                                          </p:stCondLst>
                                        </p:cTn>
                                        <p:tgtEl>
                                          <p:spTgt spid="6"/>
                                        </p:tgtEl>
                                        <p:attrNameLst>
                                          <p:attrName>r</p:attrName>
                                        </p:attrNameLst>
                                      </p:cBhvr>
                                    </p:animRot>
                                    <p:animRot by="-1500000">
                                      <p:cBhvr>
                                        <p:cTn id="21" dur="125" fill="hold">
                                          <p:stCondLst>
                                            <p:cond delay="125"/>
                                          </p:stCondLst>
                                        </p:cTn>
                                        <p:tgtEl>
                                          <p:spTgt spid="6"/>
                                        </p:tgtEl>
                                        <p:attrNameLst>
                                          <p:attrName>r</p:attrName>
                                        </p:attrNameLst>
                                      </p:cBhvr>
                                    </p:animRot>
                                    <p:animRot by="-1500000">
                                      <p:cBhvr>
                                        <p:cTn id="22" dur="125" fill="hold">
                                          <p:stCondLst>
                                            <p:cond delay="250"/>
                                          </p:stCondLst>
                                        </p:cTn>
                                        <p:tgtEl>
                                          <p:spTgt spid="6"/>
                                        </p:tgtEl>
                                        <p:attrNameLst>
                                          <p:attrName>r</p:attrName>
                                        </p:attrNameLst>
                                      </p:cBhvr>
                                    </p:animRot>
                                    <p:animRot by="1500000">
                                      <p:cBhvr>
                                        <p:cTn id="23" dur="125" fill="hold">
                                          <p:stCondLst>
                                            <p:cond delay="375"/>
                                          </p:stCondLst>
                                        </p:cTn>
                                        <p:tgtEl>
                                          <p:spTgt spid="6"/>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库_图片 3"/>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a:stretch/>
        </p:blipFill>
        <p:spPr>
          <a:xfrm>
            <a:off x="1" y="-318353"/>
            <a:ext cx="6116006" cy="7664828"/>
          </a:xfrm>
          <a:prstGeom prst="rect">
            <a:avLst/>
          </a:prstGeom>
        </p:spPr>
      </p:pic>
      <p:pic>
        <p:nvPicPr>
          <p:cNvPr id="1285" name="PA_库_图片 1284"/>
          <p:cNvPicPr>
            <a:picLocks noChangeAspect="1"/>
          </p:cNvPicPr>
          <p:nvPr>
            <p:custDataLst>
              <p:tags r:id="rId2"/>
            </p:custDataLst>
          </p:nvPr>
        </p:nvPicPr>
        <p:blipFill>
          <a:blip r:embed="rId9">
            <a:extLst>
              <a:ext uri="{28A0092B-C50C-407E-A947-70E740481C1C}">
                <a14:useLocalDpi xmlns:a14="http://schemas.microsoft.com/office/drawing/2010/main" val="0"/>
              </a:ext>
            </a:extLst>
          </a:blip>
          <a:srcRect/>
          <a:stretch/>
        </p:blipFill>
        <p:spPr>
          <a:xfrm rot="10800000" flipH="1" flipV="1">
            <a:off x="6116008" y="-293278"/>
            <a:ext cx="6075992" cy="7614678"/>
          </a:xfrm>
          <a:prstGeom prst="rect">
            <a:avLst/>
          </a:prstGeom>
        </p:spPr>
      </p:pic>
      <p:pic>
        <p:nvPicPr>
          <p:cNvPr id="962" name="PA_库_图片 961"/>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582545" y="1010093"/>
            <a:ext cx="5066923" cy="4688958"/>
          </a:xfrm>
          <a:prstGeom prst="rect">
            <a:avLst/>
          </a:prstGeom>
        </p:spPr>
      </p:pic>
      <p:sp>
        <p:nvSpPr>
          <p:cNvPr id="963" name="PA_库_文本框 962"/>
          <p:cNvSpPr txBox="1"/>
          <p:nvPr>
            <p:custDataLst>
              <p:tags r:id="rId4"/>
            </p:custDataLst>
          </p:nvPr>
        </p:nvSpPr>
        <p:spPr>
          <a:xfrm>
            <a:off x="4206236" y="2494889"/>
            <a:ext cx="3725700" cy="923330"/>
          </a:xfrm>
          <a:prstGeom prst="rect">
            <a:avLst/>
          </a:prstGeom>
          <a:noFill/>
        </p:spPr>
        <p:txBody>
          <a:bodyPr wrap="none" rtlCol="0">
            <a:prstTxWarp prst="textArchDown">
              <a:avLst/>
            </a:prstTxWarp>
            <a:spAutoFit/>
          </a:bodyPr>
          <a:lstStyle/>
          <a:p>
            <a:pPr algn="ctr"/>
            <a:r>
              <a:rPr lang="en-US" altLang="zh-CN" sz="5400" b="1" dirty="0">
                <a:solidFill>
                  <a:srgbClr val="002060"/>
                </a:solidFill>
                <a:latin typeface="#9Slide03 SFU Futura_05" panose="00000800000000000000" pitchFamily="2" charset="0"/>
                <a:ea typeface="Arial Unicode MS" panose="020B0604020202020204" pitchFamily="34" charset="-122"/>
              </a:rPr>
              <a:t>Goodbye</a:t>
            </a:r>
            <a:endParaRPr lang="zh-CN" altLang="en-US" sz="5400" b="1" dirty="0">
              <a:solidFill>
                <a:srgbClr val="002060"/>
              </a:solidFill>
              <a:latin typeface="#9Slide03 SFU Futura_05" panose="00000800000000000000" pitchFamily="2" charset="0"/>
              <a:ea typeface="Arial Unicode MS" panose="020B0604020202020204" pitchFamily="34" charset="-122"/>
            </a:endParaRPr>
          </a:p>
        </p:txBody>
      </p:sp>
      <p:pic>
        <p:nvPicPr>
          <p:cNvPr id="964" name="图片 963"/>
          <p:cNvPicPr>
            <a:picLocks noChangeAspect="1"/>
          </p:cNvPicPr>
          <p:nvPr/>
        </p:nvPicPr>
        <p:blipFill>
          <a:blip r:embed="rId11"/>
          <a:stretch>
            <a:fillRect/>
          </a:stretch>
        </p:blipFill>
        <p:spPr>
          <a:xfrm>
            <a:off x="5167643" y="1581621"/>
            <a:ext cx="1896725" cy="1108854"/>
          </a:xfrm>
          <a:prstGeom prst="rect">
            <a:avLst/>
          </a:prstGeom>
        </p:spPr>
      </p:pic>
      <p:grpSp>
        <p:nvGrpSpPr>
          <p:cNvPr id="8" name="Group 7">
            <a:extLst>
              <a:ext uri="{FF2B5EF4-FFF2-40B4-BE49-F238E27FC236}">
                <a16:creationId xmlns:a16="http://schemas.microsoft.com/office/drawing/2014/main" id="{EC043DEB-577E-43BD-8B5F-3CC82B1D3DEC}"/>
              </a:ext>
            </a:extLst>
          </p:cNvPr>
          <p:cNvGrpSpPr/>
          <p:nvPr/>
        </p:nvGrpSpPr>
        <p:grpSpPr>
          <a:xfrm>
            <a:off x="4249240" y="3676550"/>
            <a:ext cx="3515343" cy="1059360"/>
            <a:chOff x="6196028" y="-1400469"/>
            <a:chExt cx="3515343" cy="1059360"/>
          </a:xfrm>
        </p:grpSpPr>
        <p:pic>
          <p:nvPicPr>
            <p:cNvPr id="9" name="PA_库_图片 1286">
              <a:extLst>
                <a:ext uri="{FF2B5EF4-FFF2-40B4-BE49-F238E27FC236}">
                  <a16:creationId xmlns:a16="http://schemas.microsoft.com/office/drawing/2014/main" id="{E577813A-3EAC-4959-8E10-A4718B860B9B}"/>
                </a:ext>
              </a:extLst>
            </p:cNvPr>
            <p:cNvPicPr>
              <a:picLocks noChangeAspect="1"/>
            </p:cNvPicPr>
            <p:nvPr>
              <p:custDataLst>
                <p:tags r:id="rId5"/>
              </p:custDataLst>
            </p:nvPr>
          </p:nvPicPr>
          <p:blipFill>
            <a:blip r:embed="rId12"/>
            <a:stretch>
              <a:fillRect/>
            </a:stretch>
          </p:blipFill>
          <p:spPr>
            <a:xfrm>
              <a:off x="6196028" y="-1400469"/>
              <a:ext cx="3515343" cy="1059360"/>
            </a:xfrm>
            <a:prstGeom prst="rect">
              <a:avLst/>
            </a:prstGeom>
          </p:spPr>
        </p:pic>
        <p:sp>
          <p:nvSpPr>
            <p:cNvPr id="10" name="Freeform: Shape 9">
              <a:extLst>
                <a:ext uri="{FF2B5EF4-FFF2-40B4-BE49-F238E27FC236}">
                  <a16:creationId xmlns:a16="http://schemas.microsoft.com/office/drawing/2014/main" id="{112AEA19-0485-4009-90BD-394F420C243E}"/>
                </a:ext>
              </a:extLst>
            </p:cNvPr>
            <p:cNvSpPr/>
            <p:nvPr/>
          </p:nvSpPr>
          <p:spPr>
            <a:xfrm>
              <a:off x="6832600" y="-1066800"/>
              <a:ext cx="342900" cy="546100"/>
            </a:xfrm>
            <a:custGeom>
              <a:avLst/>
              <a:gdLst>
                <a:gd name="connsiteX0" fmla="*/ 0 w 342900"/>
                <a:gd name="connsiteY0" fmla="*/ 0 h 546100"/>
                <a:gd name="connsiteX1" fmla="*/ 57150 w 342900"/>
                <a:gd name="connsiteY1" fmla="*/ 546100 h 546100"/>
                <a:gd name="connsiteX2" fmla="*/ 342900 w 342900"/>
                <a:gd name="connsiteY2" fmla="*/ 76200 h 546100"/>
                <a:gd name="connsiteX3" fmla="*/ 0 w 342900"/>
                <a:gd name="connsiteY3" fmla="*/ 0 h 546100"/>
              </a:gdLst>
              <a:ahLst/>
              <a:cxnLst>
                <a:cxn ang="0">
                  <a:pos x="connsiteX0" y="connsiteY0"/>
                </a:cxn>
                <a:cxn ang="0">
                  <a:pos x="connsiteX1" y="connsiteY1"/>
                </a:cxn>
                <a:cxn ang="0">
                  <a:pos x="connsiteX2" y="connsiteY2"/>
                </a:cxn>
                <a:cxn ang="0">
                  <a:pos x="connsiteX3" y="connsiteY3"/>
                </a:cxn>
              </a:cxnLst>
              <a:rect l="l" t="t" r="r" b="b"/>
              <a:pathLst>
                <a:path w="342900" h="546100">
                  <a:moveTo>
                    <a:pt x="0" y="0"/>
                  </a:moveTo>
                  <a:lnTo>
                    <a:pt x="57150" y="546100"/>
                  </a:lnTo>
                  <a:lnTo>
                    <a:pt x="342900" y="76200"/>
                  </a:lnTo>
                  <a:lnTo>
                    <a:pt x="0" y="0"/>
                  </a:lnTo>
                  <a:close/>
                </a:path>
              </a:pathLst>
            </a:custGeom>
            <a:solidFill>
              <a:srgbClr val="DD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6E2ADEE-B85F-4D47-B42E-225C3169945C}"/>
                </a:ext>
              </a:extLst>
            </p:cNvPr>
            <p:cNvSpPr/>
            <p:nvPr/>
          </p:nvSpPr>
          <p:spPr>
            <a:xfrm>
              <a:off x="7270750" y="-965200"/>
              <a:ext cx="387350" cy="571500"/>
            </a:xfrm>
            <a:custGeom>
              <a:avLst/>
              <a:gdLst>
                <a:gd name="connsiteX0" fmla="*/ 0 w 342900"/>
                <a:gd name="connsiteY0" fmla="*/ 0 h 546100"/>
                <a:gd name="connsiteX1" fmla="*/ 57150 w 342900"/>
                <a:gd name="connsiteY1" fmla="*/ 546100 h 546100"/>
                <a:gd name="connsiteX2" fmla="*/ 342900 w 342900"/>
                <a:gd name="connsiteY2" fmla="*/ 76200 h 546100"/>
                <a:gd name="connsiteX3" fmla="*/ 0 w 342900"/>
                <a:gd name="connsiteY3" fmla="*/ 0 h 546100"/>
                <a:gd name="connsiteX0" fmla="*/ 0 w 374650"/>
                <a:gd name="connsiteY0" fmla="*/ 0 h 546100"/>
                <a:gd name="connsiteX1" fmla="*/ 57150 w 374650"/>
                <a:gd name="connsiteY1" fmla="*/ 546100 h 546100"/>
                <a:gd name="connsiteX2" fmla="*/ 374650 w 374650"/>
                <a:gd name="connsiteY2" fmla="*/ 44450 h 546100"/>
                <a:gd name="connsiteX3" fmla="*/ 0 w 374650"/>
                <a:gd name="connsiteY3" fmla="*/ 0 h 546100"/>
                <a:gd name="connsiteX0" fmla="*/ 0 w 374650"/>
                <a:gd name="connsiteY0" fmla="*/ 0 h 571500"/>
                <a:gd name="connsiteX1" fmla="*/ 76200 w 374650"/>
                <a:gd name="connsiteY1" fmla="*/ 571500 h 571500"/>
                <a:gd name="connsiteX2" fmla="*/ 374650 w 374650"/>
                <a:gd name="connsiteY2" fmla="*/ 44450 h 571500"/>
                <a:gd name="connsiteX3" fmla="*/ 0 w 374650"/>
                <a:gd name="connsiteY3" fmla="*/ 0 h 571500"/>
                <a:gd name="connsiteX0" fmla="*/ 0 w 374650"/>
                <a:gd name="connsiteY0" fmla="*/ 0 h 571500"/>
                <a:gd name="connsiteX1" fmla="*/ 82550 w 374650"/>
                <a:gd name="connsiteY1" fmla="*/ 571500 h 571500"/>
                <a:gd name="connsiteX2" fmla="*/ 374650 w 374650"/>
                <a:gd name="connsiteY2" fmla="*/ 44450 h 571500"/>
                <a:gd name="connsiteX3" fmla="*/ 0 w 374650"/>
                <a:gd name="connsiteY3" fmla="*/ 0 h 571500"/>
                <a:gd name="connsiteX0" fmla="*/ 0 w 387350"/>
                <a:gd name="connsiteY0" fmla="*/ 0 h 571500"/>
                <a:gd name="connsiteX1" fmla="*/ 82550 w 387350"/>
                <a:gd name="connsiteY1" fmla="*/ 571500 h 571500"/>
                <a:gd name="connsiteX2" fmla="*/ 387350 w 387350"/>
                <a:gd name="connsiteY2" fmla="*/ 44450 h 571500"/>
                <a:gd name="connsiteX3" fmla="*/ 0 w 387350"/>
                <a:gd name="connsiteY3" fmla="*/ 0 h 571500"/>
              </a:gdLst>
              <a:ahLst/>
              <a:cxnLst>
                <a:cxn ang="0">
                  <a:pos x="connsiteX0" y="connsiteY0"/>
                </a:cxn>
                <a:cxn ang="0">
                  <a:pos x="connsiteX1" y="connsiteY1"/>
                </a:cxn>
                <a:cxn ang="0">
                  <a:pos x="connsiteX2" y="connsiteY2"/>
                </a:cxn>
                <a:cxn ang="0">
                  <a:pos x="connsiteX3" y="connsiteY3"/>
                </a:cxn>
              </a:cxnLst>
              <a:rect l="l" t="t" r="r" b="b"/>
              <a:pathLst>
                <a:path w="387350" h="571500">
                  <a:moveTo>
                    <a:pt x="0" y="0"/>
                  </a:moveTo>
                  <a:lnTo>
                    <a:pt x="82550" y="571500"/>
                  </a:lnTo>
                  <a:lnTo>
                    <a:pt x="387350" y="44450"/>
                  </a:lnTo>
                  <a:lnTo>
                    <a:pt x="0" y="0"/>
                  </a:lnTo>
                  <a:close/>
                </a:path>
              </a:pathLst>
            </a:custGeom>
            <a:solidFill>
              <a:srgbClr val="FDD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B393F1E-ABFD-460F-8CF7-00729F1885B8}"/>
                </a:ext>
              </a:extLst>
            </p:cNvPr>
            <p:cNvSpPr/>
            <p:nvPr/>
          </p:nvSpPr>
          <p:spPr>
            <a:xfrm>
              <a:off x="7762875" y="-942975"/>
              <a:ext cx="393700" cy="581025"/>
            </a:xfrm>
            <a:custGeom>
              <a:avLst/>
              <a:gdLst>
                <a:gd name="connsiteX0" fmla="*/ 0 w 342900"/>
                <a:gd name="connsiteY0" fmla="*/ 0 h 546100"/>
                <a:gd name="connsiteX1" fmla="*/ 57150 w 342900"/>
                <a:gd name="connsiteY1" fmla="*/ 546100 h 546100"/>
                <a:gd name="connsiteX2" fmla="*/ 342900 w 342900"/>
                <a:gd name="connsiteY2" fmla="*/ 76200 h 546100"/>
                <a:gd name="connsiteX3" fmla="*/ 0 w 342900"/>
                <a:gd name="connsiteY3" fmla="*/ 0 h 546100"/>
                <a:gd name="connsiteX0" fmla="*/ 0 w 374650"/>
                <a:gd name="connsiteY0" fmla="*/ 0 h 546100"/>
                <a:gd name="connsiteX1" fmla="*/ 57150 w 374650"/>
                <a:gd name="connsiteY1" fmla="*/ 546100 h 546100"/>
                <a:gd name="connsiteX2" fmla="*/ 374650 w 374650"/>
                <a:gd name="connsiteY2" fmla="*/ 44450 h 546100"/>
                <a:gd name="connsiteX3" fmla="*/ 0 w 374650"/>
                <a:gd name="connsiteY3" fmla="*/ 0 h 546100"/>
                <a:gd name="connsiteX0" fmla="*/ 0 w 374650"/>
                <a:gd name="connsiteY0" fmla="*/ 0 h 571500"/>
                <a:gd name="connsiteX1" fmla="*/ 76200 w 374650"/>
                <a:gd name="connsiteY1" fmla="*/ 571500 h 571500"/>
                <a:gd name="connsiteX2" fmla="*/ 374650 w 374650"/>
                <a:gd name="connsiteY2" fmla="*/ 44450 h 571500"/>
                <a:gd name="connsiteX3" fmla="*/ 0 w 374650"/>
                <a:gd name="connsiteY3" fmla="*/ 0 h 571500"/>
                <a:gd name="connsiteX0" fmla="*/ 0 w 374650"/>
                <a:gd name="connsiteY0" fmla="*/ 0 h 571500"/>
                <a:gd name="connsiteX1" fmla="*/ 82550 w 374650"/>
                <a:gd name="connsiteY1" fmla="*/ 571500 h 571500"/>
                <a:gd name="connsiteX2" fmla="*/ 374650 w 374650"/>
                <a:gd name="connsiteY2" fmla="*/ 44450 h 571500"/>
                <a:gd name="connsiteX3" fmla="*/ 0 w 374650"/>
                <a:gd name="connsiteY3" fmla="*/ 0 h 571500"/>
                <a:gd name="connsiteX0" fmla="*/ 0 w 387350"/>
                <a:gd name="connsiteY0" fmla="*/ 0 h 571500"/>
                <a:gd name="connsiteX1" fmla="*/ 82550 w 387350"/>
                <a:gd name="connsiteY1" fmla="*/ 571500 h 571500"/>
                <a:gd name="connsiteX2" fmla="*/ 387350 w 387350"/>
                <a:gd name="connsiteY2" fmla="*/ 44450 h 571500"/>
                <a:gd name="connsiteX3" fmla="*/ 0 w 387350"/>
                <a:gd name="connsiteY3" fmla="*/ 0 h 571500"/>
                <a:gd name="connsiteX0" fmla="*/ 0 w 393700"/>
                <a:gd name="connsiteY0" fmla="*/ 6350 h 577850"/>
                <a:gd name="connsiteX1" fmla="*/ 82550 w 393700"/>
                <a:gd name="connsiteY1" fmla="*/ 577850 h 577850"/>
                <a:gd name="connsiteX2" fmla="*/ 393700 w 393700"/>
                <a:gd name="connsiteY2" fmla="*/ 0 h 577850"/>
                <a:gd name="connsiteX3" fmla="*/ 0 w 393700"/>
                <a:gd name="connsiteY3" fmla="*/ 6350 h 577850"/>
                <a:gd name="connsiteX0" fmla="*/ 0 w 393700"/>
                <a:gd name="connsiteY0" fmla="*/ 6350 h 581025"/>
                <a:gd name="connsiteX1" fmla="*/ 209550 w 393700"/>
                <a:gd name="connsiteY1" fmla="*/ 581025 h 581025"/>
                <a:gd name="connsiteX2" fmla="*/ 393700 w 393700"/>
                <a:gd name="connsiteY2" fmla="*/ 0 h 581025"/>
                <a:gd name="connsiteX3" fmla="*/ 0 w 393700"/>
                <a:gd name="connsiteY3" fmla="*/ 6350 h 581025"/>
              </a:gdLst>
              <a:ahLst/>
              <a:cxnLst>
                <a:cxn ang="0">
                  <a:pos x="connsiteX0" y="connsiteY0"/>
                </a:cxn>
                <a:cxn ang="0">
                  <a:pos x="connsiteX1" y="connsiteY1"/>
                </a:cxn>
                <a:cxn ang="0">
                  <a:pos x="connsiteX2" y="connsiteY2"/>
                </a:cxn>
                <a:cxn ang="0">
                  <a:pos x="connsiteX3" y="connsiteY3"/>
                </a:cxn>
              </a:cxnLst>
              <a:rect l="l" t="t" r="r" b="b"/>
              <a:pathLst>
                <a:path w="393700" h="581025">
                  <a:moveTo>
                    <a:pt x="0" y="6350"/>
                  </a:moveTo>
                  <a:lnTo>
                    <a:pt x="209550" y="581025"/>
                  </a:lnTo>
                  <a:lnTo>
                    <a:pt x="393700" y="0"/>
                  </a:lnTo>
                  <a:lnTo>
                    <a:pt x="0" y="6350"/>
                  </a:lnTo>
                  <a:close/>
                </a:path>
              </a:pathLst>
            </a:custGeom>
            <a:solidFill>
              <a:srgbClr val="ED8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A7FE4FD-8478-40ED-AA69-94DD5D6D6D87}"/>
                </a:ext>
              </a:extLst>
            </p:cNvPr>
            <p:cNvSpPr/>
            <p:nvPr/>
          </p:nvSpPr>
          <p:spPr>
            <a:xfrm>
              <a:off x="8261350" y="-1006476"/>
              <a:ext cx="438150" cy="581025"/>
            </a:xfrm>
            <a:custGeom>
              <a:avLst/>
              <a:gdLst>
                <a:gd name="connsiteX0" fmla="*/ 0 w 342900"/>
                <a:gd name="connsiteY0" fmla="*/ 0 h 546100"/>
                <a:gd name="connsiteX1" fmla="*/ 57150 w 342900"/>
                <a:gd name="connsiteY1" fmla="*/ 546100 h 546100"/>
                <a:gd name="connsiteX2" fmla="*/ 342900 w 342900"/>
                <a:gd name="connsiteY2" fmla="*/ 76200 h 546100"/>
                <a:gd name="connsiteX3" fmla="*/ 0 w 342900"/>
                <a:gd name="connsiteY3" fmla="*/ 0 h 546100"/>
                <a:gd name="connsiteX0" fmla="*/ 0 w 374650"/>
                <a:gd name="connsiteY0" fmla="*/ 0 h 546100"/>
                <a:gd name="connsiteX1" fmla="*/ 57150 w 374650"/>
                <a:gd name="connsiteY1" fmla="*/ 546100 h 546100"/>
                <a:gd name="connsiteX2" fmla="*/ 374650 w 374650"/>
                <a:gd name="connsiteY2" fmla="*/ 44450 h 546100"/>
                <a:gd name="connsiteX3" fmla="*/ 0 w 374650"/>
                <a:gd name="connsiteY3" fmla="*/ 0 h 546100"/>
                <a:gd name="connsiteX0" fmla="*/ 0 w 374650"/>
                <a:gd name="connsiteY0" fmla="*/ 0 h 571500"/>
                <a:gd name="connsiteX1" fmla="*/ 76200 w 374650"/>
                <a:gd name="connsiteY1" fmla="*/ 571500 h 571500"/>
                <a:gd name="connsiteX2" fmla="*/ 374650 w 374650"/>
                <a:gd name="connsiteY2" fmla="*/ 44450 h 571500"/>
                <a:gd name="connsiteX3" fmla="*/ 0 w 374650"/>
                <a:gd name="connsiteY3" fmla="*/ 0 h 571500"/>
                <a:gd name="connsiteX0" fmla="*/ 0 w 374650"/>
                <a:gd name="connsiteY0" fmla="*/ 0 h 571500"/>
                <a:gd name="connsiteX1" fmla="*/ 82550 w 374650"/>
                <a:gd name="connsiteY1" fmla="*/ 571500 h 571500"/>
                <a:gd name="connsiteX2" fmla="*/ 374650 w 374650"/>
                <a:gd name="connsiteY2" fmla="*/ 44450 h 571500"/>
                <a:gd name="connsiteX3" fmla="*/ 0 w 374650"/>
                <a:gd name="connsiteY3" fmla="*/ 0 h 571500"/>
                <a:gd name="connsiteX0" fmla="*/ 0 w 387350"/>
                <a:gd name="connsiteY0" fmla="*/ 0 h 571500"/>
                <a:gd name="connsiteX1" fmla="*/ 82550 w 387350"/>
                <a:gd name="connsiteY1" fmla="*/ 571500 h 571500"/>
                <a:gd name="connsiteX2" fmla="*/ 387350 w 387350"/>
                <a:gd name="connsiteY2" fmla="*/ 44450 h 571500"/>
                <a:gd name="connsiteX3" fmla="*/ 0 w 387350"/>
                <a:gd name="connsiteY3" fmla="*/ 0 h 571500"/>
                <a:gd name="connsiteX0" fmla="*/ 0 w 393700"/>
                <a:gd name="connsiteY0" fmla="*/ 6350 h 577850"/>
                <a:gd name="connsiteX1" fmla="*/ 82550 w 393700"/>
                <a:gd name="connsiteY1" fmla="*/ 577850 h 577850"/>
                <a:gd name="connsiteX2" fmla="*/ 393700 w 393700"/>
                <a:gd name="connsiteY2" fmla="*/ 0 h 577850"/>
                <a:gd name="connsiteX3" fmla="*/ 0 w 393700"/>
                <a:gd name="connsiteY3" fmla="*/ 6350 h 577850"/>
                <a:gd name="connsiteX0" fmla="*/ 0 w 393700"/>
                <a:gd name="connsiteY0" fmla="*/ 6350 h 581025"/>
                <a:gd name="connsiteX1" fmla="*/ 209550 w 393700"/>
                <a:gd name="connsiteY1" fmla="*/ 581025 h 581025"/>
                <a:gd name="connsiteX2" fmla="*/ 393700 w 393700"/>
                <a:gd name="connsiteY2" fmla="*/ 0 h 581025"/>
                <a:gd name="connsiteX3" fmla="*/ 0 w 393700"/>
                <a:gd name="connsiteY3" fmla="*/ 6350 h 581025"/>
                <a:gd name="connsiteX0" fmla="*/ 0 w 438150"/>
                <a:gd name="connsiteY0" fmla="*/ 47625 h 622300"/>
                <a:gd name="connsiteX1" fmla="*/ 209550 w 438150"/>
                <a:gd name="connsiteY1" fmla="*/ 622300 h 622300"/>
                <a:gd name="connsiteX2" fmla="*/ 438150 w 438150"/>
                <a:gd name="connsiteY2" fmla="*/ 0 h 622300"/>
                <a:gd name="connsiteX3" fmla="*/ 0 w 438150"/>
                <a:gd name="connsiteY3" fmla="*/ 47625 h 622300"/>
                <a:gd name="connsiteX0" fmla="*/ 0 w 438150"/>
                <a:gd name="connsiteY0" fmla="*/ 47625 h 581025"/>
                <a:gd name="connsiteX1" fmla="*/ 288925 w 438150"/>
                <a:gd name="connsiteY1" fmla="*/ 581025 h 581025"/>
                <a:gd name="connsiteX2" fmla="*/ 438150 w 438150"/>
                <a:gd name="connsiteY2" fmla="*/ 0 h 581025"/>
                <a:gd name="connsiteX3" fmla="*/ 0 w 438150"/>
                <a:gd name="connsiteY3" fmla="*/ 47625 h 581025"/>
              </a:gdLst>
              <a:ahLst/>
              <a:cxnLst>
                <a:cxn ang="0">
                  <a:pos x="connsiteX0" y="connsiteY0"/>
                </a:cxn>
                <a:cxn ang="0">
                  <a:pos x="connsiteX1" y="connsiteY1"/>
                </a:cxn>
                <a:cxn ang="0">
                  <a:pos x="connsiteX2" y="connsiteY2"/>
                </a:cxn>
                <a:cxn ang="0">
                  <a:pos x="connsiteX3" y="connsiteY3"/>
                </a:cxn>
              </a:cxnLst>
              <a:rect l="l" t="t" r="r" b="b"/>
              <a:pathLst>
                <a:path w="438150" h="581025">
                  <a:moveTo>
                    <a:pt x="0" y="47625"/>
                  </a:moveTo>
                  <a:lnTo>
                    <a:pt x="288925" y="581025"/>
                  </a:lnTo>
                  <a:lnTo>
                    <a:pt x="438150" y="0"/>
                  </a:lnTo>
                  <a:lnTo>
                    <a:pt x="0" y="47625"/>
                  </a:lnTo>
                  <a:close/>
                </a:path>
              </a:pathLst>
            </a:custGeom>
            <a:solidFill>
              <a:srgbClr val="DD4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34F6A3B-99E8-4192-A80A-70E560103C2D}"/>
                </a:ext>
              </a:extLst>
            </p:cNvPr>
            <p:cNvSpPr/>
            <p:nvPr/>
          </p:nvSpPr>
          <p:spPr>
            <a:xfrm>
              <a:off x="8797924" y="-1120776"/>
              <a:ext cx="358775" cy="600075"/>
            </a:xfrm>
            <a:custGeom>
              <a:avLst/>
              <a:gdLst>
                <a:gd name="connsiteX0" fmla="*/ 0 w 342900"/>
                <a:gd name="connsiteY0" fmla="*/ 0 h 546100"/>
                <a:gd name="connsiteX1" fmla="*/ 57150 w 342900"/>
                <a:gd name="connsiteY1" fmla="*/ 546100 h 546100"/>
                <a:gd name="connsiteX2" fmla="*/ 342900 w 342900"/>
                <a:gd name="connsiteY2" fmla="*/ 76200 h 546100"/>
                <a:gd name="connsiteX3" fmla="*/ 0 w 342900"/>
                <a:gd name="connsiteY3" fmla="*/ 0 h 546100"/>
                <a:gd name="connsiteX0" fmla="*/ 0 w 374650"/>
                <a:gd name="connsiteY0" fmla="*/ 0 h 546100"/>
                <a:gd name="connsiteX1" fmla="*/ 57150 w 374650"/>
                <a:gd name="connsiteY1" fmla="*/ 546100 h 546100"/>
                <a:gd name="connsiteX2" fmla="*/ 374650 w 374650"/>
                <a:gd name="connsiteY2" fmla="*/ 44450 h 546100"/>
                <a:gd name="connsiteX3" fmla="*/ 0 w 374650"/>
                <a:gd name="connsiteY3" fmla="*/ 0 h 546100"/>
                <a:gd name="connsiteX0" fmla="*/ 0 w 374650"/>
                <a:gd name="connsiteY0" fmla="*/ 0 h 571500"/>
                <a:gd name="connsiteX1" fmla="*/ 76200 w 374650"/>
                <a:gd name="connsiteY1" fmla="*/ 571500 h 571500"/>
                <a:gd name="connsiteX2" fmla="*/ 374650 w 374650"/>
                <a:gd name="connsiteY2" fmla="*/ 44450 h 571500"/>
                <a:gd name="connsiteX3" fmla="*/ 0 w 374650"/>
                <a:gd name="connsiteY3" fmla="*/ 0 h 571500"/>
                <a:gd name="connsiteX0" fmla="*/ 0 w 374650"/>
                <a:gd name="connsiteY0" fmla="*/ 0 h 571500"/>
                <a:gd name="connsiteX1" fmla="*/ 82550 w 374650"/>
                <a:gd name="connsiteY1" fmla="*/ 571500 h 571500"/>
                <a:gd name="connsiteX2" fmla="*/ 374650 w 374650"/>
                <a:gd name="connsiteY2" fmla="*/ 44450 h 571500"/>
                <a:gd name="connsiteX3" fmla="*/ 0 w 374650"/>
                <a:gd name="connsiteY3" fmla="*/ 0 h 571500"/>
                <a:gd name="connsiteX0" fmla="*/ 0 w 387350"/>
                <a:gd name="connsiteY0" fmla="*/ 0 h 571500"/>
                <a:gd name="connsiteX1" fmla="*/ 82550 w 387350"/>
                <a:gd name="connsiteY1" fmla="*/ 571500 h 571500"/>
                <a:gd name="connsiteX2" fmla="*/ 387350 w 387350"/>
                <a:gd name="connsiteY2" fmla="*/ 44450 h 571500"/>
                <a:gd name="connsiteX3" fmla="*/ 0 w 387350"/>
                <a:gd name="connsiteY3" fmla="*/ 0 h 571500"/>
                <a:gd name="connsiteX0" fmla="*/ 0 w 393700"/>
                <a:gd name="connsiteY0" fmla="*/ 6350 h 577850"/>
                <a:gd name="connsiteX1" fmla="*/ 82550 w 393700"/>
                <a:gd name="connsiteY1" fmla="*/ 577850 h 577850"/>
                <a:gd name="connsiteX2" fmla="*/ 393700 w 393700"/>
                <a:gd name="connsiteY2" fmla="*/ 0 h 577850"/>
                <a:gd name="connsiteX3" fmla="*/ 0 w 393700"/>
                <a:gd name="connsiteY3" fmla="*/ 6350 h 577850"/>
                <a:gd name="connsiteX0" fmla="*/ 0 w 393700"/>
                <a:gd name="connsiteY0" fmla="*/ 6350 h 581025"/>
                <a:gd name="connsiteX1" fmla="*/ 209550 w 393700"/>
                <a:gd name="connsiteY1" fmla="*/ 581025 h 581025"/>
                <a:gd name="connsiteX2" fmla="*/ 393700 w 393700"/>
                <a:gd name="connsiteY2" fmla="*/ 0 h 581025"/>
                <a:gd name="connsiteX3" fmla="*/ 0 w 393700"/>
                <a:gd name="connsiteY3" fmla="*/ 6350 h 581025"/>
                <a:gd name="connsiteX0" fmla="*/ 0 w 358775"/>
                <a:gd name="connsiteY0" fmla="*/ 85725 h 660400"/>
                <a:gd name="connsiteX1" fmla="*/ 209550 w 358775"/>
                <a:gd name="connsiteY1" fmla="*/ 660400 h 660400"/>
                <a:gd name="connsiteX2" fmla="*/ 358775 w 358775"/>
                <a:gd name="connsiteY2" fmla="*/ 0 h 660400"/>
                <a:gd name="connsiteX3" fmla="*/ 0 w 358775"/>
                <a:gd name="connsiteY3" fmla="*/ 85725 h 660400"/>
                <a:gd name="connsiteX0" fmla="*/ 0 w 358775"/>
                <a:gd name="connsiteY0" fmla="*/ 85725 h 600075"/>
                <a:gd name="connsiteX1" fmla="*/ 330200 w 358775"/>
                <a:gd name="connsiteY1" fmla="*/ 600075 h 600075"/>
                <a:gd name="connsiteX2" fmla="*/ 358775 w 358775"/>
                <a:gd name="connsiteY2" fmla="*/ 0 h 600075"/>
                <a:gd name="connsiteX3" fmla="*/ 0 w 358775"/>
                <a:gd name="connsiteY3" fmla="*/ 85725 h 600075"/>
              </a:gdLst>
              <a:ahLst/>
              <a:cxnLst>
                <a:cxn ang="0">
                  <a:pos x="connsiteX0" y="connsiteY0"/>
                </a:cxn>
                <a:cxn ang="0">
                  <a:pos x="connsiteX1" y="connsiteY1"/>
                </a:cxn>
                <a:cxn ang="0">
                  <a:pos x="connsiteX2" y="connsiteY2"/>
                </a:cxn>
                <a:cxn ang="0">
                  <a:pos x="connsiteX3" y="connsiteY3"/>
                </a:cxn>
              </a:cxnLst>
              <a:rect l="l" t="t" r="r" b="b"/>
              <a:pathLst>
                <a:path w="358775" h="600075">
                  <a:moveTo>
                    <a:pt x="0" y="85725"/>
                  </a:moveTo>
                  <a:lnTo>
                    <a:pt x="330200" y="600075"/>
                  </a:lnTo>
                  <a:lnTo>
                    <a:pt x="358775" y="0"/>
                  </a:lnTo>
                  <a:lnTo>
                    <a:pt x="0" y="85725"/>
                  </a:lnTo>
                  <a:close/>
                </a:path>
              </a:pathLst>
            </a:custGeom>
            <a:solidFill>
              <a:srgbClr val="ED8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B3DFA3-F53B-4D7A-92A2-B25E649B6B6B}"/>
                </a:ext>
              </a:extLst>
            </p:cNvPr>
            <p:cNvSpPr txBox="1"/>
            <p:nvPr/>
          </p:nvSpPr>
          <p:spPr>
            <a:xfrm rot="580058">
              <a:off x="6819900" y="-1200150"/>
              <a:ext cx="476250" cy="630942"/>
            </a:xfrm>
            <a:prstGeom prst="rect">
              <a:avLst/>
            </a:prstGeom>
            <a:noFill/>
          </p:spPr>
          <p:txBody>
            <a:bodyPr wrap="square" rtlCol="0">
              <a:spAutoFit/>
            </a:bodyPr>
            <a:lstStyle/>
            <a:p>
              <a:r>
                <a:rPr lang="en-US" sz="3500" dirty="0">
                  <a:solidFill>
                    <a:schemeClr val="bg1"/>
                  </a:solidFill>
                  <a:latin typeface="#9Slide07 Pr Fetridge" panose="02000000000000000000" pitchFamily="2" charset="0"/>
                </a:rPr>
                <a:t>k</a:t>
              </a:r>
            </a:p>
          </p:txBody>
        </p:sp>
        <p:sp>
          <p:nvSpPr>
            <p:cNvPr id="16" name="TextBox 15">
              <a:extLst>
                <a:ext uri="{FF2B5EF4-FFF2-40B4-BE49-F238E27FC236}">
                  <a16:creationId xmlns:a16="http://schemas.microsoft.com/office/drawing/2014/main" id="{A55D2F70-E13F-4B70-B4C3-AF0A393707DA}"/>
                </a:ext>
              </a:extLst>
            </p:cNvPr>
            <p:cNvSpPr txBox="1"/>
            <p:nvPr/>
          </p:nvSpPr>
          <p:spPr>
            <a:xfrm rot="303968">
              <a:off x="7267575" y="-1114425"/>
              <a:ext cx="476250" cy="630942"/>
            </a:xfrm>
            <a:prstGeom prst="rect">
              <a:avLst/>
            </a:prstGeom>
            <a:noFill/>
          </p:spPr>
          <p:txBody>
            <a:bodyPr wrap="square" rtlCol="0">
              <a:spAutoFit/>
            </a:bodyPr>
            <a:lstStyle/>
            <a:p>
              <a:r>
                <a:rPr lang="en-US" sz="3500" dirty="0">
                  <a:solidFill>
                    <a:schemeClr val="bg1"/>
                  </a:solidFill>
                  <a:latin typeface="#9Slide07 Pr Fetridge" panose="02000000000000000000" pitchFamily="2" charset="0"/>
                </a:rPr>
                <a:t>t</a:t>
              </a:r>
            </a:p>
          </p:txBody>
        </p:sp>
        <p:sp>
          <p:nvSpPr>
            <p:cNvPr id="17" name="TextBox 16">
              <a:extLst>
                <a:ext uri="{FF2B5EF4-FFF2-40B4-BE49-F238E27FC236}">
                  <a16:creationId xmlns:a16="http://schemas.microsoft.com/office/drawing/2014/main" id="{9B6B4DE1-D125-44B1-A9A5-8589E18AE6CB}"/>
                </a:ext>
              </a:extLst>
            </p:cNvPr>
            <p:cNvSpPr txBox="1"/>
            <p:nvPr/>
          </p:nvSpPr>
          <p:spPr>
            <a:xfrm rot="21054360">
              <a:off x="8353424" y="-1165225"/>
              <a:ext cx="476250" cy="630942"/>
            </a:xfrm>
            <a:prstGeom prst="rect">
              <a:avLst/>
            </a:prstGeom>
            <a:noFill/>
          </p:spPr>
          <p:txBody>
            <a:bodyPr wrap="square" rtlCol="0">
              <a:spAutoFit/>
            </a:bodyPr>
            <a:lstStyle/>
            <a:p>
              <a:r>
                <a:rPr lang="en-US" sz="3500" dirty="0">
                  <a:solidFill>
                    <a:schemeClr val="bg1"/>
                  </a:solidFill>
                  <a:latin typeface="#9Slide07 Pr Fetridge" panose="02000000000000000000" pitchFamily="2" charset="0"/>
                </a:rPr>
                <a:t>t</a:t>
              </a:r>
            </a:p>
          </p:txBody>
        </p:sp>
        <p:sp>
          <p:nvSpPr>
            <p:cNvPr id="18" name="TextBox 17">
              <a:extLst>
                <a:ext uri="{FF2B5EF4-FFF2-40B4-BE49-F238E27FC236}">
                  <a16:creationId xmlns:a16="http://schemas.microsoft.com/office/drawing/2014/main" id="{7826E9D7-8636-4A40-87C5-43DA3A860B47}"/>
                </a:ext>
              </a:extLst>
            </p:cNvPr>
            <p:cNvSpPr txBox="1"/>
            <p:nvPr/>
          </p:nvSpPr>
          <p:spPr>
            <a:xfrm rot="21399813">
              <a:off x="7800974" y="-1092200"/>
              <a:ext cx="476250" cy="630942"/>
            </a:xfrm>
            <a:prstGeom prst="rect">
              <a:avLst/>
            </a:prstGeom>
            <a:noFill/>
          </p:spPr>
          <p:txBody>
            <a:bodyPr wrap="square" rtlCol="0">
              <a:spAutoFit/>
            </a:bodyPr>
            <a:lstStyle/>
            <a:p>
              <a:r>
                <a:rPr lang="en-US" sz="3500" dirty="0">
                  <a:solidFill>
                    <a:schemeClr val="bg1"/>
                  </a:solidFill>
                  <a:latin typeface="#9Slide07 Pr Fetridge" panose="02000000000000000000" pitchFamily="2" charset="0"/>
                </a:rPr>
                <a:t>u</a:t>
              </a:r>
            </a:p>
          </p:txBody>
        </p:sp>
        <p:sp>
          <p:nvSpPr>
            <p:cNvPr id="19" name="TextBox 18">
              <a:extLst>
                <a:ext uri="{FF2B5EF4-FFF2-40B4-BE49-F238E27FC236}">
                  <a16:creationId xmlns:a16="http://schemas.microsoft.com/office/drawing/2014/main" id="{661C88DD-F8D2-4075-8EE6-7FAA0E227BE9}"/>
                </a:ext>
              </a:extLst>
            </p:cNvPr>
            <p:cNvSpPr txBox="1"/>
            <p:nvPr/>
          </p:nvSpPr>
          <p:spPr>
            <a:xfrm rot="20883671">
              <a:off x="8832846" y="-1266825"/>
              <a:ext cx="476250" cy="630942"/>
            </a:xfrm>
            <a:prstGeom prst="rect">
              <a:avLst/>
            </a:prstGeom>
            <a:noFill/>
          </p:spPr>
          <p:txBody>
            <a:bodyPr wrap="square" rtlCol="0">
              <a:spAutoFit/>
            </a:bodyPr>
            <a:lstStyle/>
            <a:p>
              <a:r>
                <a:rPr lang="en-US" sz="3500" dirty="0">
                  <a:solidFill>
                    <a:schemeClr val="bg1"/>
                  </a:solidFill>
                  <a:latin typeface="#9Slide07 Pr Fetridge" panose="02000000000000000000" pitchFamily="2" charset="0"/>
                </a:rPr>
                <a:t>S</a:t>
              </a:r>
            </a:p>
          </p:txBody>
        </p:sp>
      </p:grpSp>
    </p:spTree>
    <p:extLst>
      <p:ext uri="{BB962C8B-B14F-4D97-AF65-F5344CB8AC3E}">
        <p14:creationId xmlns:p14="http://schemas.microsoft.com/office/powerpoint/2010/main" val="2314495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set>
                                      <p:cBhvr>
                                        <p:cTn id="9" dur="1" fill="hold">
                                          <p:stCondLst>
                                            <p:cond delay="0"/>
                                          </p:stCondLst>
                                        </p:cTn>
                                        <p:tgtEl>
                                          <p:spTgt spid="4"/>
                                        </p:tgtEl>
                                        <p:attrNameLst>
                                          <p:attrName>style.visibility</p:attrName>
                                        </p:attrNameLst>
                                      </p:cBhvr>
                                      <p:to>
                                        <p:strVal val="visible"/>
                                      </p:to>
                                    </p:set>
                                    <p:anim to="" calcmode="lin" valueType="num">
                                      <p:cBhvr>
                                        <p:cTn id="10" dur="1500" fill="hold">
                                          <p:stCondLst>
                                            <p:cond delay="0"/>
                                          </p:stCondLst>
                                        </p:cTn>
                                        <p:tgtEl>
                                          <p:spTgt spid="4"/>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4"/>
                                        </p:tgtEl>
                                        <p:attrNameLst>
                                          <p:attrName>ppt_h</p:attrName>
                                        </p:attrNameLst>
                                      </p:cBhvr>
                                      <p:tavLst>
                                        <p:tav tm="0">
                                          <p:val>
                                            <p:strVal val="0"/>
                                          </p:val>
                                        </p:tav>
                                        <p:tav tm="100000">
                                          <p:val>
                                            <p:strVal val="#ppt_h"/>
                                          </p:val>
                                        </p:tav>
                                      </p:tavLst>
                                    </p:anim>
                                    <p:animEffect filter="fade">
                                      <p:cBhvr>
                                        <p:cTn id="12" dur="1500">
                                          <p:stCondLst>
                                            <p:cond delay="0"/>
                                          </p:stCondLst>
                                        </p:cTn>
                                        <p:tgtEl>
                                          <p:spTgt spid="4"/>
                                        </p:tgtEl>
                                      </p:cBhvr>
                                    </p:animEffect>
                                  </p:childTnLst>
                                </p:cTn>
                              </p:par>
                              <p:par>
                                <p:cTn id="13" presetID="2" presetClass="entr" presetSubtype="2" decel="100000" fill="hold" nodeType="withEffect">
                                  <p:stCondLst>
                                    <p:cond delay="250"/>
                                  </p:stCondLst>
                                  <p:childTnLst>
                                    <p:set>
                                      <p:cBhvr>
                                        <p:cTn id="14" dur="1" fill="hold">
                                          <p:stCondLst>
                                            <p:cond delay="0"/>
                                          </p:stCondLst>
                                        </p:cTn>
                                        <p:tgtEl>
                                          <p:spTgt spid="1285"/>
                                        </p:tgtEl>
                                        <p:attrNameLst>
                                          <p:attrName>style.visibility</p:attrName>
                                        </p:attrNameLst>
                                      </p:cBhvr>
                                      <p:to>
                                        <p:strVal val="visible"/>
                                      </p:to>
                                    </p:set>
                                    <p:anim calcmode="lin" valueType="num">
                                      <p:cBhvr additive="base">
                                        <p:cTn id="15" dur="1500" fill="hold"/>
                                        <p:tgtEl>
                                          <p:spTgt spid="1285"/>
                                        </p:tgtEl>
                                        <p:attrNameLst>
                                          <p:attrName>ppt_x</p:attrName>
                                        </p:attrNameLst>
                                      </p:cBhvr>
                                      <p:tavLst>
                                        <p:tav tm="0">
                                          <p:val>
                                            <p:strVal val="1+#ppt_w/2"/>
                                          </p:val>
                                        </p:tav>
                                        <p:tav tm="100000">
                                          <p:val>
                                            <p:strVal val="#ppt_x"/>
                                          </p:val>
                                        </p:tav>
                                      </p:tavLst>
                                    </p:anim>
                                    <p:anim calcmode="lin" valueType="num">
                                      <p:cBhvr additive="base">
                                        <p:cTn id="16" dur="1500" fill="hold"/>
                                        <p:tgtEl>
                                          <p:spTgt spid="1285"/>
                                        </p:tgtEl>
                                        <p:attrNameLst>
                                          <p:attrName>ppt_y</p:attrName>
                                        </p:attrNameLst>
                                      </p:cBhvr>
                                      <p:tavLst>
                                        <p:tav tm="0">
                                          <p:val>
                                            <p:strVal val="#ppt_y"/>
                                          </p:val>
                                        </p:tav>
                                        <p:tav tm="100000">
                                          <p:val>
                                            <p:strVal val="#ppt_y"/>
                                          </p:val>
                                        </p:tav>
                                      </p:tavLst>
                                    </p:anim>
                                  </p:childTnLst>
                                </p:cTn>
                              </p:par>
                              <p:par>
                                <p:cTn id="17" presetID="23" presetClass="entr" presetSubtype="16" fill="hold" nodeType="withEffect">
                                  <p:stCondLst>
                                    <p:cond delay="250"/>
                                  </p:stCondLst>
                                  <p:childTnLst>
                                    <p:set>
                                      <p:cBhvr>
                                        <p:cTn id="18" dur="1" fill="hold">
                                          <p:stCondLst>
                                            <p:cond delay="0"/>
                                          </p:stCondLst>
                                        </p:cTn>
                                        <p:tgtEl>
                                          <p:spTgt spid="962"/>
                                        </p:tgtEl>
                                        <p:attrNameLst>
                                          <p:attrName>style.visibility</p:attrName>
                                        </p:attrNameLst>
                                      </p:cBhvr>
                                      <p:to>
                                        <p:strVal val="visible"/>
                                      </p:to>
                                    </p:set>
                                    <p:anim calcmode="lin" valueType="num">
                                      <p:cBhvr>
                                        <p:cTn id="19" dur="500" fill="hold"/>
                                        <p:tgtEl>
                                          <p:spTgt spid="962"/>
                                        </p:tgtEl>
                                        <p:attrNameLst>
                                          <p:attrName>ppt_w</p:attrName>
                                        </p:attrNameLst>
                                      </p:cBhvr>
                                      <p:tavLst>
                                        <p:tav tm="0">
                                          <p:val>
                                            <p:fltVal val="0"/>
                                          </p:val>
                                        </p:tav>
                                        <p:tav tm="100000">
                                          <p:val>
                                            <p:strVal val="#ppt_w"/>
                                          </p:val>
                                        </p:tav>
                                      </p:tavLst>
                                    </p:anim>
                                    <p:anim calcmode="lin" valueType="num">
                                      <p:cBhvr>
                                        <p:cTn id="20" dur="500" fill="hold"/>
                                        <p:tgtEl>
                                          <p:spTgt spid="962"/>
                                        </p:tgtEl>
                                        <p:attrNameLst>
                                          <p:attrName>ppt_h</p:attrName>
                                        </p:attrNameLst>
                                      </p:cBhvr>
                                      <p:tavLst>
                                        <p:tav tm="0">
                                          <p:val>
                                            <p:fltVal val="0"/>
                                          </p:val>
                                        </p:tav>
                                        <p:tav tm="100000">
                                          <p:val>
                                            <p:strVal val="#ppt_h"/>
                                          </p:val>
                                        </p:tav>
                                      </p:tavLst>
                                    </p:anim>
                                  </p:childTnLst>
                                </p:cTn>
                              </p:par>
                              <p:par>
                                <p:cTn id="21" presetID="26" presetClass="entr" presetSubtype="0" fill="hold" nodeType="withEffect">
                                  <p:stCondLst>
                                    <p:cond delay="250"/>
                                  </p:stCondLst>
                                  <p:childTnLst>
                                    <p:set>
                                      <p:cBhvr>
                                        <p:cTn id="22" dur="1" fill="hold">
                                          <p:stCondLst>
                                            <p:cond delay="0"/>
                                          </p:stCondLst>
                                        </p:cTn>
                                        <p:tgtEl>
                                          <p:spTgt spid="964"/>
                                        </p:tgtEl>
                                        <p:attrNameLst>
                                          <p:attrName>style.visibility</p:attrName>
                                        </p:attrNameLst>
                                      </p:cBhvr>
                                      <p:to>
                                        <p:strVal val="visible"/>
                                      </p:to>
                                    </p:set>
                                    <p:animEffect transition="in" filter="wipe(down)">
                                      <p:cBhvr>
                                        <p:cTn id="23" dur="580">
                                          <p:stCondLst>
                                            <p:cond delay="0"/>
                                          </p:stCondLst>
                                        </p:cTn>
                                        <p:tgtEl>
                                          <p:spTgt spid="964"/>
                                        </p:tgtEl>
                                      </p:cBhvr>
                                    </p:animEffect>
                                    <p:anim calcmode="lin" valueType="num">
                                      <p:cBhvr>
                                        <p:cTn id="24" dur="1822" tmFilter="0,0; 0.14,0.36; 0.43,0.73; 0.71,0.91; 1.0,1.0">
                                          <p:stCondLst>
                                            <p:cond delay="0"/>
                                          </p:stCondLst>
                                        </p:cTn>
                                        <p:tgtEl>
                                          <p:spTgt spid="96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6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6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6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64"/>
                                        </p:tgtEl>
                                        <p:attrNameLst>
                                          <p:attrName>ppt_y</p:attrName>
                                        </p:attrNameLst>
                                      </p:cBhvr>
                                      <p:tavLst>
                                        <p:tav tm="0" fmla="#ppt_y-sin(pi*$)/81">
                                          <p:val>
                                            <p:fltVal val="0"/>
                                          </p:val>
                                        </p:tav>
                                        <p:tav tm="100000">
                                          <p:val>
                                            <p:fltVal val="1"/>
                                          </p:val>
                                        </p:tav>
                                      </p:tavLst>
                                    </p:anim>
                                    <p:animScale>
                                      <p:cBhvr>
                                        <p:cTn id="29" dur="26">
                                          <p:stCondLst>
                                            <p:cond delay="650"/>
                                          </p:stCondLst>
                                        </p:cTn>
                                        <p:tgtEl>
                                          <p:spTgt spid="964"/>
                                        </p:tgtEl>
                                      </p:cBhvr>
                                      <p:to x="100000" y="60000"/>
                                    </p:animScale>
                                    <p:animScale>
                                      <p:cBhvr>
                                        <p:cTn id="30" dur="166" decel="50000">
                                          <p:stCondLst>
                                            <p:cond delay="676"/>
                                          </p:stCondLst>
                                        </p:cTn>
                                        <p:tgtEl>
                                          <p:spTgt spid="964"/>
                                        </p:tgtEl>
                                      </p:cBhvr>
                                      <p:to x="100000" y="100000"/>
                                    </p:animScale>
                                    <p:animScale>
                                      <p:cBhvr>
                                        <p:cTn id="31" dur="26">
                                          <p:stCondLst>
                                            <p:cond delay="1312"/>
                                          </p:stCondLst>
                                        </p:cTn>
                                        <p:tgtEl>
                                          <p:spTgt spid="964"/>
                                        </p:tgtEl>
                                      </p:cBhvr>
                                      <p:to x="100000" y="80000"/>
                                    </p:animScale>
                                    <p:animScale>
                                      <p:cBhvr>
                                        <p:cTn id="32" dur="166" decel="50000">
                                          <p:stCondLst>
                                            <p:cond delay="1338"/>
                                          </p:stCondLst>
                                        </p:cTn>
                                        <p:tgtEl>
                                          <p:spTgt spid="964"/>
                                        </p:tgtEl>
                                      </p:cBhvr>
                                      <p:to x="100000" y="100000"/>
                                    </p:animScale>
                                    <p:animScale>
                                      <p:cBhvr>
                                        <p:cTn id="33" dur="26">
                                          <p:stCondLst>
                                            <p:cond delay="1642"/>
                                          </p:stCondLst>
                                        </p:cTn>
                                        <p:tgtEl>
                                          <p:spTgt spid="964"/>
                                        </p:tgtEl>
                                      </p:cBhvr>
                                      <p:to x="100000" y="90000"/>
                                    </p:animScale>
                                    <p:animScale>
                                      <p:cBhvr>
                                        <p:cTn id="34" dur="166" decel="50000">
                                          <p:stCondLst>
                                            <p:cond delay="1668"/>
                                          </p:stCondLst>
                                        </p:cTn>
                                        <p:tgtEl>
                                          <p:spTgt spid="964"/>
                                        </p:tgtEl>
                                      </p:cBhvr>
                                      <p:to x="100000" y="100000"/>
                                    </p:animScale>
                                    <p:animScale>
                                      <p:cBhvr>
                                        <p:cTn id="35" dur="26">
                                          <p:stCondLst>
                                            <p:cond delay="1808"/>
                                          </p:stCondLst>
                                        </p:cTn>
                                        <p:tgtEl>
                                          <p:spTgt spid="964"/>
                                        </p:tgtEl>
                                      </p:cBhvr>
                                      <p:to x="100000" y="95000"/>
                                    </p:animScale>
                                    <p:animScale>
                                      <p:cBhvr>
                                        <p:cTn id="36" dur="166" decel="50000">
                                          <p:stCondLst>
                                            <p:cond delay="1834"/>
                                          </p:stCondLst>
                                        </p:cTn>
                                        <p:tgtEl>
                                          <p:spTgt spid="964"/>
                                        </p:tgtEl>
                                      </p:cBhvr>
                                      <p:to x="100000" y="100000"/>
                                    </p:animScale>
                                  </p:childTnLst>
                                </p:cTn>
                              </p:par>
                              <p:par>
                                <p:cTn id="37" presetID="2" presetClass="entr" presetSubtype="4" decel="100000" fill="hold" grpId="0" nodeType="withEffect">
                                  <p:stCondLst>
                                    <p:cond delay="250"/>
                                  </p:stCondLst>
                                  <p:childTnLst>
                                    <p:set>
                                      <p:cBhvr>
                                        <p:cTn id="38" dur="1" fill="hold">
                                          <p:stCondLst>
                                            <p:cond delay="0"/>
                                          </p:stCondLst>
                                        </p:cTn>
                                        <p:tgtEl>
                                          <p:spTgt spid="963"/>
                                        </p:tgtEl>
                                        <p:attrNameLst>
                                          <p:attrName>style.visibility</p:attrName>
                                        </p:attrNameLst>
                                      </p:cBhvr>
                                      <p:to>
                                        <p:strVal val="visible"/>
                                      </p:to>
                                    </p:set>
                                    <p:anim calcmode="lin" valueType="num">
                                      <p:cBhvr additive="base">
                                        <p:cTn id="39" dur="1500" fill="hold"/>
                                        <p:tgtEl>
                                          <p:spTgt spid="963"/>
                                        </p:tgtEl>
                                        <p:attrNameLst>
                                          <p:attrName>ppt_x</p:attrName>
                                        </p:attrNameLst>
                                      </p:cBhvr>
                                      <p:tavLst>
                                        <p:tav tm="0">
                                          <p:val>
                                            <p:strVal val="#ppt_x"/>
                                          </p:val>
                                        </p:tav>
                                        <p:tav tm="100000">
                                          <p:val>
                                            <p:strVal val="#ppt_x"/>
                                          </p:val>
                                        </p:tav>
                                      </p:tavLst>
                                    </p:anim>
                                    <p:anim calcmode="lin" valueType="num">
                                      <p:cBhvr additive="base">
                                        <p:cTn id="40" dur="1500" fill="hold"/>
                                        <p:tgtEl>
                                          <p:spTgt spid="96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ppt_x"/>
                                          </p:val>
                                        </p:tav>
                                        <p:tav tm="100000">
                                          <p:val>
                                            <p:strVal val="#ppt_x"/>
                                          </p:val>
                                        </p:tav>
                                      </p:tavLst>
                                    </p:anim>
                                    <p:anim calcmode="lin" valueType="num">
                                      <p:cBhvr additive="base">
                                        <p:cTn id="4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p:blipFill>
        <p:spPr>
          <a:xfrm>
            <a:off x="324" y="1"/>
            <a:ext cx="8037882" cy="6861756"/>
          </a:xfrm>
          <a:prstGeom prst="rect">
            <a:avLst/>
          </a:prstGeom>
          <a:noFill/>
          <a:ln w="9525">
            <a:noFill/>
          </a:ln>
        </p:spPr>
      </p:pic>
      <p:sp>
        <p:nvSpPr>
          <p:cNvPr id="4" name="文本框 3"/>
          <p:cNvSpPr txBox="1"/>
          <p:nvPr/>
        </p:nvSpPr>
        <p:spPr>
          <a:xfrm>
            <a:off x="2667000" y="3834704"/>
            <a:ext cx="2495550" cy="78483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en-US" altLang="zh-CN" sz="4500" dirty="0" err="1">
                <a:solidFill>
                  <a:srgbClr val="F29E9D"/>
                </a:solidFill>
                <a:latin typeface="Arial" panose="020B0604020202020204" pitchFamily="34" charset="0"/>
                <a:ea typeface="Arial Unicode MS" panose="020B0604020202020204" pitchFamily="34" charset="-122"/>
                <a:cs typeface="Arial" panose="020B0604020202020204" pitchFamily="34" charset="0"/>
              </a:rPr>
              <a:t>Đề</a:t>
            </a:r>
            <a:r>
              <a:rPr lang="en-US" altLang="zh-CN" sz="4500" dirty="0">
                <a:solidFill>
                  <a:srgbClr val="F29E9D"/>
                </a:solidFill>
                <a:latin typeface="Arial" panose="020B0604020202020204" pitchFamily="34" charset="0"/>
                <a:ea typeface="Arial Unicode MS" panose="020B0604020202020204" pitchFamily="34" charset="-122"/>
                <a:cs typeface="Arial" panose="020B0604020202020204" pitchFamily="34" charset="0"/>
              </a:rPr>
              <a:t> </a:t>
            </a:r>
            <a:r>
              <a:rPr lang="en-US" altLang="zh-CN" sz="4500" dirty="0" err="1">
                <a:solidFill>
                  <a:srgbClr val="F29E9D"/>
                </a:solidFill>
                <a:latin typeface="Arial" panose="020B0604020202020204" pitchFamily="34" charset="0"/>
                <a:ea typeface="Arial Unicode MS" panose="020B0604020202020204" pitchFamily="34" charset="-122"/>
                <a:cs typeface="Arial" panose="020B0604020202020204" pitchFamily="34" charset="0"/>
              </a:rPr>
              <a:t>bài</a:t>
            </a:r>
            <a:endParaRPr lang="en-US" altLang="zh-CN" sz="4500" dirty="0">
              <a:solidFill>
                <a:srgbClr val="F29E9D"/>
              </a:solidFill>
              <a:latin typeface="Arial" panose="020B0604020202020204" pitchFamily="34" charset="0"/>
              <a:ea typeface="Arial Unicode MS" panose="020B0604020202020204" pitchFamily="34" charset="-122"/>
              <a:cs typeface="Arial" panose="020B0604020202020204" pitchFamily="34" charset="0"/>
            </a:endParaRPr>
          </a:p>
        </p:txBody>
      </p:sp>
      <p:pic>
        <p:nvPicPr>
          <p:cNvPr id="6" name="PA_库_图片 5"/>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p:blipFill>
        <p:spPr>
          <a:xfrm>
            <a:off x="7697337" y="102788"/>
            <a:ext cx="4406766" cy="6753383"/>
          </a:xfrm>
          <a:prstGeom prst="rect">
            <a:avLst/>
          </a:prstGeom>
        </p:spPr>
      </p:pic>
      <p:pic>
        <p:nvPicPr>
          <p:cNvPr id="9" name="Picture 8">
            <a:extLst>
              <a:ext uri="{FF2B5EF4-FFF2-40B4-BE49-F238E27FC236}">
                <a16:creationId xmlns:a16="http://schemas.microsoft.com/office/drawing/2014/main" id="{C607556F-C1E7-4203-87E6-5C4D3D928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044" y="1466850"/>
            <a:ext cx="1562106" cy="1562106"/>
          </a:xfrm>
          <a:prstGeom prst="rect">
            <a:avLst/>
          </a:prstGeom>
        </p:spPr>
      </p:pic>
      <p:sp>
        <p:nvSpPr>
          <p:cNvPr id="10" name="Rectangle: Diagonal Corners Rounded 9">
            <a:extLst>
              <a:ext uri="{FF2B5EF4-FFF2-40B4-BE49-F238E27FC236}">
                <a16:creationId xmlns:a16="http://schemas.microsoft.com/office/drawing/2014/main" id="{8146347A-F82F-4CF8-85A1-CD9DF3CFAFB4}"/>
              </a:ext>
            </a:extLst>
          </p:cNvPr>
          <p:cNvSpPr/>
          <p:nvPr/>
        </p:nvSpPr>
        <p:spPr>
          <a:xfrm>
            <a:off x="851753" y="5214298"/>
            <a:ext cx="1823208" cy="457200"/>
          </a:xfrm>
          <a:prstGeom prst="round2DiagRect">
            <a:avLst/>
          </a:prstGeom>
          <a:solidFill>
            <a:srgbClr val="F6B8B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Diagonal Corners Rounded 11">
            <a:extLst>
              <a:ext uri="{FF2B5EF4-FFF2-40B4-BE49-F238E27FC236}">
                <a16:creationId xmlns:a16="http://schemas.microsoft.com/office/drawing/2014/main" id="{91DE248E-7DA4-4E3E-8D92-BD46A264AE74}"/>
              </a:ext>
            </a:extLst>
          </p:cNvPr>
          <p:cNvSpPr/>
          <p:nvPr/>
        </p:nvSpPr>
        <p:spPr>
          <a:xfrm>
            <a:off x="3091881" y="5683250"/>
            <a:ext cx="3213386" cy="457200"/>
          </a:xfrm>
          <a:prstGeom prst="round2DiagRect">
            <a:avLst/>
          </a:prstGeom>
          <a:solidFill>
            <a:srgbClr val="F6B8B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A639FFE-0940-4DD3-A9C0-A052B04A6DD0}"/>
              </a:ext>
            </a:extLst>
          </p:cNvPr>
          <p:cNvSpPr/>
          <p:nvPr/>
        </p:nvSpPr>
        <p:spPr>
          <a:xfrm>
            <a:off x="3567655" y="5214298"/>
            <a:ext cx="2082517" cy="457200"/>
          </a:xfrm>
          <a:prstGeom prst="round2DiagRect">
            <a:avLst/>
          </a:prstGeom>
          <a:solidFill>
            <a:srgbClr val="F6B8B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11695979-B648-49D5-8C46-680BD9768A0F}"/>
              </a:ext>
            </a:extLst>
          </p:cNvPr>
          <p:cNvSpPr/>
          <p:nvPr/>
        </p:nvSpPr>
        <p:spPr>
          <a:xfrm>
            <a:off x="2068298" y="6147275"/>
            <a:ext cx="4414389" cy="457200"/>
          </a:xfrm>
          <a:prstGeom prst="round2DiagRect">
            <a:avLst/>
          </a:prstGeom>
          <a:solidFill>
            <a:srgbClr val="F6B8B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781051" y="4699161"/>
            <a:ext cx="6520501" cy="1938992"/>
          </a:xfrm>
          <a:prstGeom prst="rect">
            <a:avLst/>
          </a:prstGeom>
          <a:noFill/>
        </p:spPr>
        <p:txBody>
          <a:bodyPr wrap="square" rtlCol="0">
            <a:spAutoFit/>
          </a:bodyPr>
          <a:lstStyle/>
          <a:p>
            <a:pPr algn="just"/>
            <a:r>
              <a:rPr lang="en-US" altLang="en-US" sz="3000" dirty="0">
                <a:latin typeface="Arial" panose="020B0604020202020204" pitchFamily="34" charset="0"/>
              </a:rPr>
              <a:t>	</a:t>
            </a:r>
            <a:r>
              <a:rPr lang="en-US" altLang="en-US" sz="3000" dirty="0" err="1">
                <a:latin typeface="Arial" panose="020B0604020202020204" pitchFamily="34" charset="0"/>
              </a:rPr>
              <a:t>Hãy</a:t>
            </a:r>
            <a:r>
              <a:rPr lang="en-US" altLang="en-US" sz="3000" dirty="0">
                <a:latin typeface="Arial" panose="020B0604020202020204" pitchFamily="34" charset="0"/>
              </a:rPr>
              <a:t> </a:t>
            </a:r>
            <a:r>
              <a:rPr lang="en-US" altLang="en-US" sz="3000" dirty="0" err="1">
                <a:latin typeface="Arial" panose="020B0604020202020204" pitchFamily="34" charset="0"/>
              </a:rPr>
              <a:t>kể</a:t>
            </a:r>
            <a:r>
              <a:rPr lang="en-US" altLang="en-US" sz="3000" dirty="0">
                <a:latin typeface="Arial" panose="020B0604020202020204" pitchFamily="34" charset="0"/>
              </a:rPr>
              <a:t> </a:t>
            </a:r>
            <a:r>
              <a:rPr lang="en-US" altLang="en-US" sz="3000" dirty="0" err="1">
                <a:latin typeface="Arial" panose="020B0604020202020204" pitchFamily="34" charset="0"/>
              </a:rPr>
              <a:t>một</a:t>
            </a:r>
            <a:r>
              <a:rPr lang="en-US" altLang="en-US" sz="3000" dirty="0">
                <a:latin typeface="Arial" panose="020B0604020202020204" pitchFamily="34" charset="0"/>
              </a:rPr>
              <a:t> </a:t>
            </a:r>
            <a:r>
              <a:rPr lang="en-US" altLang="en-US" sz="3000" dirty="0" err="1">
                <a:latin typeface="Arial" panose="020B0604020202020204" pitchFamily="34" charset="0"/>
              </a:rPr>
              <a:t>câu</a:t>
            </a:r>
            <a:r>
              <a:rPr lang="en-US" altLang="en-US" sz="3000" dirty="0">
                <a:latin typeface="Arial" panose="020B0604020202020204" pitchFamily="34" charset="0"/>
              </a:rPr>
              <a:t> </a:t>
            </a:r>
            <a:r>
              <a:rPr lang="en-US" altLang="en-US" sz="3000" dirty="0" err="1">
                <a:latin typeface="Arial" panose="020B0604020202020204" pitchFamily="34" charset="0"/>
              </a:rPr>
              <a:t>chuyện</a:t>
            </a:r>
            <a:r>
              <a:rPr lang="en-US" altLang="en-US" sz="3000" dirty="0">
                <a:latin typeface="Arial" panose="020B0604020202020204" pitchFamily="34" charset="0"/>
              </a:rPr>
              <a:t> </a:t>
            </a:r>
            <a:r>
              <a:rPr lang="en-US" altLang="en-US" sz="3000" dirty="0" err="1">
                <a:latin typeface="Arial" panose="020B0604020202020204" pitchFamily="34" charset="0"/>
              </a:rPr>
              <a:t>em</a:t>
            </a:r>
            <a:r>
              <a:rPr lang="en-US" altLang="en-US" sz="3000" dirty="0">
                <a:latin typeface="Arial" panose="020B0604020202020204" pitchFamily="34" charset="0"/>
              </a:rPr>
              <a:t> </a:t>
            </a:r>
            <a:r>
              <a:rPr lang="en-US" altLang="en-US" sz="3000" dirty="0" err="1">
                <a:latin typeface="Arial" panose="020B0604020202020204" pitchFamily="34" charset="0"/>
              </a:rPr>
              <a:t>đã</a:t>
            </a:r>
            <a:r>
              <a:rPr lang="en-US" altLang="en-US" sz="3000" dirty="0">
                <a:latin typeface="Arial" panose="020B0604020202020204" pitchFamily="34" charset="0"/>
              </a:rPr>
              <a:t> </a:t>
            </a:r>
            <a:r>
              <a:rPr lang="en-US" altLang="en-US" sz="3000" dirty="0" err="1">
                <a:latin typeface="Arial" panose="020B0604020202020204" pitchFamily="34" charset="0"/>
              </a:rPr>
              <a:t>được</a:t>
            </a:r>
            <a:r>
              <a:rPr lang="en-US" altLang="en-US" sz="3000" dirty="0">
                <a:latin typeface="Arial" panose="020B0604020202020204" pitchFamily="34" charset="0"/>
              </a:rPr>
              <a:t> </a:t>
            </a:r>
            <a:r>
              <a:rPr lang="en-US" altLang="en-US" sz="3000" dirty="0" err="1">
                <a:latin typeface="Arial" panose="020B0604020202020204" pitchFamily="34" charset="0"/>
              </a:rPr>
              <a:t>đọc</a:t>
            </a:r>
            <a:r>
              <a:rPr lang="en-US" altLang="en-US" sz="3000" dirty="0">
                <a:latin typeface="Arial" panose="020B0604020202020204" pitchFamily="34" charset="0"/>
              </a:rPr>
              <a:t> hay </a:t>
            </a:r>
            <a:r>
              <a:rPr lang="en-US" altLang="en-US" sz="3000" dirty="0" err="1">
                <a:latin typeface="Arial" panose="020B0604020202020204" pitchFamily="34" charset="0"/>
              </a:rPr>
              <a:t>được</a:t>
            </a:r>
            <a:r>
              <a:rPr lang="en-US" altLang="en-US" sz="3000" dirty="0">
                <a:latin typeface="Arial" panose="020B0604020202020204" pitchFamily="34" charset="0"/>
              </a:rPr>
              <a:t> </a:t>
            </a:r>
            <a:r>
              <a:rPr lang="en-US" altLang="en-US" sz="3000" dirty="0" err="1">
                <a:latin typeface="Arial" panose="020B0604020202020204" pitchFamily="34" charset="0"/>
              </a:rPr>
              <a:t>nghe</a:t>
            </a:r>
            <a:r>
              <a:rPr lang="en-US" altLang="en-US" sz="3000" dirty="0">
                <a:latin typeface="Arial" panose="020B0604020202020204" pitchFamily="34" charset="0"/>
              </a:rPr>
              <a:t> </a:t>
            </a:r>
            <a:r>
              <a:rPr lang="en-US" altLang="en-US" sz="3000" dirty="0" err="1">
                <a:latin typeface="Arial" panose="020B0604020202020204" pitchFamily="34" charset="0"/>
              </a:rPr>
              <a:t>có</a:t>
            </a:r>
            <a:r>
              <a:rPr lang="en-US" altLang="en-US" sz="3000" dirty="0">
                <a:latin typeface="Arial" panose="020B0604020202020204" pitchFamily="34" charset="0"/>
              </a:rPr>
              <a:t> </a:t>
            </a:r>
            <a:r>
              <a:rPr lang="en-US" altLang="en-US" sz="3000" dirty="0" err="1">
                <a:latin typeface="Arial" panose="020B0604020202020204" pitchFamily="34" charset="0"/>
              </a:rPr>
              <a:t>nhân</a:t>
            </a:r>
            <a:r>
              <a:rPr lang="en-US" altLang="en-US" sz="3000" dirty="0">
                <a:latin typeface="Arial" panose="020B0604020202020204" pitchFamily="34" charset="0"/>
              </a:rPr>
              <a:t> </a:t>
            </a:r>
            <a:r>
              <a:rPr lang="en-US" altLang="en-US" sz="3000" dirty="0" err="1">
                <a:latin typeface="Arial" panose="020B0604020202020204" pitchFamily="34" charset="0"/>
              </a:rPr>
              <a:t>vật</a:t>
            </a:r>
            <a:r>
              <a:rPr lang="en-US" altLang="en-US" sz="3000" dirty="0">
                <a:latin typeface="Arial" panose="020B0604020202020204" pitchFamily="34" charset="0"/>
              </a:rPr>
              <a:t> </a:t>
            </a:r>
            <a:r>
              <a:rPr lang="en-US" altLang="en-US" sz="3000" dirty="0" err="1">
                <a:latin typeface="Arial" panose="020B0604020202020204" pitchFamily="34" charset="0"/>
              </a:rPr>
              <a:t>là</a:t>
            </a:r>
            <a:r>
              <a:rPr lang="en-US" altLang="en-US" sz="3000" dirty="0">
                <a:latin typeface="Arial" panose="020B0604020202020204" pitchFamily="34" charset="0"/>
              </a:rPr>
              <a:t> </a:t>
            </a:r>
            <a:r>
              <a:rPr lang="en-US" altLang="en-US" sz="3000" dirty="0" err="1">
                <a:latin typeface="Arial" panose="020B0604020202020204" pitchFamily="34" charset="0"/>
              </a:rPr>
              <a:t>những</a:t>
            </a:r>
            <a:r>
              <a:rPr lang="en-US" altLang="en-US" sz="3000" dirty="0">
                <a:latin typeface="Arial" panose="020B0604020202020204" pitchFamily="34" charset="0"/>
              </a:rPr>
              <a:t> </a:t>
            </a:r>
            <a:r>
              <a:rPr lang="en-US" altLang="en-US" sz="3000" dirty="0" err="1">
                <a:latin typeface="Arial" panose="020B0604020202020204" pitchFamily="34" charset="0"/>
              </a:rPr>
              <a:t>đồ</a:t>
            </a:r>
            <a:r>
              <a:rPr lang="en-US" altLang="en-US" sz="3000" dirty="0">
                <a:latin typeface="Arial" panose="020B0604020202020204" pitchFamily="34" charset="0"/>
              </a:rPr>
              <a:t> </a:t>
            </a:r>
            <a:r>
              <a:rPr lang="en-US" altLang="en-US" sz="3000" dirty="0" err="1">
                <a:latin typeface="Arial" panose="020B0604020202020204" pitchFamily="34" charset="0"/>
              </a:rPr>
              <a:t>chơi</a:t>
            </a:r>
            <a:r>
              <a:rPr lang="en-US" altLang="en-US" sz="3000" dirty="0">
                <a:latin typeface="Arial" panose="020B0604020202020204" pitchFamily="34" charset="0"/>
              </a:rPr>
              <a:t> </a:t>
            </a:r>
            <a:r>
              <a:rPr lang="en-US" altLang="en-US" sz="3000" dirty="0" err="1">
                <a:latin typeface="Arial" panose="020B0604020202020204" pitchFamily="34" charset="0"/>
              </a:rPr>
              <a:t>của</a:t>
            </a:r>
            <a:r>
              <a:rPr lang="en-US" altLang="en-US" sz="3000" dirty="0">
                <a:latin typeface="Arial" panose="020B0604020202020204" pitchFamily="34" charset="0"/>
              </a:rPr>
              <a:t> </a:t>
            </a:r>
            <a:r>
              <a:rPr lang="en-US" altLang="en-US" sz="3000" dirty="0" err="1">
                <a:latin typeface="Arial" panose="020B0604020202020204" pitchFamily="34" charset="0"/>
              </a:rPr>
              <a:t>trẻ</a:t>
            </a:r>
            <a:r>
              <a:rPr lang="en-US" altLang="en-US" sz="3000" dirty="0">
                <a:latin typeface="Arial" panose="020B0604020202020204" pitchFamily="34" charset="0"/>
              </a:rPr>
              <a:t> </a:t>
            </a:r>
            <a:r>
              <a:rPr lang="en-US" altLang="en-US" sz="3000" dirty="0" err="1">
                <a:latin typeface="Arial" panose="020B0604020202020204" pitchFamily="34" charset="0"/>
              </a:rPr>
              <a:t>em</a:t>
            </a:r>
            <a:r>
              <a:rPr lang="en-US" altLang="en-US" sz="3000" dirty="0">
                <a:latin typeface="Arial" panose="020B0604020202020204" pitchFamily="34" charset="0"/>
              </a:rPr>
              <a:t> </a:t>
            </a:r>
            <a:r>
              <a:rPr lang="en-US" altLang="en-US" sz="3000" dirty="0" err="1">
                <a:latin typeface="Arial" panose="020B0604020202020204" pitchFamily="34" charset="0"/>
              </a:rPr>
              <a:t>hoặc</a:t>
            </a:r>
            <a:r>
              <a:rPr lang="en-US" altLang="en-US" sz="3000" dirty="0">
                <a:latin typeface="Arial" panose="020B0604020202020204" pitchFamily="34" charset="0"/>
              </a:rPr>
              <a:t> </a:t>
            </a:r>
            <a:r>
              <a:rPr lang="en-US" altLang="en-US" sz="3000" dirty="0" err="1">
                <a:latin typeface="Arial" panose="020B0604020202020204" pitchFamily="34" charset="0"/>
              </a:rPr>
              <a:t>những</a:t>
            </a:r>
            <a:r>
              <a:rPr lang="en-US" altLang="en-US" sz="3000" dirty="0">
                <a:latin typeface="Arial" panose="020B0604020202020204" pitchFamily="34" charset="0"/>
              </a:rPr>
              <a:t> con </a:t>
            </a:r>
            <a:r>
              <a:rPr lang="en-US" altLang="en-US" sz="3000" dirty="0" err="1">
                <a:latin typeface="Arial" panose="020B0604020202020204" pitchFamily="34" charset="0"/>
              </a:rPr>
              <a:t>vật</a:t>
            </a:r>
            <a:r>
              <a:rPr lang="en-US" altLang="en-US" sz="3000" dirty="0">
                <a:latin typeface="Arial" panose="020B0604020202020204" pitchFamily="34" charset="0"/>
              </a:rPr>
              <a:t> </a:t>
            </a:r>
            <a:r>
              <a:rPr lang="en-US" altLang="en-US" sz="3000" dirty="0" err="1">
                <a:latin typeface="Arial" panose="020B0604020202020204" pitchFamily="34" charset="0"/>
              </a:rPr>
              <a:t>gần</a:t>
            </a:r>
            <a:r>
              <a:rPr lang="en-US" altLang="en-US" sz="3000" dirty="0">
                <a:latin typeface="Arial" panose="020B0604020202020204" pitchFamily="34" charset="0"/>
              </a:rPr>
              <a:t> </a:t>
            </a:r>
            <a:r>
              <a:rPr lang="en-US" altLang="en-US" sz="3000" dirty="0" err="1">
                <a:latin typeface="Arial" panose="020B0604020202020204" pitchFamily="34" charset="0"/>
              </a:rPr>
              <a:t>gũi</a:t>
            </a:r>
            <a:r>
              <a:rPr lang="en-US" altLang="en-US" sz="3000" dirty="0">
                <a:latin typeface="Arial" panose="020B0604020202020204" pitchFamily="34" charset="0"/>
              </a:rPr>
              <a:t> </a:t>
            </a:r>
            <a:r>
              <a:rPr lang="en-US" altLang="en-US" sz="3000" dirty="0" err="1">
                <a:latin typeface="Arial" panose="020B0604020202020204" pitchFamily="34" charset="0"/>
              </a:rPr>
              <a:t>với</a:t>
            </a:r>
            <a:r>
              <a:rPr lang="en-US" altLang="en-US" sz="3000" dirty="0">
                <a:latin typeface="Arial" panose="020B0604020202020204" pitchFamily="34" charset="0"/>
              </a:rPr>
              <a:t> </a:t>
            </a:r>
            <a:r>
              <a:rPr lang="en-US" altLang="en-US" sz="3000" dirty="0" err="1">
                <a:latin typeface="Arial" panose="020B0604020202020204" pitchFamily="34" charset="0"/>
              </a:rPr>
              <a:t>trẻ</a:t>
            </a:r>
            <a:r>
              <a:rPr lang="en-US" altLang="en-US" sz="3000" dirty="0">
                <a:latin typeface="Arial" panose="020B0604020202020204" pitchFamily="34" charset="0"/>
              </a:rPr>
              <a:t> </a:t>
            </a:r>
            <a:r>
              <a:rPr lang="en-US" altLang="en-US" sz="3000" dirty="0" err="1">
                <a:latin typeface="Arial" panose="020B0604020202020204" pitchFamily="34" charset="0"/>
              </a:rPr>
              <a:t>em</a:t>
            </a:r>
            <a:r>
              <a:rPr lang="en-US" altLang="en-US" sz="3000" dirty="0">
                <a:latin typeface="Arial" panose="020B0604020202020204" pitchFamily="34" charset="0"/>
              </a:rPr>
              <a:t>.</a:t>
            </a:r>
            <a:endParaRPr lang="en-US" altLang="zh-CN" sz="3000" spc="300" dirty="0">
              <a:solidFill>
                <a:srgbClr val="152850"/>
              </a:solidFill>
              <a:latin typeface="Arial Unicode MS" panose="020B0604020202020204" pitchFamily="34" charset="-122"/>
              <a:ea typeface="Arial Unicode MS" panose="020B0604020202020204" pitchFamily="34" charset="-122"/>
            </a:endParaRPr>
          </a:p>
        </p:txBody>
      </p:sp>
    </p:spTree>
    <p:extLst>
      <p:ext uri="{BB962C8B-B14F-4D97-AF65-F5344CB8AC3E}">
        <p14:creationId xmlns:p14="http://schemas.microsoft.com/office/powerpoint/2010/main" val="3735625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5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2" presetClass="entr" presetSubtype="2" decel="100000"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1+#ppt_w/2"/>
                                          </p:val>
                                        </p:tav>
                                        <p:tav tm="100000">
                                          <p:val>
                                            <p:strVal val="#ppt_x"/>
                                          </p:val>
                                        </p:tav>
                                      </p:tavLst>
                                    </p:anim>
                                    <p:anim calcmode="lin" valueType="num">
                                      <p:cBhvr additive="base">
                                        <p:cTn id="24"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2" grpId="0" animBg="1"/>
      <p:bldP spid="13" grpId="0" animBg="1"/>
      <p:bldP spid="1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8"/>
          <p:cNvPicPr>
            <a:picLocks noChangeAspect="1"/>
          </p:cNvPicPr>
          <p:nvPr/>
        </p:nvPicPr>
        <p:blipFill>
          <a:blip r:embed="rId4"/>
          <a:stretch>
            <a:fillRect/>
          </a:stretch>
        </p:blipFill>
        <p:spPr>
          <a:xfrm>
            <a:off x="5336818" y="695486"/>
            <a:ext cx="5499961" cy="5467028"/>
          </a:xfrm>
          <a:prstGeom prst="rect">
            <a:avLst/>
          </a:prstGeom>
          <a:noFill/>
          <a:ln w="9525">
            <a:noFill/>
          </a:ln>
        </p:spPr>
      </p:pic>
      <p:pic>
        <p:nvPicPr>
          <p:cNvPr id="4" name="PA_库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p:blipFill>
        <p:spPr>
          <a:xfrm>
            <a:off x="1420338" y="760617"/>
            <a:ext cx="4823030" cy="6097383"/>
          </a:xfrm>
          <a:prstGeom prst="rect">
            <a:avLst/>
          </a:prstGeom>
        </p:spPr>
      </p:pic>
      <p:sp>
        <p:nvSpPr>
          <p:cNvPr id="5" name="文本框 4"/>
          <p:cNvSpPr txBox="1"/>
          <p:nvPr/>
        </p:nvSpPr>
        <p:spPr>
          <a:xfrm>
            <a:off x="6109648" y="1525636"/>
            <a:ext cx="4116597" cy="646331"/>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en-US" altLang="zh-CN" dirty="0">
                <a:solidFill>
                  <a:srgbClr val="43A1CA"/>
                </a:solidFill>
                <a:latin typeface="Arial Unicode MS" panose="020B0604020202020204" pitchFamily="34" charset="-122"/>
                <a:ea typeface="Arial Unicode MS" panose="020B0604020202020204" pitchFamily="34" charset="-122"/>
              </a:rPr>
              <a:t>Hmm…</a:t>
            </a:r>
            <a:endParaRPr lang="zh-CN" altLang="en-US" dirty="0">
              <a:solidFill>
                <a:srgbClr val="43A1CA"/>
              </a:solidFill>
              <a:latin typeface="Arial Unicode MS" panose="020B0604020202020204" pitchFamily="34" charset="-122"/>
              <a:ea typeface="Arial Unicode MS" panose="020B0604020202020204" pitchFamily="34" charset="-122"/>
            </a:endParaRPr>
          </a:p>
        </p:txBody>
      </p:sp>
      <p:sp>
        <p:nvSpPr>
          <p:cNvPr id="6" name="文本框 5"/>
          <p:cNvSpPr txBox="1"/>
          <p:nvPr/>
        </p:nvSpPr>
        <p:spPr>
          <a:xfrm>
            <a:off x="5704767" y="2504122"/>
            <a:ext cx="4722124" cy="2400657"/>
          </a:xfrm>
          <a:prstGeom prst="rect">
            <a:avLst/>
          </a:prstGeom>
          <a:noFill/>
        </p:spPr>
        <p:txBody>
          <a:bodyPr wrap="square" rtlCol="0">
            <a:spAutoFit/>
          </a:bodyPr>
          <a:lstStyle/>
          <a:p>
            <a:pPr algn="ctr"/>
            <a:r>
              <a:rPr lang="vi-VN" altLang="zh-CN" sz="2500" b="1" spc="300" dirty="0">
                <a:ea typeface="Arial Unicode MS" panose="020B0604020202020204" pitchFamily="34" charset="-122"/>
                <a:cs typeface="Arial" panose="020B0604020202020204" pitchFamily="34" charset="0"/>
              </a:rPr>
              <a:t>Các bạn hãy nhớ lại các câu chuyện có nhân vật là những đồ chơi của trẻ em hoặc những con vật gần gũi với trẻ em đã học xem nào</a:t>
            </a:r>
            <a:r>
              <a:rPr lang="en-US" altLang="zh-CN" sz="2500" b="1" spc="300" dirty="0">
                <a:ea typeface="Arial Unicode MS" panose="020B0604020202020204" pitchFamily="34" charset="-122"/>
                <a:cs typeface="Arial" panose="020B0604020202020204" pitchFamily="34" charset="0"/>
              </a:rPr>
              <a:t>!</a:t>
            </a:r>
            <a:endParaRPr lang="vi-VN" altLang="zh-CN" sz="2500" b="1" spc="300" dirty="0">
              <a:ea typeface="Arial Unicode MS" panose="020B0604020202020204" pitchFamily="34" charset="-122"/>
              <a:cs typeface="Arial" panose="020B0604020202020204" pitchFamily="34" charset="0"/>
            </a:endParaRPr>
          </a:p>
        </p:txBody>
      </p:sp>
      <p:pic>
        <p:nvPicPr>
          <p:cNvPr id="7" name="图片 6"/>
          <p:cNvPicPr>
            <a:picLocks noChangeAspect="1"/>
          </p:cNvPicPr>
          <p:nvPr/>
        </p:nvPicPr>
        <p:blipFill>
          <a:blip r:embed="rId6"/>
          <a:stretch>
            <a:fillRect/>
          </a:stretch>
        </p:blipFill>
        <p:spPr>
          <a:xfrm flipH="1">
            <a:off x="9070077" y="0"/>
            <a:ext cx="1761296" cy="2388201"/>
          </a:xfrm>
          <a:prstGeom prst="rect">
            <a:avLst/>
          </a:prstGeom>
        </p:spPr>
      </p:pic>
      <p:pic>
        <p:nvPicPr>
          <p:cNvPr id="21" name="Picture 20">
            <a:extLst>
              <a:ext uri="{FF2B5EF4-FFF2-40B4-BE49-F238E27FC236}">
                <a16:creationId xmlns:a16="http://schemas.microsoft.com/office/drawing/2014/main" id="{FFD0DE54-C525-4EE5-84FD-30B288F183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390" y="443268"/>
            <a:ext cx="1367341" cy="1367341"/>
          </a:xfrm>
          <a:prstGeom prst="rect">
            <a:avLst/>
          </a:prstGeom>
        </p:spPr>
      </p:pic>
      <p:pic>
        <p:nvPicPr>
          <p:cNvPr id="22" name="Picture 21">
            <a:extLst>
              <a:ext uri="{FF2B5EF4-FFF2-40B4-BE49-F238E27FC236}">
                <a16:creationId xmlns:a16="http://schemas.microsoft.com/office/drawing/2014/main" id="{71E0C343-AF37-4A2C-9485-352526E170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7655" y="2121942"/>
            <a:ext cx="907861" cy="907861"/>
          </a:xfrm>
          <a:prstGeom prst="rect">
            <a:avLst/>
          </a:prstGeom>
        </p:spPr>
      </p:pic>
    </p:spTree>
    <p:extLst>
      <p:ext uri="{BB962C8B-B14F-4D97-AF65-F5344CB8AC3E}">
        <p14:creationId xmlns:p14="http://schemas.microsoft.com/office/powerpoint/2010/main" val="18272065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5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2" presetClass="entr" presetSubtype="8" decel="100000" fill="hold" nodeType="withEffect">
                                  <p:stCondLst>
                                    <p:cond delay="25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0-#ppt_w/2"/>
                                          </p:val>
                                        </p:tav>
                                        <p:tav tm="100000">
                                          <p:val>
                                            <p:strVal val="#ppt_x"/>
                                          </p:val>
                                        </p:tav>
                                      </p:tavLst>
                                    </p:anim>
                                    <p:anim calcmode="lin" valueType="num">
                                      <p:cBhvr additive="base">
                                        <p:cTn id="22" dur="1500" fill="hold"/>
                                        <p:tgtEl>
                                          <p:spTgt spid="4"/>
                                        </p:tgtEl>
                                        <p:attrNameLst>
                                          <p:attrName>ppt_y</p:attrName>
                                        </p:attrNameLst>
                                      </p:cBhvr>
                                      <p:tavLst>
                                        <p:tav tm="0">
                                          <p:val>
                                            <p:strVal val="#ppt_y"/>
                                          </p:val>
                                        </p:tav>
                                        <p:tav tm="100000">
                                          <p:val>
                                            <p:strVal val="#ppt_y"/>
                                          </p:val>
                                        </p:tav>
                                      </p:tavLst>
                                    </p:anim>
                                    <p:set>
                                      <p:cBhvr>
                                        <p:cTn id="23" dur="1" fill="hold">
                                          <p:stCondLst>
                                            <p:cond delay="0"/>
                                          </p:stCondLst>
                                        </p:cTn>
                                        <p:tgtEl>
                                          <p:spTgt spid="4"/>
                                        </p:tgtEl>
                                        <p:attrNameLst>
                                          <p:attrName>style.visibility</p:attrName>
                                        </p:attrNameLst>
                                      </p:cBhvr>
                                      <p:to>
                                        <p:strVal val="visible"/>
                                      </p:to>
                                    </p:set>
                                    <p:anim to="" calcmode="lin" valueType="num">
                                      <p:cBhvr>
                                        <p:cTn id="24" dur="1500" fill="hold">
                                          <p:stCondLst>
                                            <p:cond delay="0"/>
                                          </p:stCondLst>
                                        </p:cTn>
                                        <p:tgtEl>
                                          <p:spTgt spid="4"/>
                                        </p:tgtEl>
                                        <p:attrNameLst>
                                          <p:attrName>ppt_w</p:attrName>
                                        </p:attrNameLst>
                                      </p:cBhvr>
                                      <p:tavLst>
                                        <p:tav tm="0">
                                          <p:val>
                                            <p:strVal val="0"/>
                                          </p:val>
                                        </p:tav>
                                        <p:tav tm="100000">
                                          <p:val>
                                            <p:strVal val="#ppt_w"/>
                                          </p:val>
                                        </p:tav>
                                      </p:tavLst>
                                    </p:anim>
                                    <p:anim to="" calcmode="lin" valueType="num">
                                      <p:cBhvr>
                                        <p:cTn id="25" dur="1500" fill="hold">
                                          <p:stCondLst>
                                            <p:cond delay="0"/>
                                          </p:stCondLst>
                                        </p:cTn>
                                        <p:tgtEl>
                                          <p:spTgt spid="4"/>
                                        </p:tgtEl>
                                        <p:attrNameLst>
                                          <p:attrName>ppt_h</p:attrName>
                                        </p:attrNameLst>
                                      </p:cBhvr>
                                      <p:tavLst>
                                        <p:tav tm="0">
                                          <p:val>
                                            <p:strVal val="0"/>
                                          </p:val>
                                        </p:tav>
                                        <p:tav tm="100000">
                                          <p:val>
                                            <p:strVal val="#ppt_h"/>
                                          </p:val>
                                        </p:tav>
                                      </p:tavLst>
                                    </p:anim>
                                    <p:animEffect filter="fade">
                                      <p:cBhvr>
                                        <p:cTn id="26" dur="1500">
                                          <p:stCondLst>
                                            <p:cond delay="0"/>
                                          </p:stCondLst>
                                        </p:cTn>
                                        <p:tgtEl>
                                          <p:spTgt spid="4"/>
                                        </p:tgtEl>
                                      </p:cBhvr>
                                    </p:animEffect>
                                  </p:childTnLst>
                                </p:cTn>
                              </p:par>
                              <p:par>
                                <p:cTn id="27" presetID="26"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par>
                                <p:cTn id="43" presetID="42"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库_图片 1"/>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p:blipFill>
        <p:spPr>
          <a:xfrm>
            <a:off x="467713" y="744777"/>
            <a:ext cx="2343726" cy="5332738"/>
          </a:xfrm>
          <a:prstGeom prst="rect">
            <a:avLst/>
          </a:prstGeom>
        </p:spPr>
      </p:pic>
      <p:pic>
        <p:nvPicPr>
          <p:cNvPr id="6" name="图片 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4172207" y="5814920"/>
            <a:ext cx="3964816" cy="1043080"/>
          </a:xfrm>
          <a:prstGeom prst="rect">
            <a:avLst/>
          </a:prstGeom>
        </p:spPr>
      </p:pic>
      <p:pic>
        <p:nvPicPr>
          <p:cNvPr id="7" name="图片 6"/>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8227184" y="5814920"/>
            <a:ext cx="3964816" cy="1043080"/>
          </a:xfrm>
          <a:prstGeom prst="rect">
            <a:avLst/>
          </a:prstGeom>
        </p:spPr>
      </p:pic>
      <p:pic>
        <p:nvPicPr>
          <p:cNvPr id="8" name="图片 7"/>
          <p:cNvPicPr>
            <a:picLocks noChangeAspect="1"/>
          </p:cNvPicPr>
          <p:nvPr/>
        </p:nvPicPr>
        <p:blipFill rotWithShape="1">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109137" y="5841404"/>
            <a:ext cx="3964816" cy="1043080"/>
          </a:xfrm>
          <a:prstGeom prst="rect">
            <a:avLst/>
          </a:prstGeom>
        </p:spPr>
      </p:pic>
      <p:pic>
        <p:nvPicPr>
          <p:cNvPr id="32" name="Picture 31">
            <a:extLst>
              <a:ext uri="{FF2B5EF4-FFF2-40B4-BE49-F238E27FC236}">
                <a16:creationId xmlns:a16="http://schemas.microsoft.com/office/drawing/2014/main" id="{56D9BE83-76E9-467D-A1EF-477167174D19}"/>
              </a:ext>
            </a:extLst>
          </p:cNvPr>
          <p:cNvPicPr>
            <a:picLocks noChangeAspect="1"/>
          </p:cNvPicPr>
          <p:nvPr/>
        </p:nvPicPr>
        <p:blipFill>
          <a:blip r:embed="rId6">
            <a:extLst>
              <a:ext uri="{28A0092B-C50C-407E-A947-70E740481C1C}">
                <a14:useLocalDpi xmlns:a14="http://schemas.microsoft.com/office/drawing/2010/main" val="0"/>
              </a:ext>
            </a:extLst>
          </a:blip>
          <a:srcRect l="8375" r="63428" b="49914"/>
          <a:stretch>
            <a:fillRect/>
          </a:stretch>
        </p:blipFill>
        <p:spPr>
          <a:xfrm>
            <a:off x="3582936" y="195262"/>
            <a:ext cx="2324290" cy="2322395"/>
          </a:xfrm>
          <a:custGeom>
            <a:avLst/>
            <a:gdLst>
              <a:gd name="connsiteX0" fmla="*/ 0 w 2324290"/>
              <a:gd name="connsiteY0" fmla="*/ 0 h 2322395"/>
              <a:gd name="connsiteX1" fmla="*/ 2324290 w 2324290"/>
              <a:gd name="connsiteY1" fmla="*/ 0 h 2322395"/>
              <a:gd name="connsiteX2" fmla="*/ 2324290 w 2324290"/>
              <a:gd name="connsiteY2" fmla="*/ 2322395 h 2322395"/>
              <a:gd name="connsiteX3" fmla="*/ 0 w 2324290"/>
              <a:gd name="connsiteY3" fmla="*/ 2322395 h 2322395"/>
            </a:gdLst>
            <a:ahLst/>
            <a:cxnLst>
              <a:cxn ang="0">
                <a:pos x="connsiteX0" y="connsiteY0"/>
              </a:cxn>
              <a:cxn ang="0">
                <a:pos x="connsiteX1" y="connsiteY1"/>
              </a:cxn>
              <a:cxn ang="0">
                <a:pos x="connsiteX2" y="connsiteY2"/>
              </a:cxn>
              <a:cxn ang="0">
                <a:pos x="connsiteX3" y="connsiteY3"/>
              </a:cxn>
            </a:cxnLst>
            <a:rect l="l" t="t" r="r" b="b"/>
            <a:pathLst>
              <a:path w="2324290" h="2322395">
                <a:moveTo>
                  <a:pt x="0" y="0"/>
                </a:moveTo>
                <a:lnTo>
                  <a:pt x="2324290" y="0"/>
                </a:lnTo>
                <a:lnTo>
                  <a:pt x="2324290" y="2322395"/>
                </a:lnTo>
                <a:lnTo>
                  <a:pt x="0" y="2322395"/>
                </a:lnTo>
                <a:close/>
              </a:path>
            </a:pathLst>
          </a:custGeom>
        </p:spPr>
      </p:pic>
      <p:pic>
        <p:nvPicPr>
          <p:cNvPr id="35" name="Picture 34">
            <a:extLst>
              <a:ext uri="{FF2B5EF4-FFF2-40B4-BE49-F238E27FC236}">
                <a16:creationId xmlns:a16="http://schemas.microsoft.com/office/drawing/2014/main" id="{A3E1694B-F31E-4E28-8A44-B4ED54C1FE8D}"/>
              </a:ext>
            </a:extLst>
          </p:cNvPr>
          <p:cNvPicPr>
            <a:picLocks noChangeAspect="1"/>
          </p:cNvPicPr>
          <p:nvPr/>
        </p:nvPicPr>
        <p:blipFill>
          <a:blip r:embed="rId6">
            <a:extLst>
              <a:ext uri="{28A0092B-C50C-407E-A947-70E740481C1C}">
                <a14:useLocalDpi xmlns:a14="http://schemas.microsoft.com/office/drawing/2010/main" val="0"/>
              </a:ext>
            </a:extLst>
          </a:blip>
          <a:srcRect l="36504" r="35300" b="49914"/>
          <a:stretch>
            <a:fillRect/>
          </a:stretch>
        </p:blipFill>
        <p:spPr>
          <a:xfrm>
            <a:off x="5901197" y="190500"/>
            <a:ext cx="2324290" cy="2322395"/>
          </a:xfrm>
          <a:custGeom>
            <a:avLst/>
            <a:gdLst>
              <a:gd name="connsiteX0" fmla="*/ 0 w 2324290"/>
              <a:gd name="connsiteY0" fmla="*/ 0 h 2322395"/>
              <a:gd name="connsiteX1" fmla="*/ 2324290 w 2324290"/>
              <a:gd name="connsiteY1" fmla="*/ 0 h 2322395"/>
              <a:gd name="connsiteX2" fmla="*/ 2324290 w 2324290"/>
              <a:gd name="connsiteY2" fmla="*/ 2322395 h 2322395"/>
              <a:gd name="connsiteX3" fmla="*/ 0 w 2324290"/>
              <a:gd name="connsiteY3" fmla="*/ 2322395 h 2322395"/>
            </a:gdLst>
            <a:ahLst/>
            <a:cxnLst>
              <a:cxn ang="0">
                <a:pos x="connsiteX0" y="connsiteY0"/>
              </a:cxn>
              <a:cxn ang="0">
                <a:pos x="connsiteX1" y="connsiteY1"/>
              </a:cxn>
              <a:cxn ang="0">
                <a:pos x="connsiteX2" y="connsiteY2"/>
              </a:cxn>
              <a:cxn ang="0">
                <a:pos x="connsiteX3" y="connsiteY3"/>
              </a:cxn>
            </a:cxnLst>
            <a:rect l="l" t="t" r="r" b="b"/>
            <a:pathLst>
              <a:path w="2324290" h="2322395">
                <a:moveTo>
                  <a:pt x="0" y="0"/>
                </a:moveTo>
                <a:lnTo>
                  <a:pt x="2324290" y="0"/>
                </a:lnTo>
                <a:lnTo>
                  <a:pt x="2324290" y="2322395"/>
                </a:lnTo>
                <a:lnTo>
                  <a:pt x="0" y="2322395"/>
                </a:lnTo>
                <a:close/>
              </a:path>
            </a:pathLst>
          </a:custGeom>
        </p:spPr>
      </p:pic>
      <p:pic>
        <p:nvPicPr>
          <p:cNvPr id="39" name="Picture 38">
            <a:extLst>
              <a:ext uri="{FF2B5EF4-FFF2-40B4-BE49-F238E27FC236}">
                <a16:creationId xmlns:a16="http://schemas.microsoft.com/office/drawing/2014/main" id="{9397329F-7923-4A25-A943-7F52BF4EC09B}"/>
              </a:ext>
            </a:extLst>
          </p:cNvPr>
          <p:cNvPicPr>
            <a:picLocks noChangeAspect="1"/>
          </p:cNvPicPr>
          <p:nvPr/>
        </p:nvPicPr>
        <p:blipFill>
          <a:blip r:embed="rId6">
            <a:extLst>
              <a:ext uri="{28A0092B-C50C-407E-A947-70E740481C1C}">
                <a14:useLocalDpi xmlns:a14="http://schemas.microsoft.com/office/drawing/2010/main" val="0"/>
              </a:ext>
            </a:extLst>
          </a:blip>
          <a:srcRect l="64621" r="7183" b="49914"/>
          <a:stretch>
            <a:fillRect/>
          </a:stretch>
        </p:blipFill>
        <p:spPr>
          <a:xfrm>
            <a:off x="8217602" y="190500"/>
            <a:ext cx="2324290" cy="2322395"/>
          </a:xfrm>
          <a:custGeom>
            <a:avLst/>
            <a:gdLst>
              <a:gd name="connsiteX0" fmla="*/ 0 w 2324290"/>
              <a:gd name="connsiteY0" fmla="*/ 0 h 2322395"/>
              <a:gd name="connsiteX1" fmla="*/ 2324290 w 2324290"/>
              <a:gd name="connsiteY1" fmla="*/ 0 h 2322395"/>
              <a:gd name="connsiteX2" fmla="*/ 2324290 w 2324290"/>
              <a:gd name="connsiteY2" fmla="*/ 2322395 h 2322395"/>
              <a:gd name="connsiteX3" fmla="*/ 0 w 2324290"/>
              <a:gd name="connsiteY3" fmla="*/ 2322395 h 2322395"/>
            </a:gdLst>
            <a:ahLst/>
            <a:cxnLst>
              <a:cxn ang="0">
                <a:pos x="connsiteX0" y="connsiteY0"/>
              </a:cxn>
              <a:cxn ang="0">
                <a:pos x="connsiteX1" y="connsiteY1"/>
              </a:cxn>
              <a:cxn ang="0">
                <a:pos x="connsiteX2" y="connsiteY2"/>
              </a:cxn>
              <a:cxn ang="0">
                <a:pos x="connsiteX3" y="connsiteY3"/>
              </a:cxn>
            </a:cxnLst>
            <a:rect l="l" t="t" r="r" b="b"/>
            <a:pathLst>
              <a:path w="2324290" h="2322395">
                <a:moveTo>
                  <a:pt x="0" y="0"/>
                </a:moveTo>
                <a:lnTo>
                  <a:pt x="2324290" y="0"/>
                </a:lnTo>
                <a:lnTo>
                  <a:pt x="2324290" y="2322395"/>
                </a:lnTo>
                <a:lnTo>
                  <a:pt x="0" y="2322395"/>
                </a:lnTo>
                <a:close/>
              </a:path>
            </a:pathLst>
          </a:custGeom>
        </p:spPr>
      </p:pic>
      <p:pic>
        <p:nvPicPr>
          <p:cNvPr id="42" name="Picture 41">
            <a:extLst>
              <a:ext uri="{FF2B5EF4-FFF2-40B4-BE49-F238E27FC236}">
                <a16:creationId xmlns:a16="http://schemas.microsoft.com/office/drawing/2014/main" id="{19837A93-D08D-404F-B312-99015E7D94A3}"/>
              </a:ext>
            </a:extLst>
          </p:cNvPr>
          <p:cNvPicPr>
            <a:picLocks noChangeAspect="1"/>
          </p:cNvPicPr>
          <p:nvPr/>
        </p:nvPicPr>
        <p:blipFill>
          <a:blip r:embed="rId6">
            <a:extLst>
              <a:ext uri="{28A0092B-C50C-407E-A947-70E740481C1C}">
                <a14:useLocalDpi xmlns:a14="http://schemas.microsoft.com/office/drawing/2010/main" val="0"/>
              </a:ext>
            </a:extLst>
          </a:blip>
          <a:srcRect l="8375" t="49996" r="63428"/>
          <a:stretch>
            <a:fillRect/>
          </a:stretch>
        </p:blipFill>
        <p:spPr>
          <a:xfrm>
            <a:off x="3583831" y="2496791"/>
            <a:ext cx="2324290" cy="2318602"/>
          </a:xfrm>
          <a:custGeom>
            <a:avLst/>
            <a:gdLst>
              <a:gd name="connsiteX0" fmla="*/ 0 w 2324290"/>
              <a:gd name="connsiteY0" fmla="*/ 0 h 2318602"/>
              <a:gd name="connsiteX1" fmla="*/ 2324290 w 2324290"/>
              <a:gd name="connsiteY1" fmla="*/ 0 h 2318602"/>
              <a:gd name="connsiteX2" fmla="*/ 2324290 w 2324290"/>
              <a:gd name="connsiteY2" fmla="*/ 2318602 h 2318602"/>
              <a:gd name="connsiteX3" fmla="*/ 0 w 2324290"/>
              <a:gd name="connsiteY3" fmla="*/ 2318602 h 2318602"/>
            </a:gdLst>
            <a:ahLst/>
            <a:cxnLst>
              <a:cxn ang="0">
                <a:pos x="connsiteX0" y="connsiteY0"/>
              </a:cxn>
              <a:cxn ang="0">
                <a:pos x="connsiteX1" y="connsiteY1"/>
              </a:cxn>
              <a:cxn ang="0">
                <a:pos x="connsiteX2" y="connsiteY2"/>
              </a:cxn>
              <a:cxn ang="0">
                <a:pos x="connsiteX3" y="connsiteY3"/>
              </a:cxn>
            </a:cxnLst>
            <a:rect l="l" t="t" r="r" b="b"/>
            <a:pathLst>
              <a:path w="2324290" h="2318602">
                <a:moveTo>
                  <a:pt x="0" y="0"/>
                </a:moveTo>
                <a:lnTo>
                  <a:pt x="2324290" y="0"/>
                </a:lnTo>
                <a:lnTo>
                  <a:pt x="2324290" y="2318602"/>
                </a:lnTo>
                <a:lnTo>
                  <a:pt x="0" y="2318602"/>
                </a:lnTo>
                <a:close/>
              </a:path>
            </a:pathLst>
          </a:custGeom>
        </p:spPr>
      </p:pic>
      <p:pic>
        <p:nvPicPr>
          <p:cNvPr id="45" name="Picture 44">
            <a:extLst>
              <a:ext uri="{FF2B5EF4-FFF2-40B4-BE49-F238E27FC236}">
                <a16:creationId xmlns:a16="http://schemas.microsoft.com/office/drawing/2014/main" id="{1BB36C7B-520F-4747-A491-B1037E573954}"/>
              </a:ext>
            </a:extLst>
          </p:cNvPr>
          <p:cNvPicPr>
            <a:picLocks noChangeAspect="1"/>
          </p:cNvPicPr>
          <p:nvPr/>
        </p:nvPicPr>
        <p:blipFill>
          <a:blip r:embed="rId6">
            <a:extLst>
              <a:ext uri="{28A0092B-C50C-407E-A947-70E740481C1C}">
                <a14:useLocalDpi xmlns:a14="http://schemas.microsoft.com/office/drawing/2010/main" val="0"/>
              </a:ext>
            </a:extLst>
          </a:blip>
          <a:srcRect l="36504" t="49996" r="35300"/>
          <a:stretch>
            <a:fillRect/>
          </a:stretch>
        </p:blipFill>
        <p:spPr>
          <a:xfrm>
            <a:off x="5894594" y="2508797"/>
            <a:ext cx="2324290" cy="2318602"/>
          </a:xfrm>
          <a:custGeom>
            <a:avLst/>
            <a:gdLst>
              <a:gd name="connsiteX0" fmla="*/ 0 w 2324290"/>
              <a:gd name="connsiteY0" fmla="*/ 0 h 2318602"/>
              <a:gd name="connsiteX1" fmla="*/ 2324290 w 2324290"/>
              <a:gd name="connsiteY1" fmla="*/ 0 h 2318602"/>
              <a:gd name="connsiteX2" fmla="*/ 2324290 w 2324290"/>
              <a:gd name="connsiteY2" fmla="*/ 2318602 h 2318602"/>
              <a:gd name="connsiteX3" fmla="*/ 0 w 2324290"/>
              <a:gd name="connsiteY3" fmla="*/ 2318602 h 2318602"/>
            </a:gdLst>
            <a:ahLst/>
            <a:cxnLst>
              <a:cxn ang="0">
                <a:pos x="connsiteX0" y="connsiteY0"/>
              </a:cxn>
              <a:cxn ang="0">
                <a:pos x="connsiteX1" y="connsiteY1"/>
              </a:cxn>
              <a:cxn ang="0">
                <a:pos x="connsiteX2" y="connsiteY2"/>
              </a:cxn>
              <a:cxn ang="0">
                <a:pos x="connsiteX3" y="connsiteY3"/>
              </a:cxn>
            </a:cxnLst>
            <a:rect l="l" t="t" r="r" b="b"/>
            <a:pathLst>
              <a:path w="2324290" h="2318602">
                <a:moveTo>
                  <a:pt x="0" y="0"/>
                </a:moveTo>
                <a:lnTo>
                  <a:pt x="2324290" y="0"/>
                </a:lnTo>
                <a:lnTo>
                  <a:pt x="2324290" y="2318602"/>
                </a:lnTo>
                <a:lnTo>
                  <a:pt x="0" y="2318602"/>
                </a:lnTo>
                <a:close/>
              </a:path>
            </a:pathLst>
          </a:custGeom>
        </p:spPr>
      </p:pic>
      <p:pic>
        <p:nvPicPr>
          <p:cNvPr id="48" name="Picture 47">
            <a:extLst>
              <a:ext uri="{FF2B5EF4-FFF2-40B4-BE49-F238E27FC236}">
                <a16:creationId xmlns:a16="http://schemas.microsoft.com/office/drawing/2014/main" id="{0A60E5CB-1056-4FF7-997B-D78C0EFCA0AD}"/>
              </a:ext>
            </a:extLst>
          </p:cNvPr>
          <p:cNvPicPr>
            <a:picLocks noChangeAspect="1"/>
          </p:cNvPicPr>
          <p:nvPr/>
        </p:nvPicPr>
        <p:blipFill>
          <a:blip r:embed="rId6">
            <a:extLst>
              <a:ext uri="{28A0092B-C50C-407E-A947-70E740481C1C}">
                <a14:useLocalDpi xmlns:a14="http://schemas.microsoft.com/office/drawing/2010/main" val="0"/>
              </a:ext>
            </a:extLst>
          </a:blip>
          <a:srcRect l="64621" t="49996" r="7183"/>
          <a:stretch>
            <a:fillRect/>
          </a:stretch>
        </p:blipFill>
        <p:spPr>
          <a:xfrm>
            <a:off x="8216721" y="2505891"/>
            <a:ext cx="2324290" cy="2318602"/>
          </a:xfrm>
          <a:custGeom>
            <a:avLst/>
            <a:gdLst>
              <a:gd name="connsiteX0" fmla="*/ 0 w 2324290"/>
              <a:gd name="connsiteY0" fmla="*/ 0 h 2318602"/>
              <a:gd name="connsiteX1" fmla="*/ 2324290 w 2324290"/>
              <a:gd name="connsiteY1" fmla="*/ 0 h 2318602"/>
              <a:gd name="connsiteX2" fmla="*/ 2324290 w 2324290"/>
              <a:gd name="connsiteY2" fmla="*/ 2318602 h 2318602"/>
              <a:gd name="connsiteX3" fmla="*/ 0 w 2324290"/>
              <a:gd name="connsiteY3" fmla="*/ 2318602 h 2318602"/>
            </a:gdLst>
            <a:ahLst/>
            <a:cxnLst>
              <a:cxn ang="0">
                <a:pos x="connsiteX0" y="connsiteY0"/>
              </a:cxn>
              <a:cxn ang="0">
                <a:pos x="connsiteX1" y="connsiteY1"/>
              </a:cxn>
              <a:cxn ang="0">
                <a:pos x="connsiteX2" y="connsiteY2"/>
              </a:cxn>
              <a:cxn ang="0">
                <a:pos x="connsiteX3" y="connsiteY3"/>
              </a:cxn>
            </a:cxnLst>
            <a:rect l="l" t="t" r="r" b="b"/>
            <a:pathLst>
              <a:path w="2324290" h="2318602">
                <a:moveTo>
                  <a:pt x="0" y="0"/>
                </a:moveTo>
                <a:lnTo>
                  <a:pt x="2324290" y="0"/>
                </a:lnTo>
                <a:lnTo>
                  <a:pt x="2324290" y="2318602"/>
                </a:lnTo>
                <a:lnTo>
                  <a:pt x="0" y="2318602"/>
                </a:lnTo>
                <a:close/>
              </a:path>
            </a:pathLst>
          </a:custGeom>
        </p:spPr>
      </p:pic>
      <p:grpSp>
        <p:nvGrpSpPr>
          <p:cNvPr id="52" name="Group 51">
            <a:extLst>
              <a:ext uri="{FF2B5EF4-FFF2-40B4-BE49-F238E27FC236}">
                <a16:creationId xmlns:a16="http://schemas.microsoft.com/office/drawing/2014/main" id="{5FE1DE66-5387-4DE6-8139-1BDB7D97C24C}"/>
              </a:ext>
            </a:extLst>
          </p:cNvPr>
          <p:cNvGrpSpPr/>
          <p:nvPr/>
        </p:nvGrpSpPr>
        <p:grpSpPr>
          <a:xfrm>
            <a:off x="3524250" y="4991100"/>
            <a:ext cx="7086600" cy="685800"/>
            <a:chOff x="3524250" y="4991100"/>
            <a:chExt cx="7086600" cy="685800"/>
          </a:xfrm>
        </p:grpSpPr>
        <p:sp>
          <p:nvSpPr>
            <p:cNvPr id="49" name="Rectangle: Rounded Corners 48">
              <a:extLst>
                <a:ext uri="{FF2B5EF4-FFF2-40B4-BE49-F238E27FC236}">
                  <a16:creationId xmlns:a16="http://schemas.microsoft.com/office/drawing/2014/main" id="{7D101886-080D-4229-BF81-6FA44235BC57}"/>
                </a:ext>
              </a:extLst>
            </p:cNvPr>
            <p:cNvSpPr/>
            <p:nvPr/>
          </p:nvSpPr>
          <p:spPr>
            <a:xfrm>
              <a:off x="3524250" y="4991100"/>
              <a:ext cx="702945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15">
              <a:extLst>
                <a:ext uri="{FF2B5EF4-FFF2-40B4-BE49-F238E27FC236}">
                  <a16:creationId xmlns:a16="http://schemas.microsoft.com/office/drawing/2014/main" id="{55F00AAE-8EBA-4539-A583-F50EECDD98EF}"/>
                </a:ext>
              </a:extLst>
            </p:cNvPr>
            <p:cNvSpPr txBox="1"/>
            <p:nvPr/>
          </p:nvSpPr>
          <p:spPr>
            <a:xfrm>
              <a:off x="3697122" y="5073910"/>
              <a:ext cx="6913728" cy="553998"/>
            </a:xfrm>
            <a:prstGeom prst="rect">
              <a:avLst/>
            </a:prstGeom>
            <a:noFill/>
          </p:spPr>
          <p:txBody>
            <a:bodyPr wrap="square" rtlCol="0">
              <a:spAutoFit/>
            </a:bodyPr>
            <a:lstStyle/>
            <a:p>
              <a:r>
                <a:rPr lang="en-US" sz="3000" b="1" dirty="0" err="1">
                  <a:latin typeface="Arial" panose="020B0604020202020204" pitchFamily="34" charset="0"/>
                  <a:cs typeface="Arial" panose="020B0604020202020204" pitchFamily="34" charset="0"/>
                </a:rPr>
                <a:t>Chú</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lính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chì</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dũng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cảm</a:t>
              </a:r>
              <a:r>
                <a:rPr lang="en-US" sz="3000" b="1" dirty="0">
                  <a:latin typeface="Arial" panose="020B0604020202020204" pitchFamily="34" charset="0"/>
                  <a:cs typeface="Arial" panose="020B0604020202020204" pitchFamily="34" charset="0"/>
                </a:rPr>
                <a:t> (An-</a:t>
              </a:r>
              <a:r>
                <a:rPr lang="en-US" sz="3000" b="1" dirty="0" err="1">
                  <a:latin typeface="Arial" panose="020B0604020202020204" pitchFamily="34" charset="0"/>
                  <a:cs typeface="Arial" panose="020B0604020202020204" pitchFamily="34" charset="0"/>
                </a:rPr>
                <a:t>đéc</a:t>
              </a:r>
              <a:r>
                <a:rPr lang="en-US" sz="3000" b="1" dirty="0">
                  <a:latin typeface="Arial" panose="020B0604020202020204" pitchFamily="34" charset="0"/>
                  <a:cs typeface="Arial" panose="020B0604020202020204" pitchFamily="34" charset="0"/>
                </a:rPr>
                <a:t>-xen)</a:t>
              </a:r>
            </a:p>
          </p:txBody>
        </p:sp>
      </p:grpSp>
      <p:pic>
        <p:nvPicPr>
          <p:cNvPr id="53" name="Picture 52">
            <a:hlinkClick r:id="rId7" action="ppaction://hlinksldjump"/>
            <a:extLst>
              <a:ext uri="{FF2B5EF4-FFF2-40B4-BE49-F238E27FC236}">
                <a16:creationId xmlns:a16="http://schemas.microsoft.com/office/drawing/2014/main" id="{E46F606B-EEF2-4125-AAFA-8E67348A58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880162" y="4452485"/>
            <a:ext cx="1193852" cy="769521"/>
          </a:xfrm>
          <a:prstGeom prst="rect">
            <a:avLst/>
          </a:prstGeom>
        </p:spPr>
      </p:pic>
    </p:spTree>
    <p:extLst>
      <p:ext uri="{BB962C8B-B14F-4D97-AF65-F5344CB8AC3E}">
        <p14:creationId xmlns:p14="http://schemas.microsoft.com/office/powerpoint/2010/main" val="4287806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set>
                                      <p:cBhvr>
                                        <p:cTn id="9" dur="1" fill="hold">
                                          <p:stCondLst>
                                            <p:cond delay="0"/>
                                          </p:stCondLst>
                                        </p:cTn>
                                        <p:tgtEl>
                                          <p:spTgt spid="2"/>
                                        </p:tgtEl>
                                        <p:attrNameLst>
                                          <p:attrName>style.visibility</p:attrName>
                                        </p:attrNameLst>
                                      </p:cBhvr>
                                      <p:to>
                                        <p:strVal val="visible"/>
                                      </p:to>
                                    </p:set>
                                    <p:anim to="" calcmode="lin" valueType="num">
                                      <p:cBhvr>
                                        <p:cTn id="10"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2" dur="1500">
                                          <p:stCondLst>
                                            <p:cond delay="0"/>
                                          </p:stCondLst>
                                        </p:cTn>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35" presetClass="emph" presetSubtype="0" repeatCount="2000" fill="hold" nodeType="withEffect">
                                  <p:stCondLst>
                                    <p:cond delay="0"/>
                                  </p:stCondLst>
                                  <p:childTnLst>
                                    <p:anim calcmode="discrete" valueType="str">
                                      <p:cBhvr>
                                        <p:cTn id="18" dur="200" fill="hold"/>
                                        <p:tgtEl>
                                          <p:spTgt spid="45"/>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35" presetClass="emph" presetSubtype="0" repeatCount="2000" fill="hold" nodeType="withEffect">
                                  <p:stCondLst>
                                    <p:cond delay="0"/>
                                  </p:stCondLst>
                                  <p:childTnLst>
                                    <p:anim calcmode="discrete" valueType="str">
                                      <p:cBhvr>
                                        <p:cTn id="24" dur="2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35" presetClass="emph" presetSubtype="0" repeatCount="2000" fill="hold" nodeType="withEffect">
                                  <p:stCondLst>
                                    <p:cond delay="0"/>
                                  </p:stCondLst>
                                  <p:childTnLst>
                                    <p:anim calcmode="discrete" valueType="str">
                                      <p:cBhvr>
                                        <p:cTn id="30" dur="200" fill="hold"/>
                                        <p:tgtEl>
                                          <p:spTgt spid="42"/>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35" presetClass="emph" presetSubtype="0" repeatCount="2000" fill="hold" nodeType="withEffect">
                                  <p:stCondLst>
                                    <p:cond delay="0"/>
                                  </p:stCondLst>
                                  <p:childTnLst>
                                    <p:anim calcmode="discrete" valueType="str">
                                      <p:cBhvr>
                                        <p:cTn id="36" dur="2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35" presetClass="emph" presetSubtype="0" repeatCount="2000" fill="hold" nodeType="withEffect">
                                  <p:stCondLst>
                                    <p:cond delay="0"/>
                                  </p:stCondLst>
                                  <p:childTnLst>
                                    <p:anim calcmode="discrete" valueType="str">
                                      <p:cBhvr>
                                        <p:cTn id="42" dur="20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35" presetClass="emph" presetSubtype="0" repeatCount="2000" fill="hold" nodeType="withEffect">
                                  <p:stCondLst>
                                    <p:cond delay="0"/>
                                  </p:stCondLst>
                                  <p:childTnLst>
                                    <p:anim calcmode="discrete" valueType="str">
                                      <p:cBhvr>
                                        <p:cTn id="48" dur="2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12" presetClass="entr" presetSubtype="4"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500"/>
                                        <p:tgtEl>
                                          <p:spTgt spid="52"/>
                                        </p:tgtEl>
                                        <p:attrNameLst>
                                          <p:attrName>ppt_y</p:attrName>
                                        </p:attrNameLst>
                                      </p:cBhvr>
                                      <p:tavLst>
                                        <p:tav tm="0">
                                          <p:val>
                                            <p:strVal val="#ppt_y+#ppt_h*1.125000"/>
                                          </p:val>
                                        </p:tav>
                                        <p:tav tm="100000">
                                          <p:val>
                                            <p:strVal val="#ppt_y"/>
                                          </p:val>
                                        </p:tav>
                                      </p:tavLst>
                                    </p:anim>
                                    <p:animEffect transition="in" filter="wipe(up)">
                                      <p:cBhvr>
                                        <p:cTn id="55" dur="500"/>
                                        <p:tgtEl>
                                          <p:spTgt spid="52"/>
                                        </p:tgtEl>
                                      </p:cBhvr>
                                    </p:animEffect>
                                  </p:childTnLst>
                                </p:cTn>
                              </p:par>
                              <p:par>
                                <p:cTn id="56" presetID="14" presetClass="entr" presetSubtype="1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randombar(horizontal)">
                                      <p:cBhvr>
                                        <p:cTn id="58" dur="500"/>
                                        <p:tgtEl>
                                          <p:spTgt spid="45"/>
                                        </p:tgtEl>
                                      </p:cBhvr>
                                    </p:animEffect>
                                  </p:childTnLst>
                                </p:cTn>
                              </p:par>
                              <p:par>
                                <p:cTn id="59" presetID="14" presetClass="entr" presetSubtype="1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randombar(horizontal)">
                                      <p:cBhvr>
                                        <p:cTn id="61" dur="500"/>
                                        <p:tgtEl>
                                          <p:spTgt spid="39"/>
                                        </p:tgtEl>
                                      </p:cBhvr>
                                    </p:animEffect>
                                  </p:childTnLst>
                                </p:cTn>
                              </p:par>
                              <p:par>
                                <p:cTn id="62" presetID="14" presetClass="entr" presetSubtype="1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randombar(horizontal)">
                                      <p:cBhvr>
                                        <p:cTn id="64" dur="500"/>
                                        <p:tgtEl>
                                          <p:spTgt spid="42"/>
                                        </p:tgtEl>
                                      </p:cBhvr>
                                    </p:animEffect>
                                  </p:childTnLst>
                                </p:cTn>
                              </p:par>
                              <p:par>
                                <p:cTn id="65" presetID="14" presetClass="entr" presetSubtype="1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500"/>
                                        <p:tgtEl>
                                          <p:spTgt spid="48"/>
                                        </p:tgtEl>
                                      </p:cBhvr>
                                    </p:animEffect>
                                  </p:childTnLst>
                                </p:cTn>
                              </p:par>
                              <p:par>
                                <p:cTn id="68" presetID="14" presetClass="entr" presetSubtype="1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randombar(horizontal)">
                                      <p:cBhvr>
                                        <p:cTn id="70" dur="500"/>
                                        <p:tgtEl>
                                          <p:spTgt spid="35"/>
                                        </p:tgtEl>
                                      </p:cBhvr>
                                    </p:animEffect>
                                  </p:childTnLst>
                                </p:cTn>
                              </p:par>
                              <p:par>
                                <p:cTn id="71" presetID="14" presetClass="entr" presetSubtype="1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randombar(horizontal)">
                                      <p:cBhvr>
                                        <p:cTn id="73" dur="500"/>
                                        <p:tgtEl>
                                          <p:spTgt spid="32"/>
                                        </p:tgtEl>
                                      </p:cBhvr>
                                    </p:animEffect>
                                  </p:childTnLst>
                                </p:cTn>
                              </p:par>
                              <p:par>
                                <p:cTn id="74" presetID="1" presetClass="entr" presetSubtype="0" fill="hold" nodeType="withEffect">
                                  <p:stCondLst>
                                    <p:cond delay="0"/>
                                  </p:stCondLst>
                                  <p:childTnLst>
                                    <p:set>
                                      <p:cBhvr>
                                        <p:cTn id="75"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库_图片 1"/>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p:blipFill>
        <p:spPr>
          <a:xfrm>
            <a:off x="467713" y="744777"/>
            <a:ext cx="2343726" cy="5332738"/>
          </a:xfrm>
          <a:prstGeom prst="rect">
            <a:avLst/>
          </a:prstGeom>
        </p:spPr>
      </p:pic>
      <p:pic>
        <p:nvPicPr>
          <p:cNvPr id="31" name="Picture 30">
            <a:extLst>
              <a:ext uri="{FF2B5EF4-FFF2-40B4-BE49-F238E27FC236}">
                <a16:creationId xmlns:a16="http://schemas.microsoft.com/office/drawing/2014/main" id="{D8932683-EC99-4008-AF4E-FDA7D7068A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24" t="30969" r="50056" b="36694"/>
          <a:stretch/>
        </p:blipFill>
        <p:spPr>
          <a:xfrm>
            <a:off x="4647672" y="291895"/>
            <a:ext cx="2227166" cy="2225748"/>
          </a:xfrm>
          <a:custGeom>
            <a:avLst/>
            <a:gdLst>
              <a:gd name="connsiteX0" fmla="*/ 0 w 2227166"/>
              <a:gd name="connsiteY0" fmla="*/ 0 h 2225748"/>
              <a:gd name="connsiteX1" fmla="*/ 2227166 w 2227166"/>
              <a:gd name="connsiteY1" fmla="*/ 0 h 2225748"/>
              <a:gd name="connsiteX2" fmla="*/ 2227166 w 2227166"/>
              <a:gd name="connsiteY2" fmla="*/ 2225748 h 2225748"/>
              <a:gd name="connsiteX3" fmla="*/ 0 w 2227166"/>
              <a:gd name="connsiteY3" fmla="*/ 2225748 h 2225748"/>
            </a:gdLst>
            <a:ahLst/>
            <a:cxnLst>
              <a:cxn ang="0">
                <a:pos x="connsiteX0" y="connsiteY0"/>
              </a:cxn>
              <a:cxn ang="0">
                <a:pos x="connsiteX1" y="connsiteY1"/>
              </a:cxn>
              <a:cxn ang="0">
                <a:pos x="connsiteX2" y="connsiteY2"/>
              </a:cxn>
              <a:cxn ang="0">
                <a:pos x="connsiteX3" y="connsiteY3"/>
              </a:cxn>
            </a:cxnLst>
            <a:rect l="l" t="t" r="r" b="b"/>
            <a:pathLst>
              <a:path w="2227166" h="2225748">
                <a:moveTo>
                  <a:pt x="0" y="0"/>
                </a:moveTo>
                <a:lnTo>
                  <a:pt x="2227166" y="0"/>
                </a:lnTo>
                <a:lnTo>
                  <a:pt x="2227166" y="2225748"/>
                </a:lnTo>
                <a:lnTo>
                  <a:pt x="0" y="2225748"/>
                </a:lnTo>
                <a:close/>
              </a:path>
            </a:pathLst>
          </a:custGeom>
        </p:spPr>
      </p:pic>
      <p:pic>
        <p:nvPicPr>
          <p:cNvPr id="37" name="Picture 36">
            <a:extLst>
              <a:ext uri="{FF2B5EF4-FFF2-40B4-BE49-F238E27FC236}">
                <a16:creationId xmlns:a16="http://schemas.microsoft.com/office/drawing/2014/main" id="{C3CAAC63-530E-40B0-9229-B92791815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973" t="30969" r="9607" b="36694"/>
          <a:stretch/>
        </p:blipFill>
        <p:spPr>
          <a:xfrm>
            <a:off x="6874036" y="291894"/>
            <a:ext cx="2227167" cy="2225748"/>
          </a:xfrm>
          <a:custGeom>
            <a:avLst/>
            <a:gdLst>
              <a:gd name="connsiteX0" fmla="*/ 0 w 2227167"/>
              <a:gd name="connsiteY0" fmla="*/ 0 h 2225748"/>
              <a:gd name="connsiteX1" fmla="*/ 2227167 w 2227167"/>
              <a:gd name="connsiteY1" fmla="*/ 0 h 2225748"/>
              <a:gd name="connsiteX2" fmla="*/ 2227167 w 2227167"/>
              <a:gd name="connsiteY2" fmla="*/ 2225748 h 2225748"/>
              <a:gd name="connsiteX3" fmla="*/ 0 w 2227167"/>
              <a:gd name="connsiteY3" fmla="*/ 2225748 h 2225748"/>
            </a:gdLst>
            <a:ahLst/>
            <a:cxnLst>
              <a:cxn ang="0">
                <a:pos x="connsiteX0" y="connsiteY0"/>
              </a:cxn>
              <a:cxn ang="0">
                <a:pos x="connsiteX1" y="connsiteY1"/>
              </a:cxn>
              <a:cxn ang="0">
                <a:pos x="connsiteX2" y="connsiteY2"/>
              </a:cxn>
              <a:cxn ang="0">
                <a:pos x="connsiteX3" y="connsiteY3"/>
              </a:cxn>
            </a:cxnLst>
            <a:rect l="l" t="t" r="r" b="b"/>
            <a:pathLst>
              <a:path w="2227167" h="2225748">
                <a:moveTo>
                  <a:pt x="0" y="0"/>
                </a:moveTo>
                <a:lnTo>
                  <a:pt x="2227167" y="0"/>
                </a:lnTo>
                <a:lnTo>
                  <a:pt x="2227167" y="2225748"/>
                </a:lnTo>
                <a:lnTo>
                  <a:pt x="0" y="2225748"/>
                </a:lnTo>
                <a:close/>
              </a:path>
            </a:pathLst>
          </a:custGeom>
        </p:spPr>
      </p:pic>
      <p:pic>
        <p:nvPicPr>
          <p:cNvPr id="43" name="Picture 42">
            <a:extLst>
              <a:ext uri="{FF2B5EF4-FFF2-40B4-BE49-F238E27FC236}">
                <a16:creationId xmlns:a16="http://schemas.microsoft.com/office/drawing/2014/main" id="{B16FB5E0-4E48-43F5-9071-F3C331697D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24" t="63132" r="50056" b="4946"/>
          <a:stretch/>
        </p:blipFill>
        <p:spPr>
          <a:xfrm>
            <a:off x="4647671" y="2510427"/>
            <a:ext cx="2227166" cy="2197186"/>
          </a:xfrm>
          <a:custGeom>
            <a:avLst/>
            <a:gdLst>
              <a:gd name="connsiteX0" fmla="*/ 0 w 2227166"/>
              <a:gd name="connsiteY0" fmla="*/ 0 h 2197186"/>
              <a:gd name="connsiteX1" fmla="*/ 2227166 w 2227166"/>
              <a:gd name="connsiteY1" fmla="*/ 0 h 2197186"/>
              <a:gd name="connsiteX2" fmla="*/ 2227166 w 2227166"/>
              <a:gd name="connsiteY2" fmla="*/ 2197186 h 2197186"/>
              <a:gd name="connsiteX3" fmla="*/ 0 w 2227166"/>
              <a:gd name="connsiteY3" fmla="*/ 2197186 h 2197186"/>
            </a:gdLst>
            <a:ahLst/>
            <a:cxnLst>
              <a:cxn ang="0">
                <a:pos x="connsiteX0" y="connsiteY0"/>
              </a:cxn>
              <a:cxn ang="0">
                <a:pos x="connsiteX1" y="connsiteY1"/>
              </a:cxn>
              <a:cxn ang="0">
                <a:pos x="connsiteX2" y="connsiteY2"/>
              </a:cxn>
              <a:cxn ang="0">
                <a:pos x="connsiteX3" y="connsiteY3"/>
              </a:cxn>
            </a:cxnLst>
            <a:rect l="l" t="t" r="r" b="b"/>
            <a:pathLst>
              <a:path w="2227166" h="2197186">
                <a:moveTo>
                  <a:pt x="0" y="0"/>
                </a:moveTo>
                <a:lnTo>
                  <a:pt x="2227166" y="0"/>
                </a:lnTo>
                <a:lnTo>
                  <a:pt x="2227166" y="2197186"/>
                </a:lnTo>
                <a:lnTo>
                  <a:pt x="0" y="2197186"/>
                </a:lnTo>
                <a:close/>
              </a:path>
            </a:pathLst>
          </a:custGeom>
        </p:spPr>
      </p:pic>
      <p:pic>
        <p:nvPicPr>
          <p:cNvPr id="50" name="Picture 49">
            <a:extLst>
              <a:ext uri="{FF2B5EF4-FFF2-40B4-BE49-F238E27FC236}">
                <a16:creationId xmlns:a16="http://schemas.microsoft.com/office/drawing/2014/main" id="{65258793-C67C-4419-9C83-C5E9426615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973" t="63132" r="9607" b="4946"/>
          <a:stretch/>
        </p:blipFill>
        <p:spPr>
          <a:xfrm>
            <a:off x="6874828" y="2508840"/>
            <a:ext cx="2227168" cy="2197186"/>
          </a:xfrm>
          <a:custGeom>
            <a:avLst/>
            <a:gdLst>
              <a:gd name="connsiteX0" fmla="*/ 0 w 2227168"/>
              <a:gd name="connsiteY0" fmla="*/ 0 h 2197186"/>
              <a:gd name="connsiteX1" fmla="*/ 2227168 w 2227168"/>
              <a:gd name="connsiteY1" fmla="*/ 0 h 2197186"/>
              <a:gd name="connsiteX2" fmla="*/ 2227168 w 2227168"/>
              <a:gd name="connsiteY2" fmla="*/ 2197186 h 2197186"/>
              <a:gd name="connsiteX3" fmla="*/ 0 w 2227168"/>
              <a:gd name="connsiteY3" fmla="*/ 2197186 h 2197186"/>
            </a:gdLst>
            <a:ahLst/>
            <a:cxnLst>
              <a:cxn ang="0">
                <a:pos x="connsiteX0" y="connsiteY0"/>
              </a:cxn>
              <a:cxn ang="0">
                <a:pos x="connsiteX1" y="connsiteY1"/>
              </a:cxn>
              <a:cxn ang="0">
                <a:pos x="connsiteX2" y="connsiteY2"/>
              </a:cxn>
              <a:cxn ang="0">
                <a:pos x="connsiteX3" y="connsiteY3"/>
              </a:cxn>
            </a:cxnLst>
            <a:rect l="l" t="t" r="r" b="b"/>
            <a:pathLst>
              <a:path w="2227168" h="2197186">
                <a:moveTo>
                  <a:pt x="0" y="0"/>
                </a:moveTo>
                <a:lnTo>
                  <a:pt x="2227168" y="0"/>
                </a:lnTo>
                <a:lnTo>
                  <a:pt x="2227168" y="2197186"/>
                </a:lnTo>
                <a:lnTo>
                  <a:pt x="0" y="2197186"/>
                </a:lnTo>
                <a:close/>
              </a:path>
            </a:pathLst>
          </a:custGeom>
        </p:spPr>
      </p:pic>
      <p:grpSp>
        <p:nvGrpSpPr>
          <p:cNvPr id="51" name="Group 50">
            <a:extLst>
              <a:ext uri="{FF2B5EF4-FFF2-40B4-BE49-F238E27FC236}">
                <a16:creationId xmlns:a16="http://schemas.microsoft.com/office/drawing/2014/main" id="{2F9FE5FD-63C8-4607-BD5E-221B2B4FC1E2}"/>
              </a:ext>
            </a:extLst>
          </p:cNvPr>
          <p:cNvGrpSpPr/>
          <p:nvPr/>
        </p:nvGrpSpPr>
        <p:grpSpPr>
          <a:xfrm>
            <a:off x="4095750" y="4991100"/>
            <a:ext cx="5791200" cy="685800"/>
            <a:chOff x="3524250" y="4991100"/>
            <a:chExt cx="7086600" cy="685800"/>
          </a:xfrm>
        </p:grpSpPr>
        <p:sp>
          <p:nvSpPr>
            <p:cNvPr id="52" name="Rectangle: Rounded Corners 51">
              <a:extLst>
                <a:ext uri="{FF2B5EF4-FFF2-40B4-BE49-F238E27FC236}">
                  <a16:creationId xmlns:a16="http://schemas.microsoft.com/office/drawing/2014/main" id="{27076CC7-F67D-45E9-8007-6968A2168A56}"/>
                </a:ext>
              </a:extLst>
            </p:cNvPr>
            <p:cNvSpPr/>
            <p:nvPr/>
          </p:nvSpPr>
          <p:spPr>
            <a:xfrm>
              <a:off x="3524250" y="4991100"/>
              <a:ext cx="702945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文本框 15">
              <a:extLst>
                <a:ext uri="{FF2B5EF4-FFF2-40B4-BE49-F238E27FC236}">
                  <a16:creationId xmlns:a16="http://schemas.microsoft.com/office/drawing/2014/main" id="{72FFB7DA-1086-41FC-BB23-7396D87E421C}"/>
                </a:ext>
              </a:extLst>
            </p:cNvPr>
            <p:cNvSpPr txBox="1"/>
            <p:nvPr/>
          </p:nvSpPr>
          <p:spPr>
            <a:xfrm>
              <a:off x="3697122" y="5073910"/>
              <a:ext cx="6913728" cy="553998"/>
            </a:xfrm>
            <a:prstGeom prst="rect">
              <a:avLst/>
            </a:prstGeom>
            <a:noFill/>
          </p:spPr>
          <p:txBody>
            <a:bodyPr wrap="square" rtlCol="0">
              <a:spAutoFit/>
            </a:bodyPr>
            <a:lstStyle/>
            <a:p>
              <a:r>
                <a:rPr lang="en-US" sz="3000" b="1" dirty="0" err="1">
                  <a:latin typeface="Arial" panose="020B0604020202020204" pitchFamily="34" charset="0"/>
                  <a:cs typeface="Arial" panose="020B0604020202020204" pitchFamily="34" charset="0"/>
                </a:rPr>
                <a:t>Chú</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Đất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Nung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Nguyễn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Kiên</a:t>
              </a:r>
              <a:r>
                <a:rPr lang="en-US" sz="3000" b="1" dirty="0">
                  <a:latin typeface="Arial" panose="020B0604020202020204" pitchFamily="34" charset="0"/>
                  <a:cs typeface="Arial" panose="020B0604020202020204" pitchFamily="34" charset="0"/>
                </a:rPr>
                <a:t>)</a:t>
              </a:r>
            </a:p>
          </p:txBody>
        </p:sp>
      </p:grpSp>
      <p:pic>
        <p:nvPicPr>
          <p:cNvPr id="54" name="图片 5">
            <a:extLst>
              <a:ext uri="{FF2B5EF4-FFF2-40B4-BE49-F238E27FC236}">
                <a16:creationId xmlns:a16="http://schemas.microsoft.com/office/drawing/2014/main" id="{51AFF57D-193F-4141-A428-F7255FA2E55A}"/>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4172207" y="5814920"/>
            <a:ext cx="3964816" cy="1043080"/>
          </a:xfrm>
          <a:prstGeom prst="rect">
            <a:avLst/>
          </a:prstGeom>
        </p:spPr>
      </p:pic>
      <p:pic>
        <p:nvPicPr>
          <p:cNvPr id="55" name="图片 6">
            <a:extLst>
              <a:ext uri="{FF2B5EF4-FFF2-40B4-BE49-F238E27FC236}">
                <a16:creationId xmlns:a16="http://schemas.microsoft.com/office/drawing/2014/main" id="{09233AE5-821D-4760-A3E9-6C79EE74C5A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8227184" y="5814920"/>
            <a:ext cx="3964816" cy="1043080"/>
          </a:xfrm>
          <a:prstGeom prst="rect">
            <a:avLst/>
          </a:prstGeom>
        </p:spPr>
      </p:pic>
      <p:pic>
        <p:nvPicPr>
          <p:cNvPr id="56" name="图片 7">
            <a:extLst>
              <a:ext uri="{FF2B5EF4-FFF2-40B4-BE49-F238E27FC236}">
                <a16:creationId xmlns:a16="http://schemas.microsoft.com/office/drawing/2014/main" id="{9F6C9193-3FA5-4AC0-8541-D96192FBADDF}"/>
              </a:ext>
            </a:extLst>
          </p:cNvPr>
          <p:cNvPicPr>
            <a:picLocks noChangeAspect="1"/>
          </p:cNvPicPr>
          <p:nvPr/>
        </p:nvPicPr>
        <p:blipFill rotWithShape="1">
          <a:blip r:embed="rId6">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109137" y="5841404"/>
            <a:ext cx="3964816" cy="1043080"/>
          </a:xfrm>
          <a:prstGeom prst="rect">
            <a:avLst/>
          </a:prstGeom>
        </p:spPr>
      </p:pic>
      <p:pic>
        <p:nvPicPr>
          <p:cNvPr id="57" name="Picture 56">
            <a:hlinkClick r:id="rId7" action="ppaction://hlinksldjump"/>
            <a:extLst>
              <a:ext uri="{FF2B5EF4-FFF2-40B4-BE49-F238E27FC236}">
                <a16:creationId xmlns:a16="http://schemas.microsoft.com/office/drawing/2014/main" id="{1ABBE5B3-FAFF-43A5-92D9-A9BD3EEF3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614691" y="4452485"/>
            <a:ext cx="1193852" cy="769521"/>
          </a:xfrm>
          <a:prstGeom prst="rect">
            <a:avLst/>
          </a:prstGeom>
        </p:spPr>
      </p:pic>
    </p:spTree>
    <p:extLst>
      <p:ext uri="{BB962C8B-B14F-4D97-AF65-F5344CB8AC3E}">
        <p14:creationId xmlns:p14="http://schemas.microsoft.com/office/powerpoint/2010/main" val="532704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set>
                                      <p:cBhvr>
                                        <p:cTn id="9" dur="1" fill="hold">
                                          <p:stCondLst>
                                            <p:cond delay="0"/>
                                          </p:stCondLst>
                                        </p:cTn>
                                        <p:tgtEl>
                                          <p:spTgt spid="2"/>
                                        </p:tgtEl>
                                        <p:attrNameLst>
                                          <p:attrName>style.visibility</p:attrName>
                                        </p:attrNameLst>
                                      </p:cBhvr>
                                      <p:to>
                                        <p:strVal val="visible"/>
                                      </p:to>
                                    </p:set>
                                    <p:anim to="" calcmode="lin" valueType="num">
                                      <p:cBhvr>
                                        <p:cTn id="10"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2" dur="1500">
                                          <p:stCondLst>
                                            <p:cond delay="0"/>
                                          </p:stCondLst>
                                        </p:cTn>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35" presetClass="emph" presetSubtype="0" repeatCount="2000" fill="hold" nodeType="withEffect">
                                  <p:stCondLst>
                                    <p:cond delay="0"/>
                                  </p:stCondLst>
                                  <p:childTnLst>
                                    <p:anim calcmode="discrete" valueType="str">
                                      <p:cBhvr>
                                        <p:cTn id="18" dur="200" fill="hold"/>
                                        <p:tgtEl>
                                          <p:spTgt spid="37"/>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35" presetClass="emph" presetSubtype="0" repeatCount="2000" fill="hold" nodeType="withEffect">
                                  <p:stCondLst>
                                    <p:cond delay="0"/>
                                  </p:stCondLst>
                                  <p:childTnLst>
                                    <p:anim calcmode="discrete" valueType="str">
                                      <p:cBhvr>
                                        <p:cTn id="24" dur="200" fill="hold"/>
                                        <p:tgtEl>
                                          <p:spTgt spid="43"/>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35" presetClass="emph" presetSubtype="0" repeatCount="2000" fill="hold" nodeType="withEffect">
                                  <p:stCondLst>
                                    <p:cond delay="0"/>
                                  </p:stCondLst>
                                  <p:childTnLst>
                                    <p:anim calcmode="discrete" valueType="str">
                                      <p:cBhvr>
                                        <p:cTn id="30" dur="2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35" presetClass="emph" presetSubtype="0" repeatCount="2000" fill="hold" nodeType="withEffect">
                                  <p:stCondLst>
                                    <p:cond delay="0"/>
                                  </p:stCondLst>
                                  <p:childTnLst>
                                    <p:anim calcmode="discrete" valueType="str">
                                      <p:cBhvr>
                                        <p:cTn id="36" dur="200" fill="hold"/>
                                        <p:tgtEl>
                                          <p:spTgt spid="5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2" presetClass="entr" presetSubtype="4"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500"/>
                                        <p:tgtEl>
                                          <p:spTgt spid="51"/>
                                        </p:tgtEl>
                                        <p:attrNameLst>
                                          <p:attrName>ppt_y</p:attrName>
                                        </p:attrNameLst>
                                      </p:cBhvr>
                                      <p:tavLst>
                                        <p:tav tm="0">
                                          <p:val>
                                            <p:strVal val="#ppt_y+#ppt_h*1.125000"/>
                                          </p:val>
                                        </p:tav>
                                        <p:tav tm="100000">
                                          <p:val>
                                            <p:strVal val="#ppt_y"/>
                                          </p:val>
                                        </p:tav>
                                      </p:tavLst>
                                    </p:anim>
                                    <p:animEffect transition="in" filter="wipe(up)">
                                      <p:cBhvr>
                                        <p:cTn id="43" dur="500"/>
                                        <p:tgtEl>
                                          <p:spTgt spid="51"/>
                                        </p:tgtEl>
                                      </p:cBhvr>
                                    </p:animEffect>
                                  </p:childTnLst>
                                </p:cTn>
                              </p:par>
                              <p:par>
                                <p:cTn id="44" presetID="14" presetClass="entr" presetSubtype="1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randombar(horizontal)">
                                      <p:cBhvr>
                                        <p:cTn id="46" dur="500"/>
                                        <p:tgtEl>
                                          <p:spTgt spid="37"/>
                                        </p:tgtEl>
                                      </p:cBhvr>
                                    </p:animEffect>
                                  </p:childTnLst>
                                </p:cTn>
                              </p:par>
                              <p:par>
                                <p:cTn id="47" presetID="14" presetClass="entr" presetSubtype="1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randombar(horizontal)">
                                      <p:cBhvr>
                                        <p:cTn id="49" dur="500"/>
                                        <p:tgtEl>
                                          <p:spTgt spid="43"/>
                                        </p:tgtEl>
                                      </p:cBhvr>
                                    </p:animEffect>
                                  </p:childTnLst>
                                </p:cTn>
                              </p:par>
                              <p:par>
                                <p:cTn id="50" presetID="14" presetClass="entr" presetSubtype="1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randombar(horizontal)">
                                      <p:cBhvr>
                                        <p:cTn id="55" dur="500"/>
                                        <p:tgtEl>
                                          <p:spTgt spid="50"/>
                                        </p:tgtEl>
                                      </p:cBhvr>
                                    </p:animEffect>
                                  </p:childTnLst>
                                </p:cTn>
                              </p:par>
                              <p:par>
                                <p:cTn id="56" presetID="1"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库_图片 1"/>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p:blipFill>
        <p:spPr>
          <a:xfrm>
            <a:off x="467713" y="744777"/>
            <a:ext cx="2343726" cy="5332738"/>
          </a:xfrm>
          <a:prstGeom prst="rect">
            <a:avLst/>
          </a:prstGeom>
        </p:spPr>
      </p:pic>
      <p:pic>
        <p:nvPicPr>
          <p:cNvPr id="29" name="Picture 28">
            <a:extLst>
              <a:ext uri="{FF2B5EF4-FFF2-40B4-BE49-F238E27FC236}">
                <a16:creationId xmlns:a16="http://schemas.microsoft.com/office/drawing/2014/main" id="{F119A434-F8B7-4C13-91F1-C21C9DC97554}"/>
              </a:ext>
            </a:extLst>
          </p:cNvPr>
          <p:cNvPicPr>
            <a:picLocks noChangeAspect="1"/>
          </p:cNvPicPr>
          <p:nvPr/>
        </p:nvPicPr>
        <p:blipFill rotWithShape="1">
          <a:blip r:embed="rId5">
            <a:extLst>
              <a:ext uri="{28A0092B-C50C-407E-A947-70E740481C1C}">
                <a14:useLocalDpi xmlns:a14="http://schemas.microsoft.com/office/drawing/2010/main" val="0"/>
              </a:ext>
            </a:extLst>
          </a:blip>
          <a:srcRect l="34572" t="39139" r="47178" b="30570"/>
          <a:stretch/>
        </p:blipFill>
        <p:spPr>
          <a:xfrm>
            <a:off x="4485821" y="275743"/>
            <a:ext cx="2205402" cy="2201987"/>
          </a:xfrm>
          <a:custGeom>
            <a:avLst/>
            <a:gdLst>
              <a:gd name="connsiteX0" fmla="*/ 0 w 2205402"/>
              <a:gd name="connsiteY0" fmla="*/ 0 h 2201987"/>
              <a:gd name="connsiteX1" fmla="*/ 2205402 w 2205402"/>
              <a:gd name="connsiteY1" fmla="*/ 0 h 2201987"/>
              <a:gd name="connsiteX2" fmla="*/ 2205402 w 2205402"/>
              <a:gd name="connsiteY2" fmla="*/ 2201987 h 2201987"/>
              <a:gd name="connsiteX3" fmla="*/ 0 w 2205402"/>
              <a:gd name="connsiteY3" fmla="*/ 2201987 h 2201987"/>
            </a:gdLst>
            <a:ahLst/>
            <a:cxnLst>
              <a:cxn ang="0">
                <a:pos x="connsiteX0" y="connsiteY0"/>
              </a:cxn>
              <a:cxn ang="0">
                <a:pos x="connsiteX1" y="connsiteY1"/>
              </a:cxn>
              <a:cxn ang="0">
                <a:pos x="connsiteX2" y="connsiteY2"/>
              </a:cxn>
              <a:cxn ang="0">
                <a:pos x="connsiteX3" y="connsiteY3"/>
              </a:cxn>
            </a:cxnLst>
            <a:rect l="l" t="t" r="r" b="b"/>
            <a:pathLst>
              <a:path w="2205402" h="2201987">
                <a:moveTo>
                  <a:pt x="0" y="0"/>
                </a:moveTo>
                <a:lnTo>
                  <a:pt x="2205402" y="0"/>
                </a:lnTo>
                <a:lnTo>
                  <a:pt x="2205402" y="2201987"/>
                </a:lnTo>
                <a:lnTo>
                  <a:pt x="0" y="2201987"/>
                </a:lnTo>
                <a:close/>
              </a:path>
            </a:pathLst>
          </a:custGeom>
        </p:spPr>
      </p:pic>
      <p:pic>
        <p:nvPicPr>
          <p:cNvPr id="35" name="Picture 34">
            <a:extLst>
              <a:ext uri="{FF2B5EF4-FFF2-40B4-BE49-F238E27FC236}">
                <a16:creationId xmlns:a16="http://schemas.microsoft.com/office/drawing/2014/main" id="{0428C4B8-9D38-4E76-9F31-EB2DA1A533E3}"/>
              </a:ext>
            </a:extLst>
          </p:cNvPr>
          <p:cNvPicPr>
            <a:picLocks noChangeAspect="1"/>
          </p:cNvPicPr>
          <p:nvPr/>
        </p:nvPicPr>
        <p:blipFill rotWithShape="1">
          <a:blip r:embed="rId5">
            <a:extLst>
              <a:ext uri="{28A0092B-C50C-407E-A947-70E740481C1C}">
                <a14:useLocalDpi xmlns:a14="http://schemas.microsoft.com/office/drawing/2010/main" val="0"/>
              </a:ext>
            </a:extLst>
          </a:blip>
          <a:srcRect l="52835" t="39139" r="28735" b="30570"/>
          <a:stretch/>
        </p:blipFill>
        <p:spPr>
          <a:xfrm>
            <a:off x="6679686" y="277201"/>
            <a:ext cx="2227166" cy="2201987"/>
          </a:xfrm>
          <a:custGeom>
            <a:avLst/>
            <a:gdLst>
              <a:gd name="connsiteX0" fmla="*/ 0 w 2227166"/>
              <a:gd name="connsiteY0" fmla="*/ 0 h 2201987"/>
              <a:gd name="connsiteX1" fmla="*/ 2227166 w 2227166"/>
              <a:gd name="connsiteY1" fmla="*/ 0 h 2201987"/>
              <a:gd name="connsiteX2" fmla="*/ 2227166 w 2227166"/>
              <a:gd name="connsiteY2" fmla="*/ 2201987 h 2201987"/>
              <a:gd name="connsiteX3" fmla="*/ 0 w 2227166"/>
              <a:gd name="connsiteY3" fmla="*/ 2201987 h 2201987"/>
            </a:gdLst>
            <a:ahLst/>
            <a:cxnLst>
              <a:cxn ang="0">
                <a:pos x="connsiteX0" y="connsiteY0"/>
              </a:cxn>
              <a:cxn ang="0">
                <a:pos x="connsiteX1" y="connsiteY1"/>
              </a:cxn>
              <a:cxn ang="0">
                <a:pos x="connsiteX2" y="connsiteY2"/>
              </a:cxn>
              <a:cxn ang="0">
                <a:pos x="connsiteX3" y="connsiteY3"/>
              </a:cxn>
            </a:cxnLst>
            <a:rect l="l" t="t" r="r" b="b"/>
            <a:pathLst>
              <a:path w="2227166" h="2201987">
                <a:moveTo>
                  <a:pt x="0" y="0"/>
                </a:moveTo>
                <a:lnTo>
                  <a:pt x="2227166" y="0"/>
                </a:lnTo>
                <a:lnTo>
                  <a:pt x="2227166" y="2201987"/>
                </a:lnTo>
                <a:lnTo>
                  <a:pt x="0" y="2201987"/>
                </a:lnTo>
                <a:close/>
              </a:path>
            </a:pathLst>
          </a:custGeom>
        </p:spPr>
      </p:pic>
      <p:pic>
        <p:nvPicPr>
          <p:cNvPr id="41" name="Picture 40">
            <a:extLst>
              <a:ext uri="{FF2B5EF4-FFF2-40B4-BE49-F238E27FC236}">
                <a16:creationId xmlns:a16="http://schemas.microsoft.com/office/drawing/2014/main" id="{A012AD9D-2133-455C-81BE-C69BC2F7E87A}"/>
              </a:ext>
            </a:extLst>
          </p:cNvPr>
          <p:cNvPicPr>
            <a:picLocks noChangeAspect="1"/>
          </p:cNvPicPr>
          <p:nvPr/>
        </p:nvPicPr>
        <p:blipFill rotWithShape="1">
          <a:blip r:embed="rId5">
            <a:extLst>
              <a:ext uri="{28A0092B-C50C-407E-A947-70E740481C1C}">
                <a14:useLocalDpi xmlns:a14="http://schemas.microsoft.com/office/drawing/2010/main" val="0"/>
              </a:ext>
            </a:extLst>
          </a:blip>
          <a:srcRect l="52835" t="69265" r="28735" b="97"/>
          <a:stretch/>
        </p:blipFill>
        <p:spPr>
          <a:xfrm>
            <a:off x="6679375" y="2472519"/>
            <a:ext cx="2227164" cy="2227166"/>
          </a:xfrm>
          <a:custGeom>
            <a:avLst/>
            <a:gdLst>
              <a:gd name="connsiteX0" fmla="*/ 0 w 2227164"/>
              <a:gd name="connsiteY0" fmla="*/ 0 h 2227166"/>
              <a:gd name="connsiteX1" fmla="*/ 2227164 w 2227164"/>
              <a:gd name="connsiteY1" fmla="*/ 0 h 2227166"/>
              <a:gd name="connsiteX2" fmla="*/ 2227164 w 2227164"/>
              <a:gd name="connsiteY2" fmla="*/ 2227166 h 2227166"/>
              <a:gd name="connsiteX3" fmla="*/ 0 w 2227164"/>
              <a:gd name="connsiteY3" fmla="*/ 2227166 h 2227166"/>
            </a:gdLst>
            <a:ahLst/>
            <a:cxnLst>
              <a:cxn ang="0">
                <a:pos x="connsiteX0" y="connsiteY0"/>
              </a:cxn>
              <a:cxn ang="0">
                <a:pos x="connsiteX1" y="connsiteY1"/>
              </a:cxn>
              <a:cxn ang="0">
                <a:pos x="connsiteX2" y="connsiteY2"/>
              </a:cxn>
              <a:cxn ang="0">
                <a:pos x="connsiteX3" y="connsiteY3"/>
              </a:cxn>
            </a:cxnLst>
            <a:rect l="l" t="t" r="r" b="b"/>
            <a:pathLst>
              <a:path w="2227164" h="2227166">
                <a:moveTo>
                  <a:pt x="0" y="0"/>
                </a:moveTo>
                <a:lnTo>
                  <a:pt x="2227164" y="0"/>
                </a:lnTo>
                <a:lnTo>
                  <a:pt x="2227164" y="2227166"/>
                </a:lnTo>
                <a:lnTo>
                  <a:pt x="0" y="2227166"/>
                </a:lnTo>
                <a:close/>
              </a:path>
            </a:pathLst>
          </a:custGeom>
        </p:spPr>
      </p:pic>
      <p:pic>
        <p:nvPicPr>
          <p:cNvPr id="42" name="Picture 41">
            <a:extLst>
              <a:ext uri="{FF2B5EF4-FFF2-40B4-BE49-F238E27FC236}">
                <a16:creationId xmlns:a16="http://schemas.microsoft.com/office/drawing/2014/main" id="{3B850351-85FA-4C2E-A88C-518F70925A0C}"/>
              </a:ext>
            </a:extLst>
          </p:cNvPr>
          <p:cNvPicPr>
            <a:picLocks noChangeAspect="1"/>
          </p:cNvPicPr>
          <p:nvPr/>
        </p:nvPicPr>
        <p:blipFill rotWithShape="1">
          <a:blip r:embed="rId5">
            <a:extLst>
              <a:ext uri="{28A0092B-C50C-407E-A947-70E740481C1C}">
                <a14:useLocalDpi xmlns:a14="http://schemas.microsoft.com/office/drawing/2010/main" val="0"/>
              </a:ext>
            </a:extLst>
          </a:blip>
          <a:srcRect l="34572" t="69265" r="47178" b="97"/>
          <a:stretch/>
        </p:blipFill>
        <p:spPr>
          <a:xfrm>
            <a:off x="4485717" y="2474184"/>
            <a:ext cx="2205402" cy="2227166"/>
          </a:xfrm>
          <a:custGeom>
            <a:avLst/>
            <a:gdLst>
              <a:gd name="connsiteX0" fmla="*/ 0 w 2205402"/>
              <a:gd name="connsiteY0" fmla="*/ 0 h 2227166"/>
              <a:gd name="connsiteX1" fmla="*/ 2205402 w 2205402"/>
              <a:gd name="connsiteY1" fmla="*/ 0 h 2227166"/>
              <a:gd name="connsiteX2" fmla="*/ 2205402 w 2205402"/>
              <a:gd name="connsiteY2" fmla="*/ 2227166 h 2227166"/>
              <a:gd name="connsiteX3" fmla="*/ 0 w 2205402"/>
              <a:gd name="connsiteY3" fmla="*/ 2227166 h 2227166"/>
            </a:gdLst>
            <a:ahLst/>
            <a:cxnLst>
              <a:cxn ang="0">
                <a:pos x="connsiteX0" y="connsiteY0"/>
              </a:cxn>
              <a:cxn ang="0">
                <a:pos x="connsiteX1" y="connsiteY1"/>
              </a:cxn>
              <a:cxn ang="0">
                <a:pos x="connsiteX2" y="connsiteY2"/>
              </a:cxn>
              <a:cxn ang="0">
                <a:pos x="connsiteX3" y="connsiteY3"/>
              </a:cxn>
            </a:cxnLst>
            <a:rect l="l" t="t" r="r" b="b"/>
            <a:pathLst>
              <a:path w="2205402" h="2227166">
                <a:moveTo>
                  <a:pt x="0" y="0"/>
                </a:moveTo>
                <a:lnTo>
                  <a:pt x="2205402" y="0"/>
                </a:lnTo>
                <a:lnTo>
                  <a:pt x="2205402" y="2227166"/>
                </a:lnTo>
                <a:lnTo>
                  <a:pt x="0" y="2227166"/>
                </a:lnTo>
                <a:close/>
              </a:path>
            </a:pathLst>
          </a:custGeom>
        </p:spPr>
      </p:pic>
      <p:grpSp>
        <p:nvGrpSpPr>
          <p:cNvPr id="43" name="Group 42">
            <a:extLst>
              <a:ext uri="{FF2B5EF4-FFF2-40B4-BE49-F238E27FC236}">
                <a16:creationId xmlns:a16="http://schemas.microsoft.com/office/drawing/2014/main" id="{9F6DE4E7-8814-446E-94F3-9930BF1435A5}"/>
              </a:ext>
            </a:extLst>
          </p:cNvPr>
          <p:cNvGrpSpPr/>
          <p:nvPr/>
        </p:nvGrpSpPr>
        <p:grpSpPr>
          <a:xfrm>
            <a:off x="4365573" y="4991100"/>
            <a:ext cx="4748447" cy="685800"/>
            <a:chOff x="3524250" y="4991100"/>
            <a:chExt cx="7086600" cy="685800"/>
          </a:xfrm>
        </p:grpSpPr>
        <p:sp>
          <p:nvSpPr>
            <p:cNvPr id="44" name="Rectangle: Rounded Corners 43">
              <a:extLst>
                <a:ext uri="{FF2B5EF4-FFF2-40B4-BE49-F238E27FC236}">
                  <a16:creationId xmlns:a16="http://schemas.microsoft.com/office/drawing/2014/main" id="{E3F18ADD-0DA7-4607-B604-036B2FAF1069}"/>
                </a:ext>
              </a:extLst>
            </p:cNvPr>
            <p:cNvSpPr/>
            <p:nvPr/>
          </p:nvSpPr>
          <p:spPr>
            <a:xfrm>
              <a:off x="3524250" y="4991100"/>
              <a:ext cx="702945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文本框 15">
              <a:extLst>
                <a:ext uri="{FF2B5EF4-FFF2-40B4-BE49-F238E27FC236}">
                  <a16:creationId xmlns:a16="http://schemas.microsoft.com/office/drawing/2014/main" id="{014A57A2-277D-4AFE-8553-EAF063B84791}"/>
                </a:ext>
              </a:extLst>
            </p:cNvPr>
            <p:cNvSpPr txBox="1"/>
            <p:nvPr/>
          </p:nvSpPr>
          <p:spPr>
            <a:xfrm>
              <a:off x="3697122" y="5073910"/>
              <a:ext cx="6913728" cy="553998"/>
            </a:xfrm>
            <a:prstGeom prst="rect">
              <a:avLst/>
            </a:prstGeom>
            <a:noFill/>
          </p:spPr>
          <p:txBody>
            <a:bodyPr wrap="square" rtlCol="0">
              <a:spAutoFit/>
            </a:bodyPr>
            <a:lstStyle/>
            <a:p>
              <a:r>
                <a:rPr lang="en-US" sz="3000" b="1" dirty="0" err="1">
                  <a:latin typeface="Arial" panose="020B0604020202020204" pitchFamily="34" charset="0"/>
                  <a:cs typeface="Arial" panose="020B0604020202020204" pitchFamily="34" charset="0"/>
                </a:rPr>
                <a:t>Võ</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sĩ</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bọ</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ngựa</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Tô</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Hoài</a:t>
              </a:r>
              <a:r>
                <a:rPr lang="en-US" sz="3000" b="1" dirty="0">
                  <a:latin typeface="Arial" panose="020B0604020202020204" pitchFamily="34" charset="0"/>
                  <a:cs typeface="Arial" panose="020B0604020202020204" pitchFamily="34" charset="0"/>
                </a:rPr>
                <a:t>)</a:t>
              </a:r>
            </a:p>
          </p:txBody>
        </p:sp>
      </p:grpSp>
      <p:pic>
        <p:nvPicPr>
          <p:cNvPr id="4" name="Picture 3">
            <a:extLst>
              <a:ext uri="{FF2B5EF4-FFF2-40B4-BE49-F238E27FC236}">
                <a16:creationId xmlns:a16="http://schemas.microsoft.com/office/drawing/2014/main" id="{3167286C-B1D2-4A3B-95FD-5232DE8BB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172239" y="4452484"/>
            <a:ext cx="1193852" cy="769521"/>
          </a:xfrm>
          <a:prstGeom prst="rect">
            <a:avLst/>
          </a:prstGeom>
        </p:spPr>
      </p:pic>
      <p:pic>
        <p:nvPicPr>
          <p:cNvPr id="49" name="图片 5">
            <a:extLst>
              <a:ext uri="{FF2B5EF4-FFF2-40B4-BE49-F238E27FC236}">
                <a16:creationId xmlns:a16="http://schemas.microsoft.com/office/drawing/2014/main" id="{DBA878CB-03DF-4F2C-B8D4-7D7BC0299728}"/>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4172207" y="5814920"/>
            <a:ext cx="3964816" cy="1043080"/>
          </a:xfrm>
          <a:prstGeom prst="rect">
            <a:avLst/>
          </a:prstGeom>
        </p:spPr>
      </p:pic>
      <p:pic>
        <p:nvPicPr>
          <p:cNvPr id="50" name="图片 6">
            <a:extLst>
              <a:ext uri="{FF2B5EF4-FFF2-40B4-BE49-F238E27FC236}">
                <a16:creationId xmlns:a16="http://schemas.microsoft.com/office/drawing/2014/main" id="{41A649B6-81FA-4D23-895E-A9259DFEBB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8227184" y="5814920"/>
            <a:ext cx="3964816" cy="1043080"/>
          </a:xfrm>
          <a:prstGeom prst="rect">
            <a:avLst/>
          </a:prstGeom>
        </p:spPr>
      </p:pic>
      <p:pic>
        <p:nvPicPr>
          <p:cNvPr id="51" name="图片 7">
            <a:extLst>
              <a:ext uri="{FF2B5EF4-FFF2-40B4-BE49-F238E27FC236}">
                <a16:creationId xmlns:a16="http://schemas.microsoft.com/office/drawing/2014/main" id="{EBC4FFFE-F8B3-4050-8712-B9DD490C4D0A}"/>
              </a:ext>
            </a:extLst>
          </p:cNvPr>
          <p:cNvPicPr>
            <a:picLocks noChangeAspect="1"/>
          </p:cNvPicPr>
          <p:nvPr/>
        </p:nvPicPr>
        <p:blipFill rotWithShape="1">
          <a:blip r:embed="rId7">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109137" y="5841404"/>
            <a:ext cx="3964816" cy="1043080"/>
          </a:xfrm>
          <a:prstGeom prst="rect">
            <a:avLst/>
          </a:prstGeom>
        </p:spPr>
      </p:pic>
    </p:spTree>
    <p:extLst>
      <p:ext uri="{BB962C8B-B14F-4D97-AF65-F5344CB8AC3E}">
        <p14:creationId xmlns:p14="http://schemas.microsoft.com/office/powerpoint/2010/main" val="3424369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set>
                                      <p:cBhvr>
                                        <p:cTn id="9" dur="1" fill="hold">
                                          <p:stCondLst>
                                            <p:cond delay="0"/>
                                          </p:stCondLst>
                                        </p:cTn>
                                        <p:tgtEl>
                                          <p:spTgt spid="2"/>
                                        </p:tgtEl>
                                        <p:attrNameLst>
                                          <p:attrName>style.visibility</p:attrName>
                                        </p:attrNameLst>
                                      </p:cBhvr>
                                      <p:to>
                                        <p:strVal val="visible"/>
                                      </p:to>
                                    </p:set>
                                    <p:anim to="" calcmode="lin" valueType="num">
                                      <p:cBhvr>
                                        <p:cTn id="10"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2" dur="1500">
                                          <p:stCondLst>
                                            <p:cond delay="0"/>
                                          </p:stCondLst>
                                        </p:cTn>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35" presetClass="emph" presetSubtype="0" repeatCount="2000" fill="hold" nodeType="withEffect">
                                  <p:stCondLst>
                                    <p:cond delay="0"/>
                                  </p:stCondLst>
                                  <p:childTnLst>
                                    <p:anim calcmode="discrete" valueType="str">
                                      <p:cBhvr>
                                        <p:cTn id="18" dur="2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35" presetClass="emph" presetSubtype="0" repeatCount="2000" fill="hold" nodeType="withEffect">
                                  <p:stCondLst>
                                    <p:cond delay="0"/>
                                  </p:stCondLst>
                                  <p:childTnLst>
                                    <p:anim calcmode="discrete" valueType="str">
                                      <p:cBhvr>
                                        <p:cTn id="24" dur="20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35" presetClass="emph" presetSubtype="0" repeatCount="2000" fill="hold" nodeType="withEffect">
                                  <p:stCondLst>
                                    <p:cond delay="0"/>
                                  </p:stCondLst>
                                  <p:childTnLst>
                                    <p:anim calcmode="discrete" valueType="str">
                                      <p:cBhvr>
                                        <p:cTn id="30" dur="200" fill="hold"/>
                                        <p:tgtEl>
                                          <p:spTgt spid="41"/>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35" presetClass="emph" presetSubtype="0" repeatCount="2000" fill="hold" nodeType="withEffect">
                                  <p:stCondLst>
                                    <p:cond delay="0"/>
                                  </p:stCondLst>
                                  <p:childTnLst>
                                    <p:anim calcmode="discrete" valueType="str">
                                      <p:cBhvr>
                                        <p:cTn id="36" dur="200" fill="hold"/>
                                        <p:tgtEl>
                                          <p:spTgt spid="4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p:tgtEl>
                                          <p:spTgt spid="43"/>
                                        </p:tgtEl>
                                        <p:attrNameLst>
                                          <p:attrName>ppt_y</p:attrName>
                                        </p:attrNameLst>
                                      </p:cBhvr>
                                      <p:tavLst>
                                        <p:tav tm="0">
                                          <p:val>
                                            <p:strVal val="#ppt_y+#ppt_h*1.125000"/>
                                          </p:val>
                                        </p:tav>
                                        <p:tav tm="100000">
                                          <p:val>
                                            <p:strVal val="#ppt_y"/>
                                          </p:val>
                                        </p:tav>
                                      </p:tavLst>
                                    </p:anim>
                                    <p:animEffect transition="in" filter="wipe(up)">
                                      <p:cBhvr>
                                        <p:cTn id="43" dur="500"/>
                                        <p:tgtEl>
                                          <p:spTgt spid="43"/>
                                        </p:tgtEl>
                                      </p:cBhvr>
                                    </p:animEffect>
                                  </p:childTnLst>
                                </p:cTn>
                              </p:par>
                              <p:par>
                                <p:cTn id="44" presetID="14" presetClass="entr" presetSubtype="1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par>
                                <p:cTn id="47" presetID="14" presetClass="entr" presetSubtype="1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horizontal)">
                                      <p:cBhvr>
                                        <p:cTn id="49" dur="500"/>
                                        <p:tgtEl>
                                          <p:spTgt spid="35"/>
                                        </p:tgtEl>
                                      </p:cBhvr>
                                    </p:animEffect>
                                  </p:childTnLst>
                                </p:cTn>
                              </p:par>
                              <p:par>
                                <p:cTn id="50" presetID="14" presetClass="entr" presetSubtype="1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randombar(horizontal)">
                                      <p:cBhvr>
                                        <p:cTn id="52" dur="500"/>
                                        <p:tgtEl>
                                          <p:spTgt spid="41"/>
                                        </p:tgtEl>
                                      </p:cBhvr>
                                    </p:animEffect>
                                  </p:childTnLst>
                                </p:cTn>
                              </p:par>
                              <p:par>
                                <p:cTn id="53" presetID="14" presetClass="entr" presetSubtype="1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1"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D0C16B8-E3F5-4214-B6A5-866260BC7FB7}"/>
              </a:ext>
            </a:extLst>
          </p:cNvPr>
          <p:cNvPicPr>
            <a:picLocks noChangeAspect="1"/>
          </p:cNvPicPr>
          <p:nvPr/>
        </p:nvPicPr>
        <p:blipFill rotWithShape="1">
          <a:blip r:embed="rId3">
            <a:extLst>
              <a:ext uri="{28A0092B-C50C-407E-A947-70E740481C1C}">
                <a14:useLocalDpi xmlns:a14="http://schemas.microsoft.com/office/drawing/2010/main" val="0"/>
              </a:ext>
            </a:extLst>
          </a:blip>
          <a:srcRect t="36848" b="36486"/>
          <a:stretch/>
        </p:blipFill>
        <p:spPr>
          <a:xfrm>
            <a:off x="272934" y="282633"/>
            <a:ext cx="12113030" cy="1296785"/>
          </a:xfrm>
          <a:prstGeom prst="rect">
            <a:avLst/>
          </a:prstGeom>
        </p:spPr>
      </p:pic>
      <p:pic>
        <p:nvPicPr>
          <p:cNvPr id="13" name="图片 12"/>
          <p:cNvPicPr>
            <a:picLocks noChangeAspect="1"/>
          </p:cNvPicPr>
          <p:nvPr/>
        </p:nvPicPr>
        <p:blipFill rotWithShape="1">
          <a:blip r:embed="rId4"/>
          <a:srcRect b="58346"/>
          <a:stretch/>
        </p:blipFill>
        <p:spPr>
          <a:xfrm>
            <a:off x="-837953" y="4756244"/>
            <a:ext cx="7664323" cy="2547562"/>
          </a:xfrm>
          <a:prstGeom prst="rect">
            <a:avLst/>
          </a:prstGeom>
        </p:spPr>
      </p:pic>
      <p:pic>
        <p:nvPicPr>
          <p:cNvPr id="14" name="图片 13"/>
          <p:cNvPicPr>
            <a:picLocks noChangeAspect="1"/>
          </p:cNvPicPr>
          <p:nvPr/>
        </p:nvPicPr>
        <p:blipFill rotWithShape="1">
          <a:blip r:embed="rId4"/>
          <a:srcRect b="58569"/>
          <a:stretch/>
        </p:blipFill>
        <p:spPr>
          <a:xfrm flipH="1">
            <a:off x="5460065" y="4756242"/>
            <a:ext cx="7664323" cy="2533915"/>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58" y="1383635"/>
            <a:ext cx="4523074" cy="4523074"/>
          </a:xfrm>
          <a:prstGeom prst="rect">
            <a:avLst/>
          </a:prstGeom>
        </p:spPr>
      </p:pic>
      <p:sp>
        <p:nvSpPr>
          <p:cNvPr id="3" name="文本框 2"/>
          <p:cNvSpPr txBox="1"/>
          <p:nvPr/>
        </p:nvSpPr>
        <p:spPr>
          <a:xfrm>
            <a:off x="767885" y="2096059"/>
            <a:ext cx="2668390" cy="369332"/>
          </a:xfrm>
          <a:prstGeom prst="rect">
            <a:avLst/>
          </a:prstGeom>
          <a:solidFill>
            <a:srgbClr val="9D752F"/>
          </a:solidFill>
        </p:spPr>
        <p:txBody>
          <a:bodyPr wrap="square" rtlCol="0">
            <a:spAutoFit/>
          </a:bodyPr>
          <a:lstStyle>
            <a:defPPr>
              <a:defRPr lang="zh-CN"/>
            </a:defPPr>
            <a:lvl1pPr algn="ctr">
              <a:defRPr sz="3600" b="1" spc="600">
                <a:solidFill>
                  <a:srgbClr val="C14F34"/>
                </a:solidFill>
                <a:latin typeface="+mj-ea"/>
                <a:ea typeface="+mj-ea"/>
              </a:defRPr>
            </a:lvl1pPr>
          </a:lstStyle>
          <a:p>
            <a:pPr lvl="0" algn="l"/>
            <a:r>
              <a:rPr lang="en-US" sz="1800" spc="0" dirty="0" err="1">
                <a:solidFill>
                  <a:schemeClr val="bg1"/>
                </a:solidFill>
                <a:latin typeface="Arial" panose="020B0604020202020204" pitchFamily="34" charset="0"/>
                <a:ea typeface="+mn-ea"/>
                <a:cs typeface="Arial" panose="020B0604020202020204" pitchFamily="34" charset="0"/>
              </a:rPr>
              <a:t>Chú</a:t>
            </a:r>
            <a:r>
              <a:rPr lang="en-US" sz="1800" spc="0" dirty="0">
                <a:solidFill>
                  <a:schemeClr val="bg1"/>
                </a:solidFill>
                <a:latin typeface="Arial" panose="020B0604020202020204" pitchFamily="34" charset="0"/>
                <a:ea typeface="+mn-ea"/>
                <a:cs typeface="Arial" panose="020B0604020202020204" pitchFamily="34" charset="0"/>
              </a:rPr>
              <a:t> </a:t>
            </a:r>
            <a:r>
              <a:rPr lang="en-US" sz="1800" spc="0" dirty="0" err="1">
                <a:solidFill>
                  <a:schemeClr val="bg1"/>
                </a:solidFill>
                <a:latin typeface="Arial" panose="020B0604020202020204" pitchFamily="34" charset="0"/>
                <a:ea typeface="+mn-ea"/>
                <a:cs typeface="Arial" panose="020B0604020202020204" pitchFamily="34" charset="0"/>
              </a:rPr>
              <a:t>lính</a:t>
            </a:r>
            <a:r>
              <a:rPr lang="en-US" sz="1800" spc="0" dirty="0">
                <a:solidFill>
                  <a:schemeClr val="bg1"/>
                </a:solidFill>
                <a:latin typeface="Arial" panose="020B0604020202020204" pitchFamily="34" charset="0"/>
                <a:ea typeface="+mn-ea"/>
                <a:cs typeface="Arial" panose="020B0604020202020204" pitchFamily="34" charset="0"/>
              </a:rPr>
              <a:t> </a:t>
            </a:r>
            <a:r>
              <a:rPr lang="en-US" sz="1800" spc="0" dirty="0" err="1">
                <a:solidFill>
                  <a:schemeClr val="bg1"/>
                </a:solidFill>
                <a:latin typeface="Arial" panose="020B0604020202020204" pitchFamily="34" charset="0"/>
                <a:ea typeface="+mn-ea"/>
                <a:cs typeface="Arial" panose="020B0604020202020204" pitchFamily="34" charset="0"/>
              </a:rPr>
              <a:t>chì</a:t>
            </a:r>
            <a:r>
              <a:rPr lang="en-US" sz="1800" spc="0" dirty="0">
                <a:solidFill>
                  <a:schemeClr val="bg1"/>
                </a:solidFill>
                <a:latin typeface="Arial" panose="020B0604020202020204" pitchFamily="34" charset="0"/>
                <a:ea typeface="+mn-ea"/>
                <a:cs typeface="Arial" panose="020B0604020202020204" pitchFamily="34" charset="0"/>
              </a:rPr>
              <a:t> </a:t>
            </a:r>
            <a:r>
              <a:rPr lang="en-US" sz="1800" spc="0" dirty="0" err="1">
                <a:solidFill>
                  <a:schemeClr val="bg1"/>
                </a:solidFill>
                <a:latin typeface="Arial" panose="020B0604020202020204" pitchFamily="34" charset="0"/>
                <a:ea typeface="+mn-ea"/>
                <a:cs typeface="Arial" panose="020B0604020202020204" pitchFamily="34" charset="0"/>
              </a:rPr>
              <a:t>dũng</a:t>
            </a:r>
            <a:r>
              <a:rPr lang="en-US" sz="1800" spc="0" dirty="0">
                <a:solidFill>
                  <a:schemeClr val="bg1"/>
                </a:solidFill>
                <a:latin typeface="Arial" panose="020B0604020202020204" pitchFamily="34" charset="0"/>
                <a:ea typeface="+mn-ea"/>
                <a:cs typeface="Arial" panose="020B0604020202020204" pitchFamily="34" charset="0"/>
              </a:rPr>
              <a:t> </a:t>
            </a:r>
            <a:r>
              <a:rPr lang="en-US" sz="1800" spc="0" dirty="0" err="1">
                <a:solidFill>
                  <a:schemeClr val="bg1"/>
                </a:solidFill>
                <a:latin typeface="Arial" panose="020B0604020202020204" pitchFamily="34" charset="0"/>
                <a:ea typeface="+mn-ea"/>
                <a:cs typeface="Arial" panose="020B0604020202020204" pitchFamily="34" charset="0"/>
              </a:rPr>
              <a:t>cảm</a:t>
            </a:r>
            <a:endParaRPr lang="en-US" sz="1800" spc="0" dirty="0">
              <a:solidFill>
                <a:schemeClr val="bg1"/>
              </a:solidFill>
              <a:latin typeface="Arial" panose="020B0604020202020204" pitchFamily="34" charset="0"/>
              <a:ea typeface="+mn-ea"/>
              <a:cs typeface="Arial" panose="020B0604020202020204" pitchFamily="34" charset="0"/>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3024" y="1383635"/>
            <a:ext cx="4523074" cy="4523074"/>
          </a:xfrm>
          <a:prstGeom prst="rect">
            <a:avLst/>
          </a:prstGeom>
        </p:spPr>
      </p:pic>
      <p:sp>
        <p:nvSpPr>
          <p:cNvPr id="8" name="文本框 7"/>
          <p:cNvSpPr txBox="1"/>
          <p:nvPr/>
        </p:nvSpPr>
        <p:spPr>
          <a:xfrm>
            <a:off x="5303998" y="2099259"/>
            <a:ext cx="1725452" cy="36933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lvl="0" algn="l"/>
            <a:r>
              <a:rPr lang="en-US" sz="1800" spc="0" dirty="0" err="1">
                <a:solidFill>
                  <a:schemeClr val="bg1"/>
                </a:solidFill>
                <a:latin typeface="Arial" panose="020B0604020202020204" pitchFamily="34" charset="0"/>
                <a:cs typeface="Arial" panose="020B0604020202020204" pitchFamily="34" charset="0"/>
              </a:rPr>
              <a:t>Chú</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Đất</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Nung</a:t>
            </a:r>
            <a:endParaRPr lang="en-US" sz="1800" spc="0" dirty="0">
              <a:solidFill>
                <a:schemeClr val="bg1"/>
              </a:solidFill>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9549" y="1383635"/>
            <a:ext cx="4523074" cy="4523074"/>
          </a:xfrm>
          <a:prstGeom prst="rect">
            <a:avLst/>
          </a:prstGeom>
        </p:spPr>
      </p:pic>
      <p:sp>
        <p:nvSpPr>
          <p:cNvPr id="11" name="文本框 10"/>
          <p:cNvSpPr txBox="1"/>
          <p:nvPr/>
        </p:nvSpPr>
        <p:spPr>
          <a:xfrm>
            <a:off x="9200517" y="2097420"/>
            <a:ext cx="1888661" cy="36933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lvl="0" algn="l"/>
            <a:r>
              <a:rPr lang="en-US" sz="1800" spc="0" dirty="0" err="1">
                <a:solidFill>
                  <a:schemeClr val="bg1"/>
                </a:solidFill>
                <a:latin typeface="Arial" panose="020B0604020202020204" pitchFamily="34" charset="0"/>
                <a:cs typeface="Arial" panose="020B0604020202020204" pitchFamily="34" charset="0"/>
              </a:rPr>
              <a:t>Võ</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sĩ</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bọ</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ngựa</a:t>
            </a:r>
            <a:endParaRPr lang="en-US" sz="1800" spc="0" dirty="0">
              <a:solidFill>
                <a:schemeClr val="bg1"/>
              </a:solidFill>
              <a:latin typeface="Arial" panose="020B0604020202020204" pitchFamily="34" charset="0"/>
              <a:cs typeface="Arial" panose="020B0604020202020204" pitchFamily="34" charset="0"/>
            </a:endParaRPr>
          </a:p>
        </p:txBody>
      </p:sp>
      <p:sp>
        <p:nvSpPr>
          <p:cNvPr id="16" name="文本框 15"/>
          <p:cNvSpPr txBox="1"/>
          <p:nvPr/>
        </p:nvSpPr>
        <p:spPr>
          <a:xfrm>
            <a:off x="510923" y="559753"/>
            <a:ext cx="11309775" cy="861774"/>
          </a:xfrm>
          <a:prstGeom prst="rect">
            <a:avLst/>
          </a:prstGeom>
          <a:noFill/>
        </p:spPr>
        <p:txBody>
          <a:bodyPr wrap="square" rtlCol="0">
            <a:spAutoFit/>
          </a:bodyPr>
          <a:lstStyle/>
          <a:p>
            <a:pPr algn="ctr"/>
            <a:r>
              <a:rPr lang="en-US" altLang="zh-CN" sz="2500" b="1" spc="600" dirty="0">
                <a:solidFill>
                  <a:schemeClr val="bg1"/>
                </a:solidFill>
                <a:ea typeface="Arial Unicode MS" panose="020B0604020202020204" pitchFamily="34" charset="-122"/>
                <a:cs typeface="Arial" panose="020B0604020202020204" pitchFamily="34" charset="0"/>
                <a:sym typeface="+mn-lt"/>
              </a:rPr>
              <a:t>C</a:t>
            </a:r>
            <a:r>
              <a:rPr lang="vi-VN" altLang="zh-CN" sz="2500" b="1" spc="600" dirty="0">
                <a:solidFill>
                  <a:schemeClr val="bg1"/>
                </a:solidFill>
                <a:ea typeface="Arial Unicode MS" panose="020B0604020202020204" pitchFamily="34" charset="-122"/>
                <a:cs typeface="Arial" panose="020B0604020202020204" pitchFamily="34" charset="0"/>
                <a:sym typeface="+mn-lt"/>
              </a:rPr>
              <a:t>ác câu chuyện có nhân vật là những đồ chơi của trẻ em hoặc những con vật gần gũi với trẻ em</a:t>
            </a:r>
            <a:r>
              <a:rPr lang="en-US" altLang="zh-CN" sz="2500" b="1" spc="600" dirty="0">
                <a:solidFill>
                  <a:schemeClr val="bg1"/>
                </a:solidFill>
                <a:ea typeface="Arial Unicode MS" panose="020B0604020202020204" pitchFamily="34" charset="-122"/>
                <a:cs typeface="Arial" panose="020B0604020202020204" pitchFamily="34" charset="0"/>
                <a:sym typeface="+mn-lt"/>
              </a:rPr>
              <a:t>:</a:t>
            </a:r>
            <a:r>
              <a:rPr lang="vi-VN" altLang="zh-CN" sz="2500" b="1" spc="600" dirty="0">
                <a:solidFill>
                  <a:schemeClr val="bg1"/>
                </a:solidFill>
                <a:ea typeface="Arial Unicode MS" panose="020B0604020202020204" pitchFamily="34" charset="-122"/>
                <a:cs typeface="Arial" panose="020B0604020202020204" pitchFamily="34" charset="0"/>
                <a:sym typeface="+mn-lt"/>
              </a:rPr>
              <a:t> </a:t>
            </a:r>
            <a:endParaRPr lang="en-US" altLang="zh-CN" sz="2500" b="1" spc="6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mn-lt"/>
            </a:endParaRPr>
          </a:p>
        </p:txBody>
      </p:sp>
      <p:pic>
        <p:nvPicPr>
          <p:cNvPr id="17" name="Picture 16">
            <a:extLst>
              <a:ext uri="{FF2B5EF4-FFF2-40B4-BE49-F238E27FC236}">
                <a16:creationId xmlns:a16="http://schemas.microsoft.com/office/drawing/2014/main" id="{B2D2E98E-ABC2-4464-BB9D-4EA6663979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8206" y="-116291"/>
            <a:ext cx="907861" cy="907861"/>
          </a:xfrm>
          <a:prstGeom prst="rect">
            <a:avLst/>
          </a:prstGeom>
        </p:spPr>
      </p:pic>
      <p:pic>
        <p:nvPicPr>
          <p:cNvPr id="6" name="Picture 5">
            <a:extLst>
              <a:ext uri="{FF2B5EF4-FFF2-40B4-BE49-F238E27FC236}">
                <a16:creationId xmlns:a16="http://schemas.microsoft.com/office/drawing/2014/main" id="{6971BE7E-17F8-49E9-99F0-10E98376FF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322" y="3035207"/>
            <a:ext cx="3055654" cy="2317844"/>
          </a:xfrm>
          <a:prstGeom prst="roundRect">
            <a:avLst>
              <a:gd name="adj" fmla="val 41252"/>
            </a:avLst>
          </a:prstGeom>
        </p:spPr>
      </p:pic>
      <p:pic>
        <p:nvPicPr>
          <p:cNvPr id="19" name="Picture 18">
            <a:extLst>
              <a:ext uri="{FF2B5EF4-FFF2-40B4-BE49-F238E27FC236}">
                <a16:creationId xmlns:a16="http://schemas.microsoft.com/office/drawing/2014/main" id="{46983E57-5FDC-4983-823E-7E84F031CC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575" t="35220" r="10781" b="5144"/>
          <a:stretch/>
        </p:blipFill>
        <p:spPr>
          <a:xfrm>
            <a:off x="4583776" y="3009453"/>
            <a:ext cx="3086580" cy="2349948"/>
          </a:xfrm>
          <a:prstGeom prst="roundRect">
            <a:avLst>
              <a:gd name="adj" fmla="val 40931"/>
            </a:avLst>
          </a:prstGeom>
        </p:spPr>
      </p:pic>
      <p:pic>
        <p:nvPicPr>
          <p:cNvPr id="21" name="Picture 20">
            <a:extLst>
              <a:ext uri="{FF2B5EF4-FFF2-40B4-BE49-F238E27FC236}">
                <a16:creationId xmlns:a16="http://schemas.microsoft.com/office/drawing/2014/main" id="{D229710C-0ACB-4BDD-A3E1-E74A9BBAA1B7}"/>
              </a:ext>
            </a:extLst>
          </p:cNvPr>
          <p:cNvPicPr>
            <a:picLocks noChangeAspect="1"/>
          </p:cNvPicPr>
          <p:nvPr/>
        </p:nvPicPr>
        <p:blipFill rotWithShape="1">
          <a:blip r:embed="rId9">
            <a:extLst>
              <a:ext uri="{28A0092B-C50C-407E-A947-70E740481C1C}">
                <a14:useLocalDpi xmlns:a14="http://schemas.microsoft.com/office/drawing/2010/main" val="0"/>
              </a:ext>
            </a:extLst>
          </a:blip>
          <a:srcRect l="28099" t="43844" r="28100" b="20"/>
          <a:stretch/>
        </p:blipFill>
        <p:spPr>
          <a:xfrm>
            <a:off x="8498549" y="3010419"/>
            <a:ext cx="3095633" cy="2361681"/>
          </a:xfrm>
          <a:prstGeom prst="roundRect">
            <a:avLst>
              <a:gd name="adj" fmla="val 41060"/>
            </a:avLst>
          </a:prstGeom>
        </p:spPr>
      </p:pic>
      <p:grpSp>
        <p:nvGrpSpPr>
          <p:cNvPr id="33" name="Group 32">
            <a:extLst>
              <a:ext uri="{FF2B5EF4-FFF2-40B4-BE49-F238E27FC236}">
                <a16:creationId xmlns:a16="http://schemas.microsoft.com/office/drawing/2014/main" id="{EDDDD2BE-5065-4296-BC47-A28EE05EC901}"/>
              </a:ext>
            </a:extLst>
          </p:cNvPr>
          <p:cNvGrpSpPr/>
          <p:nvPr/>
        </p:nvGrpSpPr>
        <p:grpSpPr>
          <a:xfrm>
            <a:off x="2975957" y="5935288"/>
            <a:ext cx="1964575" cy="667789"/>
            <a:chOff x="2975957" y="5935288"/>
            <a:chExt cx="1964575" cy="667789"/>
          </a:xfrm>
        </p:grpSpPr>
        <p:sp>
          <p:nvSpPr>
            <p:cNvPr id="27" name="Speech Bubble: Rectangle with Corners Rounded 26">
              <a:extLst>
                <a:ext uri="{FF2B5EF4-FFF2-40B4-BE49-F238E27FC236}">
                  <a16:creationId xmlns:a16="http://schemas.microsoft.com/office/drawing/2014/main" id="{42986344-5151-49F3-9299-13E41A27D19E}"/>
                </a:ext>
              </a:extLst>
            </p:cNvPr>
            <p:cNvSpPr/>
            <p:nvPr/>
          </p:nvSpPr>
          <p:spPr>
            <a:xfrm>
              <a:off x="2975957" y="5935288"/>
              <a:ext cx="1961804" cy="665018"/>
            </a:xfrm>
            <a:prstGeom prst="wedgeRoundRectCallout">
              <a:avLst>
                <a:gd name="adj1" fmla="val -44029"/>
                <a:gd name="adj2" fmla="val -104344"/>
                <a:gd name="adj3" fmla="val 16667"/>
              </a:avLst>
            </a:prstGeom>
            <a:solidFill>
              <a:schemeClr val="bg1"/>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peech Bubble: Rectangle with Corners Rounded 29">
              <a:extLst>
                <a:ext uri="{FF2B5EF4-FFF2-40B4-BE49-F238E27FC236}">
                  <a16:creationId xmlns:a16="http://schemas.microsoft.com/office/drawing/2014/main" id="{8F408D92-A803-4AF8-90CB-8E3517C2B6B5}"/>
                </a:ext>
              </a:extLst>
            </p:cNvPr>
            <p:cNvSpPr/>
            <p:nvPr/>
          </p:nvSpPr>
          <p:spPr>
            <a:xfrm>
              <a:off x="2978728" y="5938059"/>
              <a:ext cx="1961804" cy="665018"/>
            </a:xfrm>
            <a:prstGeom prst="wedgeRoundRectCallout">
              <a:avLst>
                <a:gd name="adj1" fmla="val 48344"/>
                <a:gd name="adj2" fmla="val -101844"/>
                <a:gd name="adj3" fmla="val 16667"/>
              </a:avLst>
            </a:prstGeom>
            <a:solidFill>
              <a:schemeClr val="bg1"/>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文本框 15">
              <a:extLst>
                <a:ext uri="{FF2B5EF4-FFF2-40B4-BE49-F238E27FC236}">
                  <a16:creationId xmlns:a16="http://schemas.microsoft.com/office/drawing/2014/main" id="{6680EB82-05AB-4B08-B3FC-C54F7A647EAF}"/>
                </a:ext>
              </a:extLst>
            </p:cNvPr>
            <p:cNvSpPr txBox="1"/>
            <p:nvPr/>
          </p:nvSpPr>
          <p:spPr>
            <a:xfrm>
              <a:off x="3095765" y="5938970"/>
              <a:ext cx="1764767" cy="553998"/>
            </a:xfrm>
            <a:prstGeom prst="rect">
              <a:avLst/>
            </a:prstGeom>
            <a:noFill/>
          </p:spPr>
          <p:txBody>
            <a:bodyPr wrap="square" rtlCol="0">
              <a:spAutoFit/>
            </a:bodyPr>
            <a:lstStyle/>
            <a:p>
              <a:r>
                <a:rPr lang="en-US" sz="3000" b="1" dirty="0" err="1">
                  <a:latin typeface="Arial" panose="020B0604020202020204" pitchFamily="34" charset="0"/>
                  <a:cs typeface="Arial" panose="020B0604020202020204" pitchFamily="34" charset="0"/>
                </a:rPr>
                <a:t>Đồ</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chơi</a:t>
              </a:r>
              <a:endParaRPr lang="en-US" sz="3000" b="1"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6B0C452E-01F1-474F-830A-A1A711CEA5ED}"/>
              </a:ext>
            </a:extLst>
          </p:cNvPr>
          <p:cNvGrpSpPr/>
          <p:nvPr/>
        </p:nvGrpSpPr>
        <p:grpSpPr>
          <a:xfrm>
            <a:off x="7108275" y="5938059"/>
            <a:ext cx="3458125" cy="665018"/>
            <a:chOff x="7108275" y="5938059"/>
            <a:chExt cx="3458125" cy="665018"/>
          </a:xfrm>
        </p:grpSpPr>
        <p:sp>
          <p:nvSpPr>
            <p:cNvPr id="31" name="Speech Bubble: Rectangle with Corners Rounded 30">
              <a:extLst>
                <a:ext uri="{FF2B5EF4-FFF2-40B4-BE49-F238E27FC236}">
                  <a16:creationId xmlns:a16="http://schemas.microsoft.com/office/drawing/2014/main" id="{40C46104-C9D3-493D-96E3-1F8CBB9119F1}"/>
                </a:ext>
              </a:extLst>
            </p:cNvPr>
            <p:cNvSpPr/>
            <p:nvPr/>
          </p:nvSpPr>
          <p:spPr>
            <a:xfrm>
              <a:off x="7108275" y="5938059"/>
              <a:ext cx="3429095" cy="665018"/>
            </a:xfrm>
            <a:prstGeom prst="wedgeRoundRectCallout">
              <a:avLst>
                <a:gd name="adj1" fmla="val 44535"/>
                <a:gd name="adj2" fmla="val -104027"/>
                <a:gd name="adj3" fmla="val 16667"/>
              </a:avLst>
            </a:prstGeom>
            <a:solidFill>
              <a:schemeClr val="bg1"/>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文本框 15">
              <a:extLst>
                <a:ext uri="{FF2B5EF4-FFF2-40B4-BE49-F238E27FC236}">
                  <a16:creationId xmlns:a16="http://schemas.microsoft.com/office/drawing/2014/main" id="{D8A96533-55DD-4762-945B-7F91C1463DD1}"/>
                </a:ext>
              </a:extLst>
            </p:cNvPr>
            <p:cNvSpPr txBox="1"/>
            <p:nvPr/>
          </p:nvSpPr>
          <p:spPr>
            <a:xfrm>
              <a:off x="7167256" y="5982513"/>
              <a:ext cx="3399144" cy="553998"/>
            </a:xfrm>
            <a:prstGeom prst="rect">
              <a:avLst/>
            </a:prstGeom>
            <a:noFill/>
          </p:spPr>
          <p:txBody>
            <a:bodyPr wrap="square" rtlCol="0">
              <a:spAutoFit/>
            </a:bodyPr>
            <a:lstStyle/>
            <a:p>
              <a:r>
                <a:rPr lang="en-US" sz="3000" b="1" dirty="0" err="1">
                  <a:latin typeface="Arial" panose="020B0604020202020204" pitchFamily="34" charset="0"/>
                  <a:cs typeface="Arial" panose="020B0604020202020204" pitchFamily="34" charset="0"/>
                </a:rPr>
                <a:t>Nhân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vật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gần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gũi</a:t>
              </a:r>
              <a:endParaRPr lang="en-US"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11047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
                                        <p:tgtEl>
                                          <p:spTgt spid="33"/>
                                        </p:tgtEl>
                                      </p:cBhvr>
                                    </p:animEffect>
                                    <p:anim calcmode="lin" valueType="num">
                                      <p:cBhvr>
                                        <p:cTn id="33" dur="400" fill="hold"/>
                                        <p:tgtEl>
                                          <p:spTgt spid="33"/>
                                        </p:tgtEl>
                                        <p:attrNameLst>
                                          <p:attrName>ppt_x</p:attrName>
                                        </p:attrNameLst>
                                      </p:cBhvr>
                                      <p:tavLst>
                                        <p:tav tm="0">
                                          <p:val>
                                            <p:strVal val="#ppt_x"/>
                                          </p:val>
                                        </p:tav>
                                        <p:tav tm="100000">
                                          <p:val>
                                            <p:strVal val="#ppt_x"/>
                                          </p:val>
                                        </p:tav>
                                      </p:tavLst>
                                    </p:anim>
                                    <p:anim calcmode="lin" valueType="num">
                                      <p:cBhvr>
                                        <p:cTn id="34" dur="400" fill="hold"/>
                                        <p:tgtEl>
                                          <p:spTgt spid="33"/>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7" fill="hold">
                            <p:stCondLst>
                              <p:cond delay="1000"/>
                            </p:stCondLst>
                            <p:childTnLst>
                              <p:par>
                                <p:cTn id="38" presetID="43" presetClass="entr" presetSubtype="0"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
                                        <p:tgtEl>
                                          <p:spTgt spid="34"/>
                                        </p:tgtEl>
                                      </p:cBhvr>
                                    </p:animEffect>
                                    <p:anim calcmode="lin" valueType="num">
                                      <p:cBhvr>
                                        <p:cTn id="41" dur="400" fill="hold"/>
                                        <p:tgtEl>
                                          <p:spTgt spid="34"/>
                                        </p:tgtEl>
                                        <p:attrNameLst>
                                          <p:attrName>ppt_x</p:attrName>
                                        </p:attrNameLst>
                                      </p:cBhvr>
                                      <p:tavLst>
                                        <p:tav tm="0">
                                          <p:val>
                                            <p:strVal val="#ppt_x"/>
                                          </p:val>
                                        </p:tav>
                                        <p:tav tm="100000">
                                          <p:val>
                                            <p:strVal val="#ppt_x"/>
                                          </p:val>
                                        </p:tav>
                                      </p:tavLst>
                                    </p:anim>
                                    <p:anim calcmode="lin" valueType="num">
                                      <p:cBhvr>
                                        <p:cTn id="42" dur="400" fill="hold"/>
                                        <p:tgtEl>
                                          <p:spTgt spid="34"/>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D0C16B8-E3F5-4214-B6A5-866260BC7FB7}"/>
              </a:ext>
            </a:extLst>
          </p:cNvPr>
          <p:cNvPicPr>
            <a:picLocks noChangeAspect="1"/>
          </p:cNvPicPr>
          <p:nvPr/>
        </p:nvPicPr>
        <p:blipFill rotWithShape="1">
          <a:blip r:embed="rId3">
            <a:extLst>
              <a:ext uri="{28A0092B-C50C-407E-A947-70E740481C1C}">
                <a14:useLocalDpi xmlns:a14="http://schemas.microsoft.com/office/drawing/2010/main" val="0"/>
              </a:ext>
            </a:extLst>
          </a:blip>
          <a:srcRect t="36848" b="36486"/>
          <a:stretch/>
        </p:blipFill>
        <p:spPr>
          <a:xfrm>
            <a:off x="272934" y="282633"/>
            <a:ext cx="12113030" cy="1296785"/>
          </a:xfrm>
          <a:prstGeom prst="rect">
            <a:avLst/>
          </a:prstGeom>
        </p:spPr>
      </p:pic>
      <p:pic>
        <p:nvPicPr>
          <p:cNvPr id="13" name="图片 12"/>
          <p:cNvPicPr>
            <a:picLocks noChangeAspect="1"/>
          </p:cNvPicPr>
          <p:nvPr/>
        </p:nvPicPr>
        <p:blipFill rotWithShape="1">
          <a:blip r:embed="rId4"/>
          <a:srcRect b="58346"/>
          <a:stretch/>
        </p:blipFill>
        <p:spPr>
          <a:xfrm>
            <a:off x="-837953" y="4756244"/>
            <a:ext cx="7664323" cy="2547562"/>
          </a:xfrm>
          <a:prstGeom prst="rect">
            <a:avLst/>
          </a:prstGeom>
        </p:spPr>
      </p:pic>
      <p:pic>
        <p:nvPicPr>
          <p:cNvPr id="14" name="图片 13"/>
          <p:cNvPicPr>
            <a:picLocks noChangeAspect="1"/>
          </p:cNvPicPr>
          <p:nvPr/>
        </p:nvPicPr>
        <p:blipFill rotWithShape="1">
          <a:blip r:embed="rId4"/>
          <a:srcRect b="58569"/>
          <a:stretch/>
        </p:blipFill>
        <p:spPr>
          <a:xfrm flipH="1">
            <a:off x="5460065" y="4756242"/>
            <a:ext cx="7664323" cy="2533915"/>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58" y="-4523074"/>
            <a:ext cx="4523074" cy="4523074"/>
          </a:xfrm>
          <a:prstGeom prst="rect">
            <a:avLst/>
          </a:prstGeom>
        </p:spPr>
      </p:pic>
      <p:sp>
        <p:nvSpPr>
          <p:cNvPr id="3" name="文本框 2"/>
          <p:cNvSpPr txBox="1"/>
          <p:nvPr/>
        </p:nvSpPr>
        <p:spPr>
          <a:xfrm>
            <a:off x="767885" y="-3810650"/>
            <a:ext cx="2668390" cy="369332"/>
          </a:xfrm>
          <a:prstGeom prst="rect">
            <a:avLst/>
          </a:prstGeom>
          <a:solidFill>
            <a:srgbClr val="9D752F"/>
          </a:solidFill>
        </p:spPr>
        <p:txBody>
          <a:bodyPr wrap="square" rtlCol="0">
            <a:spAutoFit/>
          </a:bodyPr>
          <a:lstStyle>
            <a:defPPr>
              <a:defRPr lang="zh-CN"/>
            </a:defPPr>
            <a:lvl1pPr algn="ctr">
              <a:defRPr sz="3600" b="1" spc="600">
                <a:solidFill>
                  <a:srgbClr val="C14F34"/>
                </a:solidFill>
                <a:latin typeface="+mj-ea"/>
                <a:ea typeface="+mj-ea"/>
              </a:defRPr>
            </a:lvl1pPr>
          </a:lstStyle>
          <a:p>
            <a:pPr lvl="0" algn="l"/>
            <a:r>
              <a:rPr lang="en-US" sz="1800" spc="0" dirty="0" err="1">
                <a:solidFill>
                  <a:schemeClr val="bg1"/>
                </a:solidFill>
                <a:latin typeface="Arial" panose="020B0604020202020204" pitchFamily="34" charset="0"/>
                <a:ea typeface="+mn-ea"/>
                <a:cs typeface="Arial" panose="020B0604020202020204" pitchFamily="34" charset="0"/>
              </a:rPr>
              <a:t>Chú</a:t>
            </a:r>
            <a:r>
              <a:rPr lang="en-US" sz="1800" spc="0" dirty="0">
                <a:solidFill>
                  <a:schemeClr val="bg1"/>
                </a:solidFill>
                <a:latin typeface="Arial" panose="020B0604020202020204" pitchFamily="34" charset="0"/>
                <a:ea typeface="+mn-ea"/>
                <a:cs typeface="Arial" panose="020B0604020202020204" pitchFamily="34" charset="0"/>
              </a:rPr>
              <a:t> </a:t>
            </a:r>
            <a:r>
              <a:rPr lang="en-US" sz="1800" spc="0" dirty="0" err="1">
                <a:solidFill>
                  <a:schemeClr val="bg1"/>
                </a:solidFill>
                <a:latin typeface="Arial" panose="020B0604020202020204" pitchFamily="34" charset="0"/>
                <a:ea typeface="+mn-ea"/>
                <a:cs typeface="Arial" panose="020B0604020202020204" pitchFamily="34" charset="0"/>
              </a:rPr>
              <a:t>lính</a:t>
            </a:r>
            <a:r>
              <a:rPr lang="en-US" sz="1800" spc="0" dirty="0">
                <a:solidFill>
                  <a:schemeClr val="bg1"/>
                </a:solidFill>
                <a:latin typeface="Arial" panose="020B0604020202020204" pitchFamily="34" charset="0"/>
                <a:ea typeface="+mn-ea"/>
                <a:cs typeface="Arial" panose="020B0604020202020204" pitchFamily="34" charset="0"/>
              </a:rPr>
              <a:t> </a:t>
            </a:r>
            <a:r>
              <a:rPr lang="en-US" sz="1800" spc="0" dirty="0" err="1">
                <a:solidFill>
                  <a:schemeClr val="bg1"/>
                </a:solidFill>
                <a:latin typeface="Arial" panose="020B0604020202020204" pitchFamily="34" charset="0"/>
                <a:ea typeface="+mn-ea"/>
                <a:cs typeface="Arial" panose="020B0604020202020204" pitchFamily="34" charset="0"/>
              </a:rPr>
              <a:t>chì</a:t>
            </a:r>
            <a:r>
              <a:rPr lang="en-US" sz="1800" spc="0" dirty="0">
                <a:solidFill>
                  <a:schemeClr val="bg1"/>
                </a:solidFill>
                <a:latin typeface="Arial" panose="020B0604020202020204" pitchFamily="34" charset="0"/>
                <a:ea typeface="+mn-ea"/>
                <a:cs typeface="Arial" panose="020B0604020202020204" pitchFamily="34" charset="0"/>
              </a:rPr>
              <a:t> </a:t>
            </a:r>
            <a:r>
              <a:rPr lang="en-US" sz="1800" spc="0" dirty="0" err="1">
                <a:solidFill>
                  <a:schemeClr val="bg1"/>
                </a:solidFill>
                <a:latin typeface="Arial" panose="020B0604020202020204" pitchFamily="34" charset="0"/>
                <a:ea typeface="+mn-ea"/>
                <a:cs typeface="Arial" panose="020B0604020202020204" pitchFamily="34" charset="0"/>
              </a:rPr>
              <a:t>dũng</a:t>
            </a:r>
            <a:r>
              <a:rPr lang="en-US" sz="1800" spc="0" dirty="0">
                <a:solidFill>
                  <a:schemeClr val="bg1"/>
                </a:solidFill>
                <a:latin typeface="Arial" panose="020B0604020202020204" pitchFamily="34" charset="0"/>
                <a:ea typeface="+mn-ea"/>
                <a:cs typeface="Arial" panose="020B0604020202020204" pitchFamily="34" charset="0"/>
              </a:rPr>
              <a:t> </a:t>
            </a:r>
            <a:r>
              <a:rPr lang="en-US" sz="1800" spc="0" dirty="0" err="1">
                <a:solidFill>
                  <a:schemeClr val="bg1"/>
                </a:solidFill>
                <a:latin typeface="Arial" panose="020B0604020202020204" pitchFamily="34" charset="0"/>
                <a:ea typeface="+mn-ea"/>
                <a:cs typeface="Arial" panose="020B0604020202020204" pitchFamily="34" charset="0"/>
              </a:rPr>
              <a:t>cảm</a:t>
            </a:r>
            <a:endParaRPr lang="en-US" sz="1800" spc="0" dirty="0">
              <a:solidFill>
                <a:schemeClr val="bg1"/>
              </a:solidFill>
              <a:latin typeface="Arial" panose="020B0604020202020204" pitchFamily="34" charset="0"/>
              <a:ea typeface="+mn-ea"/>
              <a:cs typeface="Arial" panose="020B0604020202020204" pitchFamily="34" charset="0"/>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3024" y="-4523074"/>
            <a:ext cx="4523074" cy="4523074"/>
          </a:xfrm>
          <a:prstGeom prst="rect">
            <a:avLst/>
          </a:prstGeom>
        </p:spPr>
      </p:pic>
      <p:sp>
        <p:nvSpPr>
          <p:cNvPr id="8" name="文本框 7"/>
          <p:cNvSpPr txBox="1"/>
          <p:nvPr/>
        </p:nvSpPr>
        <p:spPr>
          <a:xfrm>
            <a:off x="5303998" y="-3807450"/>
            <a:ext cx="1725452" cy="36933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lvl="0" algn="l"/>
            <a:r>
              <a:rPr lang="en-US" sz="1800" spc="0" dirty="0" err="1">
                <a:solidFill>
                  <a:schemeClr val="bg1"/>
                </a:solidFill>
                <a:latin typeface="Arial" panose="020B0604020202020204" pitchFamily="34" charset="0"/>
                <a:cs typeface="Arial" panose="020B0604020202020204" pitchFamily="34" charset="0"/>
              </a:rPr>
              <a:t>Chú</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Đất</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Nung</a:t>
            </a:r>
            <a:endParaRPr lang="en-US" sz="1800" spc="0" dirty="0">
              <a:solidFill>
                <a:schemeClr val="bg1"/>
              </a:solidFill>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9549" y="-4523074"/>
            <a:ext cx="4523074" cy="4523074"/>
          </a:xfrm>
          <a:prstGeom prst="rect">
            <a:avLst/>
          </a:prstGeom>
        </p:spPr>
      </p:pic>
      <p:sp>
        <p:nvSpPr>
          <p:cNvPr id="11" name="文本框 10"/>
          <p:cNvSpPr txBox="1"/>
          <p:nvPr/>
        </p:nvSpPr>
        <p:spPr>
          <a:xfrm>
            <a:off x="9200517" y="-3809289"/>
            <a:ext cx="1888661" cy="36933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lvl="0" algn="l"/>
            <a:r>
              <a:rPr lang="en-US" sz="1800" spc="0" dirty="0" err="1">
                <a:solidFill>
                  <a:schemeClr val="bg1"/>
                </a:solidFill>
                <a:latin typeface="Arial" panose="020B0604020202020204" pitchFamily="34" charset="0"/>
                <a:cs typeface="Arial" panose="020B0604020202020204" pitchFamily="34" charset="0"/>
              </a:rPr>
              <a:t>Võ</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sĩ</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bọ</a:t>
            </a:r>
            <a:r>
              <a:rPr lang="en-US" sz="1800" spc="0" dirty="0">
                <a:solidFill>
                  <a:schemeClr val="bg1"/>
                </a:solidFill>
                <a:latin typeface="Arial" panose="020B0604020202020204" pitchFamily="34" charset="0"/>
                <a:cs typeface="Arial" panose="020B0604020202020204" pitchFamily="34" charset="0"/>
              </a:rPr>
              <a:t> </a:t>
            </a:r>
            <a:r>
              <a:rPr lang="en-US" sz="1800" spc="0" dirty="0" err="1">
                <a:solidFill>
                  <a:schemeClr val="bg1"/>
                </a:solidFill>
                <a:latin typeface="Arial" panose="020B0604020202020204" pitchFamily="34" charset="0"/>
                <a:cs typeface="Arial" panose="020B0604020202020204" pitchFamily="34" charset="0"/>
              </a:rPr>
              <a:t>ngựa</a:t>
            </a:r>
            <a:endParaRPr lang="en-US" sz="1800" spc="0" dirty="0">
              <a:solidFill>
                <a:schemeClr val="bg1"/>
              </a:solidFill>
              <a:latin typeface="Arial" panose="020B0604020202020204" pitchFamily="34" charset="0"/>
              <a:cs typeface="Arial" panose="020B0604020202020204" pitchFamily="34" charset="0"/>
            </a:endParaRPr>
          </a:p>
        </p:txBody>
      </p:sp>
      <p:sp>
        <p:nvSpPr>
          <p:cNvPr id="16" name="文本框 15"/>
          <p:cNvSpPr txBox="1"/>
          <p:nvPr/>
        </p:nvSpPr>
        <p:spPr>
          <a:xfrm>
            <a:off x="510923" y="559753"/>
            <a:ext cx="11309775" cy="861774"/>
          </a:xfrm>
          <a:prstGeom prst="rect">
            <a:avLst/>
          </a:prstGeom>
          <a:noFill/>
        </p:spPr>
        <p:txBody>
          <a:bodyPr wrap="square" rtlCol="0">
            <a:spAutoFit/>
          </a:bodyPr>
          <a:lstStyle/>
          <a:p>
            <a:pPr algn="ctr"/>
            <a:r>
              <a:rPr lang="en-US" altLang="zh-CN" sz="2500" b="1" spc="600" dirty="0">
                <a:solidFill>
                  <a:schemeClr val="bg1"/>
                </a:solidFill>
                <a:ea typeface="Arial Unicode MS" panose="020B0604020202020204" pitchFamily="34" charset="-122"/>
                <a:cs typeface="Arial" panose="020B0604020202020204" pitchFamily="34" charset="0"/>
                <a:sym typeface="+mn-lt"/>
              </a:rPr>
              <a:t>C</a:t>
            </a:r>
            <a:r>
              <a:rPr lang="vi-VN" altLang="zh-CN" sz="2500" b="1" spc="600" dirty="0">
                <a:solidFill>
                  <a:schemeClr val="bg1"/>
                </a:solidFill>
                <a:ea typeface="Arial Unicode MS" panose="020B0604020202020204" pitchFamily="34" charset="-122"/>
                <a:cs typeface="Arial" panose="020B0604020202020204" pitchFamily="34" charset="0"/>
                <a:sym typeface="+mn-lt"/>
              </a:rPr>
              <a:t>ác câu chuyện có nhân vật là những đồ chơi của trẻ em hoặc những con vật gần gũi với trẻ em</a:t>
            </a:r>
            <a:r>
              <a:rPr lang="en-US" altLang="zh-CN" sz="2500" b="1" spc="600" dirty="0">
                <a:solidFill>
                  <a:schemeClr val="bg1"/>
                </a:solidFill>
                <a:ea typeface="Arial Unicode MS" panose="020B0604020202020204" pitchFamily="34" charset="-122"/>
                <a:cs typeface="Arial" panose="020B0604020202020204" pitchFamily="34" charset="0"/>
                <a:sym typeface="+mn-lt"/>
              </a:rPr>
              <a:t>:</a:t>
            </a:r>
            <a:r>
              <a:rPr lang="vi-VN" altLang="zh-CN" sz="2500" b="1" spc="600" dirty="0">
                <a:solidFill>
                  <a:schemeClr val="bg1"/>
                </a:solidFill>
                <a:ea typeface="Arial Unicode MS" panose="020B0604020202020204" pitchFamily="34" charset="-122"/>
                <a:cs typeface="Arial" panose="020B0604020202020204" pitchFamily="34" charset="0"/>
                <a:sym typeface="+mn-lt"/>
              </a:rPr>
              <a:t> </a:t>
            </a:r>
            <a:endParaRPr lang="en-US" altLang="zh-CN" sz="2500" b="1" spc="600" dirty="0">
              <a:solidFill>
                <a:schemeClr val="bg1"/>
              </a:solidFill>
              <a:latin typeface="Arial" panose="020B0604020202020204" pitchFamily="34" charset="0"/>
              <a:ea typeface="Arial Unicode MS" panose="020B0604020202020204" pitchFamily="34" charset="-122"/>
              <a:cs typeface="Arial" panose="020B0604020202020204" pitchFamily="34" charset="0"/>
              <a:sym typeface="+mn-lt"/>
            </a:endParaRPr>
          </a:p>
        </p:txBody>
      </p:sp>
      <p:pic>
        <p:nvPicPr>
          <p:cNvPr id="17" name="Picture 16">
            <a:extLst>
              <a:ext uri="{FF2B5EF4-FFF2-40B4-BE49-F238E27FC236}">
                <a16:creationId xmlns:a16="http://schemas.microsoft.com/office/drawing/2014/main" id="{B2D2E98E-ABC2-4464-BB9D-4EA6663979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7459" y="1693459"/>
            <a:ext cx="1164041" cy="1164041"/>
          </a:xfrm>
          <a:prstGeom prst="rect">
            <a:avLst/>
          </a:prstGeom>
        </p:spPr>
      </p:pic>
      <p:pic>
        <p:nvPicPr>
          <p:cNvPr id="6" name="Picture 5">
            <a:extLst>
              <a:ext uri="{FF2B5EF4-FFF2-40B4-BE49-F238E27FC236}">
                <a16:creationId xmlns:a16="http://schemas.microsoft.com/office/drawing/2014/main" id="{6971BE7E-17F8-49E9-99F0-10E98376FF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322" y="-2871502"/>
            <a:ext cx="3055654" cy="2317844"/>
          </a:xfrm>
          <a:prstGeom prst="roundRect">
            <a:avLst>
              <a:gd name="adj" fmla="val 41252"/>
            </a:avLst>
          </a:prstGeom>
        </p:spPr>
      </p:pic>
      <p:pic>
        <p:nvPicPr>
          <p:cNvPr id="19" name="Picture 18">
            <a:extLst>
              <a:ext uri="{FF2B5EF4-FFF2-40B4-BE49-F238E27FC236}">
                <a16:creationId xmlns:a16="http://schemas.microsoft.com/office/drawing/2014/main" id="{46983E57-5FDC-4983-823E-7E84F031CC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575" t="35220" r="10781" b="5144"/>
          <a:stretch/>
        </p:blipFill>
        <p:spPr>
          <a:xfrm>
            <a:off x="4583776" y="-2897256"/>
            <a:ext cx="3086580" cy="2349948"/>
          </a:xfrm>
          <a:prstGeom prst="roundRect">
            <a:avLst>
              <a:gd name="adj" fmla="val 40931"/>
            </a:avLst>
          </a:prstGeom>
        </p:spPr>
      </p:pic>
      <p:pic>
        <p:nvPicPr>
          <p:cNvPr id="21" name="Picture 20">
            <a:extLst>
              <a:ext uri="{FF2B5EF4-FFF2-40B4-BE49-F238E27FC236}">
                <a16:creationId xmlns:a16="http://schemas.microsoft.com/office/drawing/2014/main" id="{D229710C-0ACB-4BDD-A3E1-E74A9BBAA1B7}"/>
              </a:ext>
            </a:extLst>
          </p:cNvPr>
          <p:cNvPicPr>
            <a:picLocks noChangeAspect="1"/>
          </p:cNvPicPr>
          <p:nvPr/>
        </p:nvPicPr>
        <p:blipFill rotWithShape="1">
          <a:blip r:embed="rId9">
            <a:extLst>
              <a:ext uri="{28A0092B-C50C-407E-A947-70E740481C1C}">
                <a14:useLocalDpi xmlns:a14="http://schemas.microsoft.com/office/drawing/2010/main" val="0"/>
              </a:ext>
            </a:extLst>
          </a:blip>
          <a:srcRect l="28099" t="43844" r="28100" b="20"/>
          <a:stretch/>
        </p:blipFill>
        <p:spPr>
          <a:xfrm>
            <a:off x="8498549" y="-2896290"/>
            <a:ext cx="3095633" cy="2361681"/>
          </a:xfrm>
          <a:prstGeom prst="roundRect">
            <a:avLst>
              <a:gd name="adj" fmla="val 41060"/>
            </a:avLst>
          </a:prstGeom>
        </p:spPr>
      </p:pic>
      <p:grpSp>
        <p:nvGrpSpPr>
          <p:cNvPr id="33" name="Group 32">
            <a:extLst>
              <a:ext uri="{FF2B5EF4-FFF2-40B4-BE49-F238E27FC236}">
                <a16:creationId xmlns:a16="http://schemas.microsoft.com/office/drawing/2014/main" id="{EDDDD2BE-5065-4296-BC47-A28EE05EC901}"/>
              </a:ext>
            </a:extLst>
          </p:cNvPr>
          <p:cNvGrpSpPr/>
          <p:nvPr/>
        </p:nvGrpSpPr>
        <p:grpSpPr>
          <a:xfrm>
            <a:off x="-2510443" y="5935288"/>
            <a:ext cx="1964575" cy="667789"/>
            <a:chOff x="2975957" y="5935288"/>
            <a:chExt cx="1964575" cy="667789"/>
          </a:xfrm>
        </p:grpSpPr>
        <p:sp>
          <p:nvSpPr>
            <p:cNvPr id="27" name="Speech Bubble: Rectangle with Corners Rounded 26">
              <a:extLst>
                <a:ext uri="{FF2B5EF4-FFF2-40B4-BE49-F238E27FC236}">
                  <a16:creationId xmlns:a16="http://schemas.microsoft.com/office/drawing/2014/main" id="{42986344-5151-49F3-9299-13E41A27D19E}"/>
                </a:ext>
              </a:extLst>
            </p:cNvPr>
            <p:cNvSpPr/>
            <p:nvPr/>
          </p:nvSpPr>
          <p:spPr>
            <a:xfrm>
              <a:off x="2975957" y="5935288"/>
              <a:ext cx="1961804" cy="665018"/>
            </a:xfrm>
            <a:prstGeom prst="wedgeRoundRectCallout">
              <a:avLst>
                <a:gd name="adj1" fmla="val -44029"/>
                <a:gd name="adj2" fmla="val -104344"/>
                <a:gd name="adj3" fmla="val 16667"/>
              </a:avLst>
            </a:prstGeom>
            <a:solidFill>
              <a:schemeClr val="bg1"/>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peech Bubble: Rectangle with Corners Rounded 29">
              <a:extLst>
                <a:ext uri="{FF2B5EF4-FFF2-40B4-BE49-F238E27FC236}">
                  <a16:creationId xmlns:a16="http://schemas.microsoft.com/office/drawing/2014/main" id="{8F408D92-A803-4AF8-90CB-8E3517C2B6B5}"/>
                </a:ext>
              </a:extLst>
            </p:cNvPr>
            <p:cNvSpPr/>
            <p:nvPr/>
          </p:nvSpPr>
          <p:spPr>
            <a:xfrm>
              <a:off x="2978728" y="5938059"/>
              <a:ext cx="1961804" cy="665018"/>
            </a:xfrm>
            <a:prstGeom prst="wedgeRoundRectCallout">
              <a:avLst>
                <a:gd name="adj1" fmla="val 48344"/>
                <a:gd name="adj2" fmla="val -101844"/>
                <a:gd name="adj3" fmla="val 16667"/>
              </a:avLst>
            </a:prstGeom>
            <a:solidFill>
              <a:schemeClr val="bg1"/>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文本框 15">
              <a:extLst>
                <a:ext uri="{FF2B5EF4-FFF2-40B4-BE49-F238E27FC236}">
                  <a16:creationId xmlns:a16="http://schemas.microsoft.com/office/drawing/2014/main" id="{6680EB82-05AB-4B08-B3FC-C54F7A647EAF}"/>
                </a:ext>
              </a:extLst>
            </p:cNvPr>
            <p:cNvSpPr txBox="1"/>
            <p:nvPr/>
          </p:nvSpPr>
          <p:spPr>
            <a:xfrm>
              <a:off x="3095765" y="5938970"/>
              <a:ext cx="1764767" cy="553998"/>
            </a:xfrm>
            <a:prstGeom prst="rect">
              <a:avLst/>
            </a:prstGeom>
            <a:noFill/>
          </p:spPr>
          <p:txBody>
            <a:bodyPr wrap="square" rtlCol="0">
              <a:spAutoFit/>
            </a:bodyPr>
            <a:lstStyle/>
            <a:p>
              <a:r>
                <a:rPr lang="en-US" sz="3000" b="1" dirty="0" err="1">
                  <a:latin typeface="Arial" panose="020B0604020202020204" pitchFamily="34" charset="0"/>
                  <a:cs typeface="Arial" panose="020B0604020202020204" pitchFamily="34" charset="0"/>
                </a:rPr>
                <a:t>Đồ</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chơi</a:t>
              </a:r>
              <a:endParaRPr lang="en-US" sz="3000" b="1" dirty="0">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FC1E98A9-B94F-4B7A-AC76-D87BE8A9DC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9214" y="1613170"/>
            <a:ext cx="2849186" cy="2147521"/>
          </a:xfrm>
          <a:prstGeom prst="rect">
            <a:avLst/>
          </a:prstGeom>
        </p:spPr>
      </p:pic>
      <p:pic>
        <p:nvPicPr>
          <p:cNvPr id="12" name="Picture 11">
            <a:extLst>
              <a:ext uri="{FF2B5EF4-FFF2-40B4-BE49-F238E27FC236}">
                <a16:creationId xmlns:a16="http://schemas.microsoft.com/office/drawing/2014/main" id="{E3114803-D649-4DB8-821B-DA5E2A5363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8894" y="1660101"/>
            <a:ext cx="3628268" cy="1902249"/>
          </a:xfrm>
          <a:prstGeom prst="rect">
            <a:avLst/>
          </a:prstGeom>
        </p:spPr>
      </p:pic>
      <p:pic>
        <p:nvPicPr>
          <p:cNvPr id="18" name="Picture 17">
            <a:extLst>
              <a:ext uri="{FF2B5EF4-FFF2-40B4-BE49-F238E27FC236}">
                <a16:creationId xmlns:a16="http://schemas.microsoft.com/office/drawing/2014/main" id="{CDBD79C5-4532-43C9-982E-1ADC66BB5A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1707" y="4000997"/>
            <a:ext cx="3639893" cy="2399803"/>
          </a:xfrm>
          <a:prstGeom prst="rect">
            <a:avLst/>
          </a:prstGeom>
        </p:spPr>
      </p:pic>
      <p:pic>
        <p:nvPicPr>
          <p:cNvPr id="22" name="Picture 21">
            <a:extLst>
              <a:ext uri="{FF2B5EF4-FFF2-40B4-BE49-F238E27FC236}">
                <a16:creationId xmlns:a16="http://schemas.microsoft.com/office/drawing/2014/main" id="{4D592BE1-56DE-4347-B579-01EA3B7E441E}"/>
              </a:ext>
            </a:extLst>
          </p:cNvPr>
          <p:cNvPicPr>
            <a:picLocks noChangeAspect="1"/>
          </p:cNvPicPr>
          <p:nvPr/>
        </p:nvPicPr>
        <p:blipFill rotWithShape="1">
          <a:blip r:embed="rId13">
            <a:extLst>
              <a:ext uri="{28A0092B-C50C-407E-A947-70E740481C1C}">
                <a14:useLocalDpi xmlns:a14="http://schemas.microsoft.com/office/drawing/2010/main" val="0"/>
              </a:ext>
            </a:extLst>
          </a:blip>
          <a:srcRect l="4009" t="12954" r="5931" b="9821"/>
          <a:stretch/>
        </p:blipFill>
        <p:spPr>
          <a:xfrm>
            <a:off x="5876752" y="4087090"/>
            <a:ext cx="5139611" cy="2313709"/>
          </a:xfrm>
          <a:prstGeom prst="rect">
            <a:avLst/>
          </a:prstGeom>
        </p:spPr>
      </p:pic>
      <p:grpSp>
        <p:nvGrpSpPr>
          <p:cNvPr id="34" name="Group 33">
            <a:extLst>
              <a:ext uri="{FF2B5EF4-FFF2-40B4-BE49-F238E27FC236}">
                <a16:creationId xmlns:a16="http://schemas.microsoft.com/office/drawing/2014/main" id="{6B0C452E-01F1-474F-830A-A1A711CEA5ED}"/>
              </a:ext>
            </a:extLst>
          </p:cNvPr>
          <p:cNvGrpSpPr/>
          <p:nvPr/>
        </p:nvGrpSpPr>
        <p:grpSpPr>
          <a:xfrm>
            <a:off x="4171458" y="3520440"/>
            <a:ext cx="3458125" cy="665018"/>
            <a:chOff x="7108275" y="5938059"/>
            <a:chExt cx="3458125" cy="665018"/>
          </a:xfrm>
        </p:grpSpPr>
        <p:sp>
          <p:nvSpPr>
            <p:cNvPr id="31" name="Speech Bubble: Rectangle with Corners Rounded 30">
              <a:extLst>
                <a:ext uri="{FF2B5EF4-FFF2-40B4-BE49-F238E27FC236}">
                  <a16:creationId xmlns:a16="http://schemas.microsoft.com/office/drawing/2014/main" id="{40C46104-C9D3-493D-96E3-1F8CBB9119F1}"/>
                </a:ext>
              </a:extLst>
            </p:cNvPr>
            <p:cNvSpPr/>
            <p:nvPr/>
          </p:nvSpPr>
          <p:spPr>
            <a:xfrm>
              <a:off x="7108275" y="5938059"/>
              <a:ext cx="3429095" cy="665018"/>
            </a:xfrm>
            <a:prstGeom prst="wedgeRoundRectCallout">
              <a:avLst>
                <a:gd name="adj1" fmla="val 43565"/>
                <a:gd name="adj2" fmla="val -44027"/>
                <a:gd name="adj3" fmla="val 16667"/>
              </a:avLst>
            </a:prstGeom>
            <a:solidFill>
              <a:schemeClr val="bg1"/>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文本框 15">
              <a:extLst>
                <a:ext uri="{FF2B5EF4-FFF2-40B4-BE49-F238E27FC236}">
                  <a16:creationId xmlns:a16="http://schemas.microsoft.com/office/drawing/2014/main" id="{D8A96533-55DD-4762-945B-7F91C1463DD1}"/>
                </a:ext>
              </a:extLst>
            </p:cNvPr>
            <p:cNvSpPr txBox="1"/>
            <p:nvPr/>
          </p:nvSpPr>
          <p:spPr>
            <a:xfrm>
              <a:off x="7167256" y="5982513"/>
              <a:ext cx="3399144" cy="553998"/>
            </a:xfrm>
            <a:prstGeom prst="rect">
              <a:avLst/>
            </a:prstGeom>
            <a:noFill/>
          </p:spPr>
          <p:txBody>
            <a:bodyPr wrap="square" rtlCol="0">
              <a:spAutoFit/>
            </a:bodyPr>
            <a:lstStyle/>
            <a:p>
              <a:r>
                <a:rPr lang="en-US" sz="3000" b="1" dirty="0" err="1">
                  <a:latin typeface="Arial" panose="020B0604020202020204" pitchFamily="34" charset="0"/>
                  <a:cs typeface="Arial" panose="020B0604020202020204" pitchFamily="34" charset="0"/>
                </a:rPr>
                <a:t>Nhân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vật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gần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gũi</a:t>
              </a:r>
              <a:endParaRPr lang="en-US"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407123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p:blipFill>
        <p:spPr>
          <a:xfrm>
            <a:off x="3352800" y="209550"/>
            <a:ext cx="7814222" cy="6507724"/>
          </a:xfrm>
          <a:prstGeom prst="rect">
            <a:avLst/>
          </a:prstGeom>
          <a:noFill/>
          <a:ln w="9525">
            <a:noFill/>
          </a:ln>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rcRect l="35" r="35"/>
          <a:stretch/>
        </p:blipFill>
        <p:spPr>
          <a:xfrm>
            <a:off x="-631594" y="329633"/>
            <a:ext cx="5372100" cy="6198734"/>
          </a:xfrm>
          <a:prstGeom prst="rect">
            <a:avLst/>
          </a:prstGeom>
        </p:spPr>
      </p:pic>
      <p:sp>
        <p:nvSpPr>
          <p:cNvPr id="4" name="文本框 3"/>
          <p:cNvSpPr txBox="1"/>
          <p:nvPr/>
        </p:nvSpPr>
        <p:spPr>
          <a:xfrm>
            <a:off x="4184069" y="2896969"/>
            <a:ext cx="3550231" cy="646331"/>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en-US" altLang="zh-CN" sz="3500" dirty="0" err="1">
                <a:solidFill>
                  <a:srgbClr val="DD4E61"/>
                </a:solidFill>
                <a:latin typeface="Arial" panose="020B0604020202020204" pitchFamily="34" charset="0"/>
                <a:ea typeface="Arial Unicode MS" panose="020B0604020202020204" pitchFamily="34" charset="-122"/>
                <a:cs typeface="Arial" panose="020B0604020202020204" pitchFamily="34" charset="0"/>
                <a:sym typeface="+mn-lt"/>
              </a:rPr>
              <a:t>Mách</a:t>
            </a:r>
            <a:r>
              <a:rPr lang="en-US" altLang="zh-CN" sz="3500" dirty="0">
                <a:solidFill>
                  <a:srgbClr val="DD4E61"/>
                </a:solidFill>
                <a:latin typeface="Arial" panose="020B0604020202020204" pitchFamily="34" charset="0"/>
                <a:ea typeface="Arial Unicode MS" panose="020B0604020202020204" pitchFamily="34" charset="-122"/>
                <a:cs typeface="Arial" panose="020B0604020202020204" pitchFamily="34" charset="0"/>
                <a:sym typeface="+mn-lt"/>
              </a:rPr>
              <a:t> </a:t>
            </a:r>
            <a:r>
              <a:rPr lang="en-US" altLang="zh-CN" sz="3500" dirty="0" err="1">
                <a:solidFill>
                  <a:srgbClr val="DD4E61"/>
                </a:solidFill>
                <a:latin typeface="Arial" panose="020B0604020202020204" pitchFamily="34" charset="0"/>
                <a:ea typeface="Arial Unicode MS" panose="020B0604020202020204" pitchFamily="34" charset="-122"/>
                <a:cs typeface="Arial" panose="020B0604020202020204" pitchFamily="34" charset="0"/>
                <a:sym typeface="+mn-lt"/>
              </a:rPr>
              <a:t>nhỏ</a:t>
            </a:r>
            <a:endParaRPr lang="en-US" altLang="zh-CN" sz="3500" dirty="0">
              <a:solidFill>
                <a:srgbClr val="DD4E61"/>
              </a:solidFill>
              <a:latin typeface="Arial" panose="020B0604020202020204" pitchFamily="34" charset="0"/>
              <a:ea typeface="Arial Unicode MS" panose="020B0604020202020204" pitchFamily="34" charset="-122"/>
              <a:cs typeface="Arial" panose="020B0604020202020204" pitchFamily="34" charset="0"/>
              <a:sym typeface="+mn-lt"/>
            </a:endParaRPr>
          </a:p>
        </p:txBody>
      </p:sp>
      <p:sp>
        <p:nvSpPr>
          <p:cNvPr id="5" name="文本框 4"/>
          <p:cNvSpPr txBox="1"/>
          <p:nvPr/>
        </p:nvSpPr>
        <p:spPr>
          <a:xfrm>
            <a:off x="3819485" y="3685600"/>
            <a:ext cx="4886365" cy="1477328"/>
          </a:xfrm>
          <a:prstGeom prst="rect">
            <a:avLst/>
          </a:prstGeom>
          <a:noFill/>
        </p:spPr>
        <p:txBody>
          <a:bodyPr wrap="square" rtlCol="0">
            <a:spAutoFit/>
          </a:bodyPr>
          <a:lstStyle/>
          <a:p>
            <a:pPr algn="ct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Tìm</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tác</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phẩm</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ngoài</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 SGK </a:t>
            </a: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để</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được</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thêm</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điểm</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 </a:t>
            </a:r>
            <a:r>
              <a:rPr lang="en-US" altLang="zh-CN" sz="3000" b="1" spc="300" dirty="0" err="1">
                <a:latin typeface="Arial" panose="020B0604020202020204" pitchFamily="34" charset="0"/>
                <a:ea typeface="Arial Unicode MS" panose="020B0604020202020204" pitchFamily="34" charset="-122"/>
                <a:cs typeface="Arial" panose="020B0604020202020204" pitchFamily="34" charset="0"/>
              </a:rPr>
              <a:t>thưởng</a:t>
            </a:r>
            <a:r>
              <a:rPr lang="en-US" altLang="zh-CN" sz="3000" b="1" spc="300" dirty="0">
                <a:latin typeface="Arial" panose="020B0604020202020204" pitchFamily="34" charset="0"/>
                <a:ea typeface="Arial Unicode MS" panose="020B0604020202020204" pitchFamily="34" charset="-122"/>
                <a:cs typeface="Arial" panose="020B0604020202020204" pitchFamily="34" charset="0"/>
              </a:rPr>
              <a:t>!</a:t>
            </a:r>
            <a:endParaRPr lang="vi-VN" altLang="zh-CN" sz="3000" b="1" spc="3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8" name="Picture 7">
            <a:extLst>
              <a:ext uri="{FF2B5EF4-FFF2-40B4-BE49-F238E27FC236}">
                <a16:creationId xmlns:a16="http://schemas.microsoft.com/office/drawing/2014/main" id="{7AF7BF33-7149-4765-8435-F88205B29F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459" y="457200"/>
            <a:ext cx="1164041" cy="1164041"/>
          </a:xfrm>
          <a:prstGeom prst="rect">
            <a:avLst/>
          </a:prstGeom>
        </p:spPr>
      </p:pic>
    </p:spTree>
    <p:extLst>
      <p:ext uri="{BB962C8B-B14F-4D97-AF65-F5344CB8AC3E}">
        <p14:creationId xmlns:p14="http://schemas.microsoft.com/office/powerpoint/2010/main" val="19757823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50" fill="hold">
                                              <p:stCondLst>
                                                <p:cond delay="0"/>
                                              </p:stCondLst>
                                            </p:cTn>
                                            <p:tgtEl>
                                              <p:spTgt spid="8"/>
                                            </p:tgtEl>
                                            <p:attrNameLst>
                                              <p:attrName>r</p:attrName>
                                            </p:attrNameLst>
                                          </p:cBhvr>
                                        </p:animRot>
                                        <p:animRot by="-240000">
                                          <p:cBhvr>
                                            <p:cTn id="7" dur="100" fill="hold">
                                              <p:stCondLst>
                                                <p:cond delay="100"/>
                                              </p:stCondLst>
                                            </p:cTn>
                                            <p:tgtEl>
                                              <p:spTgt spid="8"/>
                                            </p:tgtEl>
                                            <p:attrNameLst>
                                              <p:attrName>r</p:attrName>
                                            </p:attrNameLst>
                                          </p:cBhvr>
                                        </p:animRot>
                                        <p:animRot by="240000">
                                          <p:cBhvr>
                                            <p:cTn id="8" dur="100" fill="hold">
                                              <p:stCondLst>
                                                <p:cond delay="200"/>
                                              </p:stCondLst>
                                            </p:cTn>
                                            <p:tgtEl>
                                              <p:spTgt spid="8"/>
                                            </p:tgtEl>
                                            <p:attrNameLst>
                                              <p:attrName>r</p:attrName>
                                            </p:attrNameLst>
                                          </p:cBhvr>
                                        </p:animRot>
                                        <p:animRot by="-240000">
                                          <p:cBhvr>
                                            <p:cTn id="9" dur="100" fill="hold">
                                              <p:stCondLst>
                                                <p:cond delay="300"/>
                                              </p:stCondLst>
                                            </p:cTn>
                                            <p:tgtEl>
                                              <p:spTgt spid="8"/>
                                            </p:tgtEl>
                                            <p:attrNameLst>
                                              <p:attrName>r</p:attrName>
                                            </p:attrNameLst>
                                          </p:cBhvr>
                                        </p:animRot>
                                        <p:animRot by="120000">
                                          <p:cBhvr>
                                            <p:cTn id="10" dur="100" fill="hold">
                                              <p:stCondLst>
                                                <p:cond delay="400"/>
                                              </p:stCondLst>
                                            </p:cTn>
                                            <p:tgtEl>
                                              <p:spTgt spid="8"/>
                                            </p:tgtEl>
                                            <p:attrNameLst>
                                              <p:attrName>r</p:attrName>
                                            </p:attrNameLst>
                                          </p:cBhvr>
                                        </p:animRot>
                                      </p:childTnLst>
                                    </p:cTn>
                                  </p:par>
                                  <p:par>
                                    <p:cTn id="11" presetID="15"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par>
                                    <p:cTn id="20" presetID="63" presetClass="path" presetSubtype="0" accel="50000" fill="hold" nodeType="withEffect" p14:presetBounceEnd="43000">
                                      <p:stCondLst>
                                        <p:cond delay="0"/>
                                      </p:stCondLst>
                                      <p:childTnLst>
                                        <p:animMotion origin="layout" path="M -0.25221 0.36968 L -4.79167E-6 -1.85185E-6 " pathEditMode="relative" rAng="0" ptsTypes="AA" p14:bounceEnd="43000">
                                          <p:cBhvr>
                                            <p:cTn id="21" dur="2000" fill="hold"/>
                                            <p:tgtEl>
                                              <p:spTgt spid="3"/>
                                            </p:tgtEl>
                                            <p:attrNameLst>
                                              <p:attrName>ppt_x</p:attrName>
                                              <p:attrName>ppt_y</p:attrName>
                                            </p:attrNameLst>
                                          </p:cBhvr>
                                          <p:rCtr x="12604" y="-18495"/>
                                        </p:animMotion>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25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50" fill="hold">
                                              <p:stCondLst>
                                                <p:cond delay="0"/>
                                              </p:stCondLst>
                                            </p:cTn>
                                            <p:tgtEl>
                                              <p:spTgt spid="8"/>
                                            </p:tgtEl>
                                            <p:attrNameLst>
                                              <p:attrName>r</p:attrName>
                                            </p:attrNameLst>
                                          </p:cBhvr>
                                        </p:animRot>
                                        <p:animRot by="-240000">
                                          <p:cBhvr>
                                            <p:cTn id="7" dur="100" fill="hold">
                                              <p:stCondLst>
                                                <p:cond delay="100"/>
                                              </p:stCondLst>
                                            </p:cTn>
                                            <p:tgtEl>
                                              <p:spTgt spid="8"/>
                                            </p:tgtEl>
                                            <p:attrNameLst>
                                              <p:attrName>r</p:attrName>
                                            </p:attrNameLst>
                                          </p:cBhvr>
                                        </p:animRot>
                                        <p:animRot by="240000">
                                          <p:cBhvr>
                                            <p:cTn id="8" dur="100" fill="hold">
                                              <p:stCondLst>
                                                <p:cond delay="200"/>
                                              </p:stCondLst>
                                            </p:cTn>
                                            <p:tgtEl>
                                              <p:spTgt spid="8"/>
                                            </p:tgtEl>
                                            <p:attrNameLst>
                                              <p:attrName>r</p:attrName>
                                            </p:attrNameLst>
                                          </p:cBhvr>
                                        </p:animRot>
                                        <p:animRot by="-240000">
                                          <p:cBhvr>
                                            <p:cTn id="9" dur="100" fill="hold">
                                              <p:stCondLst>
                                                <p:cond delay="300"/>
                                              </p:stCondLst>
                                            </p:cTn>
                                            <p:tgtEl>
                                              <p:spTgt spid="8"/>
                                            </p:tgtEl>
                                            <p:attrNameLst>
                                              <p:attrName>r</p:attrName>
                                            </p:attrNameLst>
                                          </p:cBhvr>
                                        </p:animRot>
                                        <p:animRot by="120000">
                                          <p:cBhvr>
                                            <p:cTn id="10" dur="100" fill="hold">
                                              <p:stCondLst>
                                                <p:cond delay="400"/>
                                              </p:stCondLst>
                                            </p:cTn>
                                            <p:tgtEl>
                                              <p:spTgt spid="8"/>
                                            </p:tgtEl>
                                            <p:attrNameLst>
                                              <p:attrName>r</p:attrName>
                                            </p:attrNameLst>
                                          </p:cBhvr>
                                        </p:animRot>
                                      </p:childTnLst>
                                    </p:cTn>
                                  </p:par>
                                  <p:par>
                                    <p:cTn id="11" presetID="15"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par>
                                    <p:cTn id="20" presetID="63" presetClass="path" presetSubtype="0" accel="50000" fill="hold" nodeType="withEffect">
                                      <p:stCondLst>
                                        <p:cond delay="0"/>
                                      </p:stCondLst>
                                      <p:childTnLst>
                                        <p:animMotion origin="layout" path="M -0.25221 0.36968 L -4.79167E-6 -1.85185E-6 " pathEditMode="relative" rAng="0" ptsTypes="AA">
                                          <p:cBhvr>
                                            <p:cTn id="21" dur="2000" fill="hold"/>
                                            <p:tgtEl>
                                              <p:spTgt spid="3"/>
                                            </p:tgtEl>
                                            <p:attrNameLst>
                                              <p:attrName>ppt_x</p:attrName>
                                              <p:attrName>ppt_y</p:attrName>
                                            </p:attrNameLst>
                                          </p:cBhvr>
                                          <p:rCtr x="12604" y="-18495"/>
                                        </p:animMotion>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25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EEBBCC4-8B63-4EA3-802F-563FD99F732C"/>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kt"/>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644</TotalTime>
  <Words>432</Words>
  <Application>Microsoft Office PowerPoint</Application>
  <PresentationFormat>Widescreen</PresentationFormat>
  <Paragraphs>63</Paragraphs>
  <Slides>14</Slides>
  <Notes>12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#9Slide07 SVNBeachwood Sans</vt:lpstr>
      <vt:lpstr>Arial</vt:lpstr>
      <vt:lpstr>Times New Roman</vt:lpstr>
      <vt:lpstr>Arial Unicode MS</vt:lpstr>
      <vt:lpstr>Calibri</vt:lpstr>
      <vt:lpstr>#9Slide03 SFU Futura_05</vt:lpstr>
      <vt:lpstr>#9Slide07 Pr Fetridge</vt:lpstr>
      <vt:lpstr>Calibri Light</vt:lpstr>
      <vt:lpstr>UTM Alpine KT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Hana</cp:keywords>
  <dc:description>KTUTS</dc:description>
  <cp:lastModifiedBy>PHAN HOÀNG PHƯỚC HẠNH</cp:lastModifiedBy>
  <cp:revision>123</cp:revision>
  <dcterms:created xsi:type="dcterms:W3CDTF">2017-12-05T08:44:23Z</dcterms:created>
  <dcterms:modified xsi:type="dcterms:W3CDTF">2021-12-12T01:21:27Z</dcterms:modified>
  <cp:category>KTUTS</cp:category>
  <cp:version>H19</cp:version>
</cp:coreProperties>
</file>