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9"/>
  </p:notesMasterIdLst>
  <p:handoutMasterIdLst>
    <p:handoutMasterId r:id="rId30"/>
  </p:handoutMasterIdLst>
  <p:sldIdLst>
    <p:sldId id="567" r:id="rId3"/>
    <p:sldId id="509" r:id="rId4"/>
    <p:sldId id="537" r:id="rId5"/>
    <p:sldId id="539" r:id="rId6"/>
    <p:sldId id="540" r:id="rId7"/>
    <p:sldId id="541" r:id="rId8"/>
    <p:sldId id="543" r:id="rId9"/>
    <p:sldId id="544" r:id="rId10"/>
    <p:sldId id="545" r:id="rId11"/>
    <p:sldId id="550" r:id="rId12"/>
    <p:sldId id="454" r:id="rId13"/>
    <p:sldId id="548" r:id="rId14"/>
    <p:sldId id="553" r:id="rId15"/>
    <p:sldId id="549" r:id="rId16"/>
    <p:sldId id="554" r:id="rId17"/>
    <p:sldId id="556" r:id="rId18"/>
    <p:sldId id="558" r:id="rId19"/>
    <p:sldId id="559" r:id="rId20"/>
    <p:sldId id="560" r:id="rId21"/>
    <p:sldId id="566" r:id="rId22"/>
    <p:sldId id="561" r:id="rId23"/>
    <p:sldId id="562" r:id="rId24"/>
    <p:sldId id="563" r:id="rId25"/>
    <p:sldId id="564" r:id="rId26"/>
    <p:sldId id="565" r:id="rId27"/>
    <p:sldId id="534" r:id="rId28"/>
  </p:sldIdLst>
  <p:sldSz cx="9721850" cy="5400675"/>
  <p:notesSz cx="6858000" cy="9144000"/>
  <p:custDataLst>
    <p:tags r:id="rId31"/>
  </p:custDataLst>
  <p:defaultTextStyle>
    <a:defPPr>
      <a:defRPr lang="zh-CN"/>
    </a:defPPr>
    <a:lvl1pPr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82600" indent="-25400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66788" indent="-52388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450975" indent="-79375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935163" indent="-106363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01">
          <p15:clr>
            <a:srgbClr val="A4A3A4"/>
          </p15:clr>
        </p15:guide>
        <p15:guide id="2" pos="30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2B2B"/>
    <a:srgbClr val="D63738"/>
    <a:srgbClr val="7DCAEC"/>
    <a:srgbClr val="54BBE8"/>
    <a:srgbClr val="FF9201"/>
    <a:srgbClr val="FFFFFF"/>
    <a:srgbClr val="FFFF00"/>
    <a:srgbClr val="9751CB"/>
    <a:srgbClr val="00B050"/>
    <a:srgbClr val="006D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4" autoAdjust="0"/>
    <p:restoredTop sz="94660"/>
  </p:normalViewPr>
  <p:slideViewPr>
    <p:cSldViewPr>
      <p:cViewPr>
        <p:scale>
          <a:sx n="66" d="100"/>
          <a:sy n="66" d="100"/>
        </p:scale>
        <p:origin x="684" y="276"/>
      </p:cViewPr>
      <p:guideLst>
        <p:guide orient="horz" pos="1701"/>
        <p:guide pos="306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33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CCBFAF72-1563-47D6-B7E6-34529404EE30}" type="datetimeFigureOut">
              <a:rPr lang="zh-CN" altLang="en-US"/>
              <a:pPr>
                <a:defRPr/>
              </a:pPr>
              <a:t>2022/1/2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3219187B-8851-4471-879F-35BFB0C031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385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001866E4-F001-4660-AF58-DE5DC3ECCFA6}" type="datetimeFigureOut">
              <a:rPr lang="zh-CN" altLang="en-US"/>
              <a:pPr>
                <a:defRPr/>
              </a:pPr>
              <a:t>2022/1/2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47079287-648C-4B3D-8FE1-F0E0722F13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4658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82600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66788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50975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35163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19502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03403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87303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71204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45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5409D5DA-563B-4E70-99A2-F262D60F5A2B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9491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317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45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5409D5DA-563B-4E70-99A2-F262D60F5A2B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4292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45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5409D5DA-563B-4E70-99A2-F262D60F5A2B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27771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cà rốt để chọn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903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788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cà rốt để chọn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822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45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5409D5DA-563B-4E70-99A2-F262D60F5A2B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69514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45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5409D5DA-563B-4E70-99A2-F262D60F5A2B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50623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45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5409D5DA-563B-4E70-99A2-F262D60F5A2B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9580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96C9ECDE-F88C-48CF-9D13-2DBE889E7255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583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món ăn để chọn câu hỏi, trả lời đúng món ăn sẽ hiện lên bàn.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76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788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món ăn để quay lại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2235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788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món ăn để quay lại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5739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788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món ăn để quay lại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729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món ăn để quay lại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697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45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5409D5DA-563B-4E70-99A2-F262D60F5A2B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4064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219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45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5409D5DA-563B-4E70-99A2-F262D60F5A2B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5907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5983" y="180057"/>
            <a:ext cx="9172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Script" panose="030B0504020000000003" pitchFamily="66" charset="0"/>
              </a:rPr>
              <a:t>KTUTS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8677349" y="5062121"/>
            <a:ext cx="9172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4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338" y="1438275"/>
            <a:ext cx="4116387" cy="3425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7125" y="1438275"/>
            <a:ext cx="4116388" cy="3425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EB0-7B52-42A7-A91E-D3CB6D13B0E5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8119-2489-46D8-A1DE-A8A9DD612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136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925" y="287338"/>
            <a:ext cx="8385175" cy="10445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925" y="1323975"/>
            <a:ext cx="4113213" cy="6492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925" y="1973263"/>
            <a:ext cx="4113213" cy="29003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1250" y="1323975"/>
            <a:ext cx="4133850" cy="6492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1250" y="1973263"/>
            <a:ext cx="4133850" cy="29003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EB0-7B52-42A7-A91E-D3CB6D13B0E5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8119-2489-46D8-A1DE-A8A9DD612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87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EB0-7B52-42A7-A91E-D3CB6D13B0E5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8119-2489-46D8-A1DE-A8A9DD612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54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EB0-7B52-42A7-A91E-D3CB6D13B0E5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8119-2489-46D8-A1DE-A8A9DD612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63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925" y="360363"/>
            <a:ext cx="3135313" cy="12604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263" y="777875"/>
            <a:ext cx="4922837" cy="38369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925" y="1620838"/>
            <a:ext cx="3135313" cy="30003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EB0-7B52-42A7-A91E-D3CB6D13B0E5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8119-2489-46D8-A1DE-A8A9DD612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95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925" y="360363"/>
            <a:ext cx="3135313" cy="12604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32263" y="777875"/>
            <a:ext cx="4922837" cy="38369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925" y="1620838"/>
            <a:ext cx="3135313" cy="30003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EB0-7B52-42A7-A91E-D3CB6D13B0E5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8119-2489-46D8-A1DE-A8A9DD612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43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EB0-7B52-42A7-A91E-D3CB6D13B0E5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8119-2489-46D8-A1DE-A8A9DD612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37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87338"/>
            <a:ext cx="2095500" cy="4576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338" y="287338"/>
            <a:ext cx="6137275" cy="45767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EB0-7B52-42A7-A91E-D3CB6D13B0E5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8119-2489-46D8-A1DE-A8A9DD612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30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5983" y="180057"/>
            <a:ext cx="9172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Script" panose="030B0504020000000003" pitchFamily="66" charset="0"/>
              </a:rPr>
              <a:t>KTUTS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8804612" y="5060434"/>
            <a:ext cx="9172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5607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252413" y="324073"/>
            <a:ext cx="9181405" cy="4624992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0" y="22406"/>
            <a:ext cx="9172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Script" panose="030B0504020000000003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8804612" y="5081455"/>
            <a:ext cx="9172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0611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579" y="2619741"/>
            <a:ext cx="2128694" cy="21286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866" y="652305"/>
            <a:ext cx="2399035" cy="2399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19" y="2223290"/>
            <a:ext cx="2804959" cy="28049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679" y="2465691"/>
            <a:ext cx="2320158" cy="23201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" b="9972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348" y="577306"/>
            <a:ext cx="2549035" cy="2549035"/>
          </a:xfrm>
          <a:prstGeom prst="rect">
            <a:avLst/>
          </a:prstGeom>
        </p:spPr>
      </p:pic>
      <p:sp>
        <p:nvSpPr>
          <p:cNvPr id="4" name="Rounded Rectangle 3"/>
          <p:cNvSpPr/>
          <p:nvPr userDrawn="1"/>
        </p:nvSpPr>
        <p:spPr>
          <a:xfrm>
            <a:off x="767432" y="846878"/>
            <a:ext cx="8475536" cy="3881261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7901" y="-382855"/>
            <a:ext cx="2033949" cy="27003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394" y="-297918"/>
            <a:ext cx="2069652" cy="270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5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0434"/>
          <a:stretch>
            <a:fillRect/>
          </a:stretch>
        </p:blipFill>
        <p:spPr bwMode="auto">
          <a:xfrm>
            <a:off x="0" y="0"/>
            <a:ext cx="9721850" cy="540067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243806" y="287536"/>
            <a:ext cx="849143" cy="315087"/>
          </a:xfrm>
          <a:prstGeom prst="rect">
            <a:avLst/>
          </a:prstGeom>
          <a:noFill/>
        </p:spPr>
        <p:txBody>
          <a:bodyPr wrap="none" lIns="72009" tIns="36005" rIns="72009" bIns="36005">
            <a:spAutoFit/>
          </a:bodyPr>
          <a:lstStyle/>
          <a:p>
            <a:pPr algn="ctr"/>
            <a:r>
              <a:rPr lang="en-US" sz="1575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7964167" y="4970622"/>
            <a:ext cx="849143" cy="315087"/>
          </a:xfrm>
          <a:prstGeom prst="rect">
            <a:avLst/>
          </a:prstGeom>
          <a:noFill/>
        </p:spPr>
        <p:txBody>
          <a:bodyPr wrap="none" lIns="72009" tIns="36005" rIns="72009" bIns="36005">
            <a:spAutoFit/>
          </a:bodyPr>
          <a:lstStyle/>
          <a:p>
            <a:pPr algn="ctr"/>
            <a:r>
              <a:rPr lang="en-US" sz="1575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31080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5983" y="180057"/>
            <a:ext cx="9172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Script" panose="030B0504020000000003" pitchFamily="66" charset="0"/>
              </a:rPr>
              <a:t>KTUTS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8605341" y="5062121"/>
            <a:ext cx="9172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0208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025" y="884238"/>
            <a:ext cx="7291388" cy="1879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025" y="2836863"/>
            <a:ext cx="7291388" cy="13033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EB0-7B52-42A7-A91E-D3CB6D13B0E5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8119-2489-46D8-A1DE-A8A9DD612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69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EB0-7B52-42A7-A91E-D3CB6D13B0E5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8119-2489-46D8-A1DE-A8A9DD612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69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575" y="1346200"/>
            <a:ext cx="8385175" cy="2246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575" y="3614738"/>
            <a:ext cx="8385175" cy="11811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6EB0-7B52-42A7-A91E-D3CB6D13B0E5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8119-2489-46D8-A1DE-A8A9DD612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2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30750" y="158739"/>
            <a:ext cx="9172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Script" panose="030B0504020000000003" pitchFamily="66" charset="0"/>
              </a:rPr>
              <a:t>KTUTS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8677349" y="4906318"/>
            <a:ext cx="9172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Script" panose="030B0504020000000003" pitchFamily="66" charset="0"/>
              </a:rPr>
              <a:t>KTUTS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"/>
            <a:ext cx="9721850" cy="54006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68052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750" y="4704672"/>
            <a:ext cx="9721850" cy="68762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528C9936-6CAD-49D3-B6D9-3D172715841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38204D70-716A-43AD-A559-666E53A0B5B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DB673FF-038E-4B12-BD39-C7C46DE3F2F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A848874-455D-4ECE-8EF4-F812079CEC5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DC1EE5-DF9E-4FA2-9D16-888FEF404BC9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4D8F8A4-3BE5-4926-97C7-E6EC5EE299D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8" r:id="rId2"/>
    <p:sldLayoutId id="2147483659" r:id="rId3"/>
    <p:sldLayoutId id="2147483673" r:id="rId4"/>
    <p:sldLayoutId id="2147483674" r:id="rId5"/>
    <p:sldLayoutId id="2147483675" r:id="rId6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66788" rtl="0" fontAlgn="base">
        <a:spcBef>
          <a:spcPct val="0"/>
        </a:spcBef>
        <a:spcAft>
          <a:spcPct val="0"/>
        </a:spcAft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2pPr>
      <a:lvl3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3pPr>
      <a:lvl4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4pPr>
      <a:lvl5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5pPr>
      <a:lvl6pPr marL="4572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6pPr>
      <a:lvl7pPr marL="9144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7pPr>
      <a:lvl8pPr marL="13716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8pPr>
      <a:lvl9pPr marL="18288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9pPr>
    </p:titleStyle>
    <p:bodyStyle>
      <a:lvl1pPr marL="361950" indent="-36195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5813" indent="-301625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9675" indent="-24130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92275" indent="-24130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463" indent="-24130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61453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5353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29254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13154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900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7801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1701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5602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9502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03403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7303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1204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338" y="287338"/>
            <a:ext cx="8385175" cy="1044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338" y="1438275"/>
            <a:ext cx="8385175" cy="3425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338" y="5005388"/>
            <a:ext cx="2187575" cy="287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B6EB0-7B52-42A7-A91E-D3CB6D13B0E5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21038" y="5005388"/>
            <a:ext cx="3279775" cy="287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5938" y="5005388"/>
            <a:ext cx="2187575" cy="287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28119-2489-46D8-A1DE-A8A9DD6120C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21014" y="64880"/>
            <a:ext cx="9172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Script" panose="030B0504020000000003" pitchFamily="66" charset="0"/>
              </a:rPr>
              <a:t>KTUTS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8677349" y="4954171"/>
            <a:ext cx="9172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Script" panose="030B0504020000000003" pitchFamily="66" charset="0"/>
              </a:rPr>
              <a:t>KTUTS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E774DA63-3774-4D6B-8B95-DD1F588332A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53DA36-1FA2-4D2C-8DB4-C72CFFEAE85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645D4428-D18D-4E42-8936-8E159D8FD29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F01303E-0AE7-4B9D-BBB5-5D9D62799BE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DFB3F2-DD96-4DFA-830E-A3C58C9C43B1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4DBEB025-5D87-43E8-92E3-17034FB9753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1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44.png"/><Relationship Id="rId4" Type="http://schemas.openxmlformats.org/officeDocument/2006/relationships/image" Target="../media/image22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emf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0.wdp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12" Type="http://schemas.openxmlformats.org/officeDocument/2006/relationships/image" Target="../media/image61.png"/><Relationship Id="rId2" Type="http://schemas.openxmlformats.org/officeDocument/2006/relationships/image" Target="../media/image56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5" Type="http://schemas.openxmlformats.org/officeDocument/2006/relationships/image" Target="../media/image63.pn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microsoft.com/office/2007/relationships/hdphoto" Target="../media/hdphoto15.wdp"/><Relationship Id="rId14" Type="http://schemas.microsoft.com/office/2007/relationships/hdphoto" Target="../media/hdphoto1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17.wdp"/><Relationship Id="rId18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microsoft.com/office/2007/relationships/hdphoto" Target="../media/hdphoto12.wdp"/><Relationship Id="rId12" Type="http://schemas.openxmlformats.org/officeDocument/2006/relationships/image" Target="../media/image62.png"/><Relationship Id="rId17" Type="http://schemas.microsoft.com/office/2007/relationships/hdphoto" Target="../media/hdphoto16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11" Type="http://schemas.microsoft.com/office/2007/relationships/hdphoto" Target="../media/hdphoto14.wdp"/><Relationship Id="rId5" Type="http://schemas.openxmlformats.org/officeDocument/2006/relationships/image" Target="../media/image65.png"/><Relationship Id="rId15" Type="http://schemas.microsoft.com/office/2007/relationships/hdphoto" Target="../media/hdphoto15.wdp"/><Relationship Id="rId10" Type="http://schemas.openxmlformats.org/officeDocument/2006/relationships/image" Target="../media/image58.png"/><Relationship Id="rId4" Type="http://schemas.openxmlformats.org/officeDocument/2006/relationships/audio" Target="../media/audio2.wav"/><Relationship Id="rId9" Type="http://schemas.microsoft.com/office/2007/relationships/hdphoto" Target="../media/hdphoto13.wdp"/><Relationship Id="rId1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17.wdp"/><Relationship Id="rId18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microsoft.com/office/2007/relationships/hdphoto" Target="../media/hdphoto12.wdp"/><Relationship Id="rId12" Type="http://schemas.openxmlformats.org/officeDocument/2006/relationships/image" Target="../media/image62.png"/><Relationship Id="rId17" Type="http://schemas.microsoft.com/office/2007/relationships/hdphoto" Target="../media/hdphoto16.wdp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11" Type="http://schemas.microsoft.com/office/2007/relationships/hdphoto" Target="../media/hdphoto14.wdp"/><Relationship Id="rId5" Type="http://schemas.openxmlformats.org/officeDocument/2006/relationships/image" Target="../media/image65.png"/><Relationship Id="rId15" Type="http://schemas.microsoft.com/office/2007/relationships/hdphoto" Target="../media/hdphoto15.wdp"/><Relationship Id="rId10" Type="http://schemas.openxmlformats.org/officeDocument/2006/relationships/image" Target="../media/image58.png"/><Relationship Id="rId4" Type="http://schemas.openxmlformats.org/officeDocument/2006/relationships/audio" Target="../media/audio2.wav"/><Relationship Id="rId9" Type="http://schemas.microsoft.com/office/2007/relationships/hdphoto" Target="../media/hdphoto13.wdp"/><Relationship Id="rId1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microsoft.com/office/2007/relationships/hdphoto" Target="../media/hdphoto18.wdp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6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media" Target="../media/media6.mp3"/><Relationship Id="rId11" Type="http://schemas.openxmlformats.org/officeDocument/2006/relationships/image" Target="../media/image12.png"/><Relationship Id="rId5" Type="http://schemas.openxmlformats.org/officeDocument/2006/relationships/audio" Target="NULL" TargetMode="External"/><Relationship Id="rId10" Type="http://schemas.openxmlformats.org/officeDocument/2006/relationships/slideLayout" Target="../slideLayouts/slideLayout6.xml"/><Relationship Id="rId4" Type="http://schemas.openxmlformats.org/officeDocument/2006/relationships/audio" Target="../media/media5.mp3"/><Relationship Id="rId9" Type="http://schemas.openxmlformats.org/officeDocument/2006/relationships/audio" Target="../media/media8.mp3"/><Relationship Id="rId1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image" Target="../media/image68.png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media" Target="../media/media6.mp3"/><Relationship Id="rId11" Type="http://schemas.openxmlformats.org/officeDocument/2006/relationships/image" Target="../media/image12.png"/><Relationship Id="rId5" Type="http://schemas.openxmlformats.org/officeDocument/2006/relationships/audio" Target="NULL" TargetMode="External"/><Relationship Id="rId10" Type="http://schemas.openxmlformats.org/officeDocument/2006/relationships/slideLayout" Target="../slideLayouts/slideLayout6.xml"/><Relationship Id="rId4" Type="http://schemas.openxmlformats.org/officeDocument/2006/relationships/audio" Target="../media/media5.mp3"/><Relationship Id="rId9" Type="http://schemas.openxmlformats.org/officeDocument/2006/relationships/audio" Target="../media/media8.mp3"/><Relationship Id="rId14" Type="http://schemas.microsoft.com/office/2007/relationships/hdphoto" Target="../media/hdphoto19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microsoft.com/office/2007/relationships/hdphoto" Target="../media/hdphoto18.wdp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6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media" Target="../media/media6.mp3"/><Relationship Id="rId11" Type="http://schemas.openxmlformats.org/officeDocument/2006/relationships/image" Target="../media/image12.png"/><Relationship Id="rId5" Type="http://schemas.openxmlformats.org/officeDocument/2006/relationships/audio" Target="NULL" TargetMode="External"/><Relationship Id="rId10" Type="http://schemas.openxmlformats.org/officeDocument/2006/relationships/slideLayout" Target="../slideLayouts/slideLayout6.xml"/><Relationship Id="rId4" Type="http://schemas.openxmlformats.org/officeDocument/2006/relationships/audio" Target="../media/media5.mp3"/><Relationship Id="rId9" Type="http://schemas.openxmlformats.org/officeDocument/2006/relationships/audio" Target="../media/media8.mp3"/><Relationship Id="rId1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0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slide" Target="slide10.xml"/><Relationship Id="rId5" Type="http://schemas.openxmlformats.org/officeDocument/2006/relationships/image" Target="../media/image14.png"/><Relationship Id="rId10" Type="http://schemas.microsoft.com/office/2007/relationships/hdphoto" Target="../media/hdphoto9.wdp"/><Relationship Id="rId4" Type="http://schemas.openxmlformats.org/officeDocument/2006/relationships/image" Target="../media/image19.pn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5.png"/><Relationship Id="rId18" Type="http://schemas.openxmlformats.org/officeDocument/2006/relationships/image" Target="../media/image18.png"/><Relationship Id="rId26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8.png"/><Relationship Id="rId7" Type="http://schemas.microsoft.com/office/2007/relationships/hdphoto" Target="../media/hdphoto4.wdp"/><Relationship Id="rId12" Type="http://schemas.openxmlformats.org/officeDocument/2006/relationships/slide" Target="slide6.xml"/><Relationship Id="rId17" Type="http://schemas.openxmlformats.org/officeDocument/2006/relationships/image" Target="../media/image27.png"/><Relationship Id="rId25" Type="http://schemas.openxmlformats.org/officeDocument/2006/relationships/image" Target="../media/image31.png"/><Relationship Id="rId2" Type="http://schemas.openxmlformats.org/officeDocument/2006/relationships/audio" Target="../media/media2.mp3"/><Relationship Id="rId16" Type="http://schemas.openxmlformats.org/officeDocument/2006/relationships/slide" Target="slide5.xml"/><Relationship Id="rId20" Type="http://schemas.openxmlformats.org/officeDocument/2006/relationships/image" Target="../media/image12.png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2.png"/><Relationship Id="rId24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23" Type="http://schemas.microsoft.com/office/2007/relationships/hdphoto" Target="../media/hdphoto5.wdp"/><Relationship Id="rId10" Type="http://schemas.microsoft.com/office/2007/relationships/hdphoto" Target="../media/hdphoto1.wdp"/><Relationship Id="rId19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Relationship Id="rId14" Type="http://schemas.openxmlformats.org/officeDocument/2006/relationships/slide" Target="slide7.xml"/><Relationship Id="rId2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microsoft.com/office/2007/relationships/hdphoto" Target="../media/hdphoto1.wdp"/><Relationship Id="rId4" Type="http://schemas.openxmlformats.org/officeDocument/2006/relationships/image" Target="../media/image3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6.wdp"/><Relationship Id="rId10" Type="http://schemas.openxmlformats.org/officeDocument/2006/relationships/image" Target="../media/image9.png"/><Relationship Id="rId4" Type="http://schemas.openxmlformats.org/officeDocument/2006/relationships/image" Target="../media/image39.png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NgayTetQueEm-HoNgocHa-VMusic-Min_3kpfq (mp3cut.net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7413" y="5661269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738522"/>
            <a:ext cx="4402413" cy="390934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35" y="3408066"/>
            <a:ext cx="10072650" cy="204004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07" y="4451023"/>
            <a:ext cx="785354" cy="1133501"/>
          </a:xfrm>
          <a:prstGeom prst="rect">
            <a:avLst/>
          </a:prstGeom>
        </p:spPr>
      </p:pic>
      <p:pic>
        <p:nvPicPr>
          <p:cNvPr id="7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16" y="4878587"/>
            <a:ext cx="582641" cy="840925"/>
          </a:xfrm>
          <a:prstGeom prst="rect">
            <a:avLst/>
          </a:prstGeom>
        </p:spPr>
      </p:pic>
      <p:pic>
        <p:nvPicPr>
          <p:cNvPr id="8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57" y="4073584"/>
            <a:ext cx="785354" cy="1133501"/>
          </a:xfrm>
          <a:prstGeom prst="rect">
            <a:avLst/>
          </a:prstGeom>
        </p:spPr>
      </p:pic>
      <p:pic>
        <p:nvPicPr>
          <p:cNvPr id="9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40" y="4662707"/>
            <a:ext cx="582641" cy="840925"/>
          </a:xfrm>
          <a:prstGeom prst="rect">
            <a:avLst/>
          </a:prstGeom>
        </p:spPr>
      </p:pic>
      <p:pic>
        <p:nvPicPr>
          <p:cNvPr id="10" name="图片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603" y="4346233"/>
            <a:ext cx="785354" cy="11335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67" y="4240100"/>
            <a:ext cx="1197866" cy="1088138"/>
          </a:xfrm>
          <a:prstGeom prst="rect">
            <a:avLst/>
          </a:prstGeom>
        </p:spPr>
      </p:pic>
      <p:grpSp>
        <p:nvGrpSpPr>
          <p:cNvPr id="12" name="组合 99"/>
          <p:cNvGrpSpPr/>
          <p:nvPr/>
        </p:nvGrpSpPr>
        <p:grpSpPr>
          <a:xfrm>
            <a:off x="3060725" y="507156"/>
            <a:ext cx="4920682" cy="709658"/>
            <a:chOff x="2233511" y="2705204"/>
            <a:chExt cx="4920682" cy="7096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Flamenco" panose="02040603050506020204" pitchFamily="18" charset="0"/>
                  <a:cs typeface="+mn-ea"/>
                  <a:sym typeface="+mn-lt"/>
                </a:rPr>
                <a:t>MÔN TOÁN LỚP 4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14" name="文本框 94"/>
            <p:cNvSpPr txBox="1"/>
            <p:nvPr/>
          </p:nvSpPr>
          <p:spPr>
            <a:xfrm>
              <a:off x="2272361" y="2713288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UTM Flamenco" panose="02040603050506020204" pitchFamily="18" charset="0"/>
                  <a:cs typeface="+mn-ea"/>
                  <a:sym typeface="+mn-lt"/>
                </a:rPr>
                <a:t>MÔN TOÁN LỚP 4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15" name="文本框 95"/>
            <p:cNvSpPr txBox="1"/>
            <p:nvPr/>
          </p:nvSpPr>
          <p:spPr>
            <a:xfrm>
              <a:off x="2233511" y="270520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MÔN TOÁN LỚP 4</a:t>
              </a:r>
              <a:endParaRPr lang="zh-CN" altLang="en-US" sz="3600" dirty="0">
                <a:solidFill>
                  <a:srgbClr val="FF6600"/>
                </a:solidFill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65" b="95840" l="4777" r="95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449" y="1900278"/>
            <a:ext cx="3147708" cy="31477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061" y="186331"/>
            <a:ext cx="4762500" cy="4762500"/>
          </a:xfrm>
          <a:prstGeom prst="rect">
            <a:avLst/>
          </a:prstGeom>
        </p:spPr>
      </p:pic>
      <p:pic>
        <p:nvPicPr>
          <p:cNvPr id="18" name="图片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6357">
            <a:off x="5203386" y="2126106"/>
            <a:ext cx="3127254" cy="1335027"/>
          </a:xfrm>
          <a:prstGeom prst="rect">
            <a:avLst/>
          </a:prstGeom>
        </p:spPr>
      </p:pic>
      <p:pic>
        <p:nvPicPr>
          <p:cNvPr id="19" name="NgayTetQueEm-HoNgocHa-VMusic-Min_3kpfq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9157" y="-1208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1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5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2"/>
          <a:srcRect t="9468" b="20232"/>
          <a:stretch/>
        </p:blipFill>
        <p:spPr>
          <a:xfrm>
            <a:off x="0" y="-103970"/>
            <a:ext cx="9858320" cy="5504645"/>
          </a:xfrm>
          <a:prstGeom prst="rect">
            <a:avLst/>
          </a:prstGeom>
        </p:spPr>
      </p:pic>
      <p:grpSp>
        <p:nvGrpSpPr>
          <p:cNvPr id="4" name="组合 6"/>
          <p:cNvGrpSpPr/>
          <p:nvPr/>
        </p:nvGrpSpPr>
        <p:grpSpPr>
          <a:xfrm rot="20872529">
            <a:off x="2284693" y="653258"/>
            <a:ext cx="4248472" cy="4032448"/>
            <a:chOff x="1698" y="5"/>
            <a:chExt cx="11304" cy="10310"/>
          </a:xfrm>
        </p:grpSpPr>
        <p:pic>
          <p:nvPicPr>
            <p:cNvPr id="5" name="图片 1" descr="ea4a2198006eddee86aff87bdbc24b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940000">
              <a:off x="1698" y="5"/>
              <a:ext cx="11304" cy="10310"/>
            </a:xfrm>
            <a:prstGeom prst="rect">
              <a:avLst/>
            </a:prstGeom>
          </p:spPr>
        </p:pic>
        <p:sp>
          <p:nvSpPr>
            <p:cNvPr id="6" name="椭圆 4"/>
            <p:cNvSpPr/>
            <p:nvPr/>
          </p:nvSpPr>
          <p:spPr>
            <a:xfrm rot="720000">
              <a:off x="1865" y="862"/>
              <a:ext cx="10202" cy="73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660" flipH="1">
            <a:off x="-3085363" y="-1745203"/>
            <a:ext cx="6472780" cy="4712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250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75" y="1476201"/>
            <a:ext cx="4104456" cy="4104456"/>
          </a:xfrm>
          <a:prstGeom prst="rect">
            <a:avLst/>
          </a:prstGeom>
        </p:spPr>
      </p:pic>
      <p:pic>
        <p:nvPicPr>
          <p:cNvPr id="11" name="图片 42">
            <a:extLst>
              <a:ext uri="{FF2B5EF4-FFF2-40B4-BE49-F238E27FC236}">
                <a16:creationId xmlns:a16="http://schemas.microsoft.com/office/drawing/2014/main" id="{5D7C02D6-A69C-4892-BE42-00A0199050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98744" y="-153346"/>
            <a:ext cx="1989795" cy="18744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913255" y="1313450"/>
            <a:ext cx="1697820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63 : 3 = </a:t>
            </a:r>
            <a:endParaRPr lang="en-US" sz="378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4611075" y="1313449"/>
            <a:ext cx="1224136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endParaRPr lang="en-US" sz="378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337191" y="2177546"/>
            <a:ext cx="1584176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 có :    </a:t>
            </a:r>
            <a:endParaRPr lang="en-US" sz="378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464979" y="2851577"/>
            <a:ext cx="1925079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: 3 = 3</a:t>
            </a:r>
            <a:endParaRPr lang="en-US" sz="378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913255" y="1320686"/>
            <a:ext cx="475242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378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150876" y="1313448"/>
            <a:ext cx="475242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78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913255" y="1321714"/>
            <a:ext cx="475242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378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150876" y="1314478"/>
            <a:ext cx="475242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78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4209399" y="2177546"/>
            <a:ext cx="1368152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    =  </a:t>
            </a:r>
            <a:endParaRPr lang="en-US" sz="378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577551" y="2215804"/>
            <a:ext cx="528113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378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39134" y="3577142"/>
            <a:ext cx="1754845" cy="904891"/>
            <a:chOff x="6034555" y="3110943"/>
            <a:chExt cx="1754845" cy="90489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4555" y="3110943"/>
              <a:ext cx="1754845" cy="9048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125385" y="3154446"/>
              <a:ext cx="15457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Tổng</a:t>
              </a:r>
              <a:r>
                <a:rPr lang="en-US" sz="2000" b="1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của</a:t>
              </a:r>
              <a:r>
                <a:rPr lang="en-US" sz="2000" b="1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các</a:t>
              </a:r>
              <a:r>
                <a:rPr lang="en-US" sz="2000" b="1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chữ</a:t>
              </a:r>
              <a:r>
                <a:rPr lang="en-US" sz="2000" b="1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số</a:t>
              </a:r>
              <a:endParaRPr lang="en-US" sz="2000" b="1" dirty="0">
                <a:solidFill>
                  <a:srgbClr val="002060"/>
                </a:solidFill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4533" y="3255674"/>
            <a:ext cx="692407" cy="67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5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6061E-6 -2.25162E-6 L 0.09847 0.1631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5" y="814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4448E-6 -2.52792E-6 L 0.15022 0.1643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1" y="82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8" grpId="1"/>
      <p:bldP spid="19" grpId="0"/>
      <p:bldP spid="19" grpId="1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3"/>
          <a:srcRect t="9468" b="20232"/>
          <a:stretch/>
        </p:blipFill>
        <p:spPr>
          <a:xfrm>
            <a:off x="0" y="-103970"/>
            <a:ext cx="9858320" cy="5504645"/>
          </a:xfrm>
          <a:prstGeom prst="rect">
            <a:avLst/>
          </a:prstGeom>
        </p:spPr>
      </p:pic>
      <p:sp>
        <p:nvSpPr>
          <p:cNvPr id="12" name="矩形 4">
            <a:extLst>
              <a:ext uri="{FF2B5EF4-FFF2-40B4-BE49-F238E27FC236}">
                <a16:creationId xmlns:a16="http://schemas.microsoft.com/office/drawing/2014/main" id="{06E1CDC1-C0CC-4227-9914-AF3AFCB64738}"/>
              </a:ext>
            </a:extLst>
          </p:cNvPr>
          <p:cNvSpPr/>
          <p:nvPr/>
        </p:nvSpPr>
        <p:spPr>
          <a:xfrm>
            <a:off x="900485" y="900137"/>
            <a:ext cx="7560840" cy="3744416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F2785B"/>
            </a:solidFill>
            <a:prstDash val="lg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杨任东竹石体-Regular" panose="020000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420261" y="1120463"/>
            <a:ext cx="22738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123 : 3 = </a:t>
            </a:r>
            <a:endParaRPr lang="en-US" sz="40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433069" y="1120463"/>
            <a:ext cx="13739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123</a:t>
            </a:r>
            <a:endParaRPr lang="en-US" sz="40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3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4" y="3119095"/>
            <a:ext cx="1656184" cy="20190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674106" y="1139592"/>
            <a:ext cx="12241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41</a:t>
            </a:r>
            <a:endParaRPr lang="en-US" sz="40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633840" y="2184182"/>
            <a:ext cx="1932046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Ta có :    </a:t>
            </a:r>
            <a:endParaRPr lang="en-US" sz="378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359349" y="3076113"/>
            <a:ext cx="25564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6 : 3 = 2</a:t>
            </a:r>
            <a:endParaRPr lang="en-US" sz="40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701355" y="1116161"/>
            <a:ext cx="4752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4001057" y="1121643"/>
            <a:ext cx="4752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836033" y="2205088"/>
            <a:ext cx="3600401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+    +     =</a:t>
            </a:r>
            <a:endParaRPr lang="en-US" sz="378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010730" y="2178538"/>
            <a:ext cx="528113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6</a:t>
            </a:r>
            <a:endParaRPr lang="en-US" sz="378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250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561" y="1589576"/>
            <a:ext cx="3583533" cy="35835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420261" y="1111696"/>
            <a:ext cx="4752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034555" y="3110943"/>
            <a:ext cx="1754845" cy="904891"/>
            <a:chOff x="6034555" y="3110943"/>
            <a:chExt cx="1754845" cy="90489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4555" y="3110943"/>
              <a:ext cx="1754845" cy="90489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125385" y="3154446"/>
              <a:ext cx="15457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Tổng</a:t>
              </a:r>
              <a:r>
                <a:rPr lang="en-US" sz="2000" b="1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của</a:t>
              </a:r>
              <a:r>
                <a:rPr lang="en-US" sz="2000" b="1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các</a:t>
              </a:r>
              <a:r>
                <a:rPr lang="en-US" sz="2000" b="1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chữ</a:t>
              </a:r>
              <a:r>
                <a:rPr lang="en-US" sz="2000" b="1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số</a:t>
              </a:r>
              <a:endParaRPr lang="en-US" sz="2000" b="1" dirty="0">
                <a:solidFill>
                  <a:srgbClr val="002060"/>
                </a:solidFill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308" y="2598263"/>
            <a:ext cx="700682" cy="6719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227E-6 -2.82775E-6 L 0.05339 0.2010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2" y="1005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0686E-7 -4.66196E-6 L 0.09863 0.2001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1" y="999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-9.93533E-7 L -0.00032 0.2019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" y="100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28" grpId="0"/>
      <p:bldP spid="15" grpId="0"/>
      <p:bldP spid="16" grpId="0"/>
      <p:bldP spid="17" grpId="0"/>
      <p:bldP spid="20" grpId="0"/>
      <p:bldP spid="20" grpId="1"/>
      <p:bldP spid="21" grpId="0"/>
      <p:bldP spid="21" grpId="1"/>
      <p:bldP spid="22" grpId="0"/>
      <p:bldP spid="23" grpId="0"/>
      <p:bldP spid="27" grpId="0"/>
      <p:bldP spid="2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"/>
          <p:cNvGrpSpPr/>
          <p:nvPr/>
        </p:nvGrpSpPr>
        <p:grpSpPr>
          <a:xfrm>
            <a:off x="972493" y="36041"/>
            <a:ext cx="7515671" cy="3405482"/>
            <a:chOff x="1083427" y="506777"/>
            <a:chExt cx="4098274" cy="2677098"/>
          </a:xfrm>
        </p:grpSpPr>
        <p:sp>
          <p:nvSpPr>
            <p:cNvPr id="10" name="云形标注 5"/>
            <p:cNvSpPr/>
            <p:nvPr/>
          </p:nvSpPr>
          <p:spPr>
            <a:xfrm>
              <a:off x="1083427" y="506777"/>
              <a:ext cx="4098274" cy="2677098"/>
            </a:xfrm>
            <a:prstGeom prst="cloudCallout">
              <a:avLst>
                <a:gd name="adj1" fmla="val 65548"/>
                <a:gd name="adj2" fmla="val 5384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云形标注 6"/>
            <p:cNvSpPr/>
            <p:nvPr/>
          </p:nvSpPr>
          <p:spPr>
            <a:xfrm>
              <a:off x="1235827" y="595599"/>
              <a:ext cx="3809898" cy="2488723"/>
            </a:xfrm>
            <a:prstGeom prst="cloudCallout">
              <a:avLst>
                <a:gd name="adj1" fmla="val 71042"/>
                <a:gd name="adj2" fmla="val 59154"/>
              </a:avLst>
            </a:prstGeom>
            <a:solidFill>
              <a:schemeClr val="bg1"/>
            </a:solidFill>
            <a:ln w="22225">
              <a:solidFill>
                <a:srgbClr val="8CB82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40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77798" y="3060377"/>
            <a:ext cx="2063742" cy="246307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16542" y="0"/>
            <a:ext cx="6472780" cy="4712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181" y="2388520"/>
            <a:ext cx="2512179" cy="333482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8842" y="-474161"/>
            <a:ext cx="3081653" cy="40913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447321" y="748704"/>
            <a:ext cx="4596134" cy="183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số có </a:t>
            </a:r>
            <a:r>
              <a:rPr lang="nl-NL" sz="378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 các chữ số</a:t>
            </a:r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chia hết cho 3 thì chia hết cho 3 </a:t>
            </a:r>
            <a:endParaRPr lang="en-US" sz="378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87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3"/>
          <a:srcRect t="9468" b="20232"/>
          <a:stretch/>
        </p:blipFill>
        <p:spPr>
          <a:xfrm>
            <a:off x="2658269" y="5232182"/>
            <a:ext cx="9858320" cy="5504645"/>
          </a:xfrm>
          <a:prstGeom prst="rect">
            <a:avLst/>
          </a:prstGeom>
        </p:spPr>
      </p:pic>
      <p:sp>
        <p:nvSpPr>
          <p:cNvPr id="12" name="矩形 4">
            <a:extLst>
              <a:ext uri="{FF2B5EF4-FFF2-40B4-BE49-F238E27FC236}">
                <a16:creationId xmlns:a16="http://schemas.microsoft.com/office/drawing/2014/main" id="{06E1CDC1-C0CC-4227-9914-AF3AFCB64738}"/>
              </a:ext>
            </a:extLst>
          </p:cNvPr>
          <p:cNvSpPr/>
          <p:nvPr/>
        </p:nvSpPr>
        <p:spPr>
          <a:xfrm>
            <a:off x="4258457" y="673980"/>
            <a:ext cx="5196563" cy="3744416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F2785B"/>
            </a:solidFill>
            <a:prstDash val="lg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杨任东竹石体-Regular" panose="02000000000000000000" pitchFamily="2" charset="-122"/>
            </a:endParaRPr>
          </a:p>
        </p:txBody>
      </p:sp>
      <p:sp>
        <p:nvSpPr>
          <p:cNvPr id="36" name="矩形 4">
            <a:extLst>
              <a:ext uri="{FF2B5EF4-FFF2-40B4-BE49-F238E27FC236}">
                <a16:creationId xmlns:a16="http://schemas.microsoft.com/office/drawing/2014/main" id="{06E1CDC1-C0CC-4227-9914-AF3AFCB64738}"/>
              </a:ext>
            </a:extLst>
          </p:cNvPr>
          <p:cNvSpPr/>
          <p:nvPr/>
        </p:nvSpPr>
        <p:spPr>
          <a:xfrm>
            <a:off x="180405" y="2060893"/>
            <a:ext cx="4645328" cy="3216218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57150">
            <a:solidFill>
              <a:srgbClr val="F2785B"/>
            </a:solidFill>
            <a:prstDash val="lg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杨任东竹石体-Regular" panose="020000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4894725" y="942926"/>
            <a:ext cx="22738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125 : 3 = </a:t>
            </a:r>
            <a:endParaRPr lang="en-US" sz="40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4885339" y="924858"/>
            <a:ext cx="13739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125</a:t>
            </a:r>
            <a:endParaRPr lang="en-US" sz="40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168609" y="937661"/>
            <a:ext cx="24074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41 (dư 2)</a:t>
            </a:r>
            <a:endParaRPr lang="en-US" sz="40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4820323" y="1563344"/>
            <a:ext cx="1932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Ta có :    </a:t>
            </a:r>
            <a:endParaRPr lang="en-US" sz="3600" b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379649" y="2843536"/>
            <a:ext cx="39010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8 : 3 = 2 (dư 2)</a:t>
            </a:r>
            <a:endParaRPr lang="en-US" sz="40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175819" y="938624"/>
            <a:ext cx="4752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451470" y="933892"/>
            <a:ext cx="4752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216873" y="1995862"/>
            <a:ext cx="3600401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+    +     =</a:t>
            </a:r>
            <a:endParaRPr lang="en-US" sz="378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614362" y="1980257"/>
            <a:ext cx="5281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8</a:t>
            </a:r>
            <a:endParaRPr lang="en-US" sz="40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250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903" y="3225220"/>
            <a:ext cx="2175455" cy="217545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4894725" y="934159"/>
            <a:ext cx="4752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80139" y="2343103"/>
            <a:ext cx="1697820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91: 3 = </a:t>
            </a:r>
            <a:endParaRPr lang="en-US" sz="378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533221" y="2343907"/>
            <a:ext cx="2274658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 (dư 1)</a:t>
            </a:r>
            <a:endParaRPr lang="en-US" sz="378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457890" y="3333850"/>
            <a:ext cx="1584176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 có :    </a:t>
            </a:r>
            <a:endParaRPr lang="en-US" sz="378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87275" y="4156101"/>
            <a:ext cx="3756639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: 3 = 3 (dư 1)</a:t>
            </a:r>
            <a:endParaRPr lang="en-US" sz="378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80139" y="2335506"/>
            <a:ext cx="712863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78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87275" y="2335506"/>
            <a:ext cx="475242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378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003489" y="2340297"/>
            <a:ext cx="475242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78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330098" y="3333850"/>
            <a:ext cx="1368152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    =  </a:t>
            </a:r>
            <a:endParaRPr lang="en-US" sz="378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698250" y="3322450"/>
            <a:ext cx="1293981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378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6866" flipH="1">
            <a:off x="-1706114" y="-2066808"/>
            <a:ext cx="6472780" cy="471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0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809E-6 1.00529E-6 L 0.11725 0.1828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2" y="914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2547E-6 -8.28924E-7 L 0.18762 0.1819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3" y="9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582E-6 -1.01705E-6 L 0.15104 0.1928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44" y="964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857E-6 8.17166E-7 L 0.21048 0.19371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16" y="967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8.17166E-7 L 0.08018 0.1866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5" y="93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5" grpId="0"/>
      <p:bldP spid="16" grpId="0"/>
      <p:bldP spid="17" grpId="0"/>
      <p:bldP spid="20" grpId="0"/>
      <p:bldP spid="20" grpId="1"/>
      <p:bldP spid="21" grpId="0"/>
      <p:bldP spid="21" grpId="1"/>
      <p:bldP spid="22" grpId="0"/>
      <p:bldP spid="23" grpId="0"/>
      <p:bldP spid="27" grpId="0"/>
      <p:bldP spid="27" grpId="1"/>
      <p:bldP spid="19" grpId="0"/>
      <p:bldP spid="26" grpId="0"/>
      <p:bldP spid="29" grpId="0"/>
      <p:bldP spid="30" grpId="0"/>
      <p:bldP spid="32" grpId="0"/>
      <p:bldP spid="32" grpId="1"/>
      <p:bldP spid="33" grpId="0"/>
      <p:bldP spid="33" grpId="1"/>
      <p:bldP spid="3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"/>
          <p:cNvGrpSpPr/>
          <p:nvPr/>
        </p:nvGrpSpPr>
        <p:grpSpPr>
          <a:xfrm>
            <a:off x="1167623" y="804350"/>
            <a:ext cx="7515671" cy="3405482"/>
            <a:chOff x="1083427" y="506777"/>
            <a:chExt cx="4098274" cy="2677098"/>
          </a:xfrm>
        </p:grpSpPr>
        <p:sp>
          <p:nvSpPr>
            <p:cNvPr id="10" name="云形标注 5"/>
            <p:cNvSpPr/>
            <p:nvPr/>
          </p:nvSpPr>
          <p:spPr>
            <a:xfrm>
              <a:off x="1083427" y="506777"/>
              <a:ext cx="4098274" cy="2677098"/>
            </a:xfrm>
            <a:prstGeom prst="cloudCallout">
              <a:avLst>
                <a:gd name="adj1" fmla="val 65548"/>
                <a:gd name="adj2" fmla="val 5384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云形标注 6"/>
            <p:cNvSpPr/>
            <p:nvPr/>
          </p:nvSpPr>
          <p:spPr>
            <a:xfrm>
              <a:off x="1235827" y="595599"/>
              <a:ext cx="3809898" cy="2488723"/>
            </a:xfrm>
            <a:prstGeom prst="cloudCallout">
              <a:avLst>
                <a:gd name="adj1" fmla="val 71042"/>
                <a:gd name="adj2" fmla="val 59154"/>
              </a:avLst>
            </a:prstGeom>
            <a:solidFill>
              <a:schemeClr val="bg1"/>
            </a:solidFill>
            <a:ln w="22225">
              <a:solidFill>
                <a:srgbClr val="8CB82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40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8801" y="3053791"/>
            <a:ext cx="2063742" cy="246307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533" flipH="1">
            <a:off x="-3034694" y="-1551959"/>
            <a:ext cx="6472780" cy="4712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181" y="2388520"/>
            <a:ext cx="2512179" cy="333482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4611" y="-337553"/>
            <a:ext cx="2244091" cy="29793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060838" y="1480903"/>
            <a:ext cx="5729241" cy="183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số có </a:t>
            </a:r>
            <a:r>
              <a:rPr lang="nl-NL" sz="378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 các chữ số</a:t>
            </a:r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không chia hết cho 3 thì không chia hết cho 3 </a:t>
            </a:r>
            <a:endParaRPr lang="en-US" sz="378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07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757">
            <a:off x="1959201" y="393347"/>
            <a:ext cx="6726577" cy="4137182"/>
          </a:xfrm>
          <a:prstGeom prst="rect">
            <a:avLst/>
          </a:prstGeom>
        </p:spPr>
      </p:pic>
      <p:sp>
        <p:nvSpPr>
          <p:cNvPr id="35" name="文本框 109"/>
          <p:cNvSpPr txBox="1"/>
          <p:nvPr/>
        </p:nvSpPr>
        <p:spPr>
          <a:xfrm>
            <a:off x="2534308" y="2388520"/>
            <a:ext cx="56712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 TẬP</a:t>
            </a:r>
            <a:endParaRPr lang="zh-CN" altLang="en-US" sz="6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0" name="图片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61952" y="2356308"/>
            <a:ext cx="2700520" cy="322307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99584" y="-635854"/>
            <a:ext cx="6472780" cy="4712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181" y="2388520"/>
            <a:ext cx="2512179" cy="333482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7220" y="-486964"/>
            <a:ext cx="2609464" cy="346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8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80" y="500616"/>
            <a:ext cx="7993273" cy="28659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78" y="35966"/>
            <a:ext cx="9721851" cy="5400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97" y="1835369"/>
            <a:ext cx="4041082" cy="3791190"/>
          </a:xfrm>
          <a:prstGeom prst="rect">
            <a:avLst/>
          </a:prstGeom>
        </p:spPr>
      </p:pic>
      <p:grpSp>
        <p:nvGrpSpPr>
          <p:cNvPr id="5" name="组合 99"/>
          <p:cNvGrpSpPr/>
          <p:nvPr/>
        </p:nvGrpSpPr>
        <p:grpSpPr>
          <a:xfrm>
            <a:off x="2988717" y="1188169"/>
            <a:ext cx="4872802" cy="745438"/>
            <a:chOff x="2474804" y="3960964"/>
            <a:chExt cx="4872802" cy="74543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6" name="文本框 94"/>
            <p:cNvSpPr txBox="1"/>
            <p:nvPr/>
          </p:nvSpPr>
          <p:spPr>
            <a:xfrm>
              <a:off x="2474805" y="396096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Nhổ</a:t>
              </a:r>
              <a:r>
                <a:rPr lang="en-US" altLang="zh-CN" sz="36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cà</a:t>
              </a:r>
              <a:r>
                <a:rPr lang="en-US" altLang="zh-CN" sz="36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rốt</a:t>
              </a:r>
              <a:endParaRPr lang="zh-CN" altLang="en-US" sz="3600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7" name="文本框 95"/>
            <p:cNvSpPr txBox="1"/>
            <p:nvPr/>
          </p:nvSpPr>
          <p:spPr>
            <a:xfrm>
              <a:off x="2474804" y="401906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solidFill>
                    <a:srgbClr val="FF6600"/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Nhổ</a:t>
              </a:r>
              <a:r>
                <a:rPr lang="en-US" altLang="zh-CN" sz="3600" dirty="0">
                  <a:solidFill>
                    <a:srgbClr val="FF6600"/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6600"/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cà</a:t>
              </a:r>
              <a:r>
                <a:rPr lang="en-US" altLang="zh-CN" sz="3600" dirty="0">
                  <a:solidFill>
                    <a:srgbClr val="FF6600"/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6600"/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rốt</a:t>
              </a:r>
              <a:endParaRPr lang="zh-CN" altLang="en-US" sz="3600" dirty="0">
                <a:solidFill>
                  <a:srgbClr val="FF6600"/>
                </a:solidFill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3074" name="Picture 2" descr="Bụi Cây đồng Cỏ Hình ảnh | Định dạng hình ảnh PSD 401444221| vn.lovepik.co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564" b="35306"/>
          <a:stretch/>
        </p:blipFill>
        <p:spPr bwMode="auto">
          <a:xfrm>
            <a:off x="-323651" y="4599724"/>
            <a:ext cx="3096344" cy="99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ụi Cây đồng Cỏ Hình ảnh | Định dạng hình ảnh PSD 401444221| vn.lovepik.co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564" b="35306"/>
          <a:stretch/>
        </p:blipFill>
        <p:spPr bwMode="auto">
          <a:xfrm>
            <a:off x="2264198" y="4631717"/>
            <a:ext cx="3096344" cy="99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864633" y="2239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4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29" b="96786" l="7308" r="93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1318">
            <a:off x="1754877" y="-151138"/>
            <a:ext cx="2926660" cy="3151788"/>
          </a:xfrm>
          <a:prstGeom prst="rect">
            <a:avLst/>
          </a:prstGeom>
        </p:spPr>
      </p:pic>
      <p:pic>
        <p:nvPicPr>
          <p:cNvPr id="2050" name="Picture 2" descr="Bụi Cây Vẽ Clip nghệ thuật - bụi cây xanh. png tải về - Miễn phí trong suốt  Máy Tính Nền png Tải về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0000" l="4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2283" y="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17" y="2196281"/>
            <a:ext cx="4604748" cy="4680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3160" y="2192757"/>
            <a:ext cx="4756292" cy="4680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749" y="2183902"/>
            <a:ext cx="4604748" cy="4680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" b="99063" l="2188" r="93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72" y="2746534"/>
            <a:ext cx="1833394" cy="18333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5" b="99250" l="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42" y="2433380"/>
            <a:ext cx="2258079" cy="22580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996" y="2167792"/>
            <a:ext cx="2146548" cy="21465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125" l="3750" r="8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461" y="2157939"/>
            <a:ext cx="2697429" cy="26974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274" y="-1451291"/>
            <a:ext cx="7858463" cy="519108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447182">
            <a:off x="4896391" y="291401"/>
            <a:ext cx="5068223" cy="183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bạn ơi, hãy nhổ những củ cà rốt theo đúng yêu cầu nhé!!!</a:t>
            </a:r>
            <a:endParaRPr lang="en-US" sz="378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895" y="1789633"/>
            <a:ext cx="2396257" cy="240105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125" l="3750" r="8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555" y="2124293"/>
            <a:ext cx="2308996" cy="230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865" y="303093"/>
            <a:ext cx="8038136" cy="31711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29" b="96786" l="7308" r="93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1318">
            <a:off x="1754877" y="-151138"/>
            <a:ext cx="2926660" cy="3151788"/>
          </a:xfrm>
          <a:prstGeom prst="rect">
            <a:avLst/>
          </a:prstGeom>
        </p:spPr>
      </p:pic>
      <p:pic>
        <p:nvPicPr>
          <p:cNvPr id="2050" name="Picture 2" descr="Bụi Cây Vẽ Clip nghệ thuật - bụi cây xanh. png tải về - Miễn phí trong suốt  Máy Tính Nền png Tải về.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67" b="90000" l="4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2283" y="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17" y="2196281"/>
            <a:ext cx="4604748" cy="4680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3160" y="2192757"/>
            <a:ext cx="4756292" cy="4680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582" y="2159755"/>
            <a:ext cx="4604748" cy="4680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125" l="3750" r="8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1" r="25323"/>
          <a:stretch/>
        </p:blipFill>
        <p:spPr>
          <a:xfrm>
            <a:off x="7741244" y="2434655"/>
            <a:ext cx="1224137" cy="23089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69" b="99063" l="2188" r="93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178" y="2702739"/>
            <a:ext cx="1833394" cy="18333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25" b="99250" l="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5" r="20084"/>
          <a:stretch/>
        </p:blipFill>
        <p:spPr>
          <a:xfrm>
            <a:off x="2351291" y="2343983"/>
            <a:ext cx="1224136" cy="22580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9" t="-982" r="16348"/>
          <a:stretch/>
        </p:blipFill>
        <p:spPr>
          <a:xfrm>
            <a:off x="5869036" y="2412305"/>
            <a:ext cx="1296145" cy="21676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125" l="3750" r="8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02" t="-5115" r="23138"/>
          <a:stretch/>
        </p:blipFill>
        <p:spPr>
          <a:xfrm>
            <a:off x="540444" y="1908250"/>
            <a:ext cx="1512169" cy="28354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33008" y="4621156"/>
            <a:ext cx="12241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231</a:t>
            </a:r>
            <a:endParaRPr lang="en-US" sz="4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319371" y="4581625"/>
            <a:ext cx="12241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109</a:t>
            </a:r>
            <a:endParaRPr lang="en-US" sz="4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832090" y="4580353"/>
            <a:ext cx="1742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1872</a:t>
            </a:r>
            <a:endParaRPr lang="en-US" sz="4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730683" y="4570966"/>
            <a:ext cx="15295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8225</a:t>
            </a:r>
            <a:endParaRPr lang="en-US" sz="4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571775" y="4583820"/>
            <a:ext cx="21626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92 313</a:t>
            </a:r>
            <a:endParaRPr lang="en-US" sz="4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4041720" y="658490"/>
            <a:ext cx="5837754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số </a:t>
            </a:r>
            <a:r>
              <a:rPr lang="nl-NL" sz="378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chia hết cho 3 </a:t>
            </a:r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là:</a:t>
            </a:r>
            <a:endParaRPr lang="en-US" sz="378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4773334" y="1506119"/>
            <a:ext cx="12241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231; </a:t>
            </a:r>
            <a:endParaRPr lang="en-US" sz="40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089509" y="1494901"/>
            <a:ext cx="1742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1872;</a:t>
            </a:r>
            <a:endParaRPr lang="en-US" sz="40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614343" y="1490098"/>
            <a:ext cx="21626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92 313</a:t>
            </a:r>
            <a:endParaRPr lang="en-US" sz="40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27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2"/>
      <p:bldP spid="19" grpId="0"/>
      <p:bldP spid="21" grpId="0"/>
      <p:bldP spid="22" grpId="0"/>
      <p:bldP spid="23" grpId="2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865" y="-100244"/>
            <a:ext cx="8038136" cy="39284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29" b="96786" l="7308" r="93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1318">
            <a:off x="1754877" y="-151138"/>
            <a:ext cx="2926660" cy="3151788"/>
          </a:xfrm>
          <a:prstGeom prst="rect">
            <a:avLst/>
          </a:prstGeom>
        </p:spPr>
      </p:pic>
      <p:pic>
        <p:nvPicPr>
          <p:cNvPr id="2050" name="Picture 2" descr="Bụi Cây Vẽ Clip nghệ thuật - bụi cây xanh. png tải về - Miễn phí trong suốt  Máy Tính Nền png Tải về.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67" b="90000" l="4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2283" y="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17" y="2196281"/>
            <a:ext cx="4604748" cy="4680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3160" y="2192757"/>
            <a:ext cx="4756292" cy="4680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582" y="2159755"/>
            <a:ext cx="4604748" cy="4680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125" l="3750" r="8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1" r="25323"/>
          <a:stretch/>
        </p:blipFill>
        <p:spPr>
          <a:xfrm>
            <a:off x="5905036" y="2380273"/>
            <a:ext cx="1224137" cy="23089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69" b="99063" l="2188" r="93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413" y="2537259"/>
            <a:ext cx="1833394" cy="18333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25" b="99250" l="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5" r="20084"/>
          <a:stretch/>
        </p:blipFill>
        <p:spPr>
          <a:xfrm>
            <a:off x="340539" y="2221246"/>
            <a:ext cx="1224136" cy="22580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9" t="-982" r="16348"/>
          <a:stretch/>
        </p:blipFill>
        <p:spPr>
          <a:xfrm>
            <a:off x="8026503" y="2203030"/>
            <a:ext cx="1296145" cy="21676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125" l="3750" r="8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02" t="-5115" r="23138"/>
          <a:stretch/>
        </p:blipFill>
        <p:spPr>
          <a:xfrm>
            <a:off x="1972389" y="1783869"/>
            <a:ext cx="1512169" cy="28354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164953" y="4496775"/>
            <a:ext cx="12241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502</a:t>
            </a:r>
            <a:endParaRPr lang="en-US" sz="4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434731" y="4371830"/>
            <a:ext cx="9374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96</a:t>
            </a:r>
            <a:endParaRPr lang="en-US" sz="4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727325" y="4414873"/>
            <a:ext cx="1742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6823</a:t>
            </a:r>
            <a:endParaRPr lang="en-US" sz="4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641150" y="4305777"/>
            <a:ext cx="21563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641 311</a:t>
            </a:r>
            <a:endParaRPr lang="en-US" sz="4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705765" y="4601338"/>
            <a:ext cx="21626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55 553</a:t>
            </a:r>
            <a:endParaRPr lang="en-US" sz="4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934959" y="292481"/>
            <a:ext cx="5837754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số không </a:t>
            </a:r>
            <a:r>
              <a:rPr lang="nl-NL" sz="378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chia hết </a:t>
            </a:r>
          </a:p>
          <a:p>
            <a:pPr algn="ctr"/>
            <a:r>
              <a:rPr lang="nl-NL" sz="378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cho 3 </a:t>
            </a:r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là:</a:t>
            </a:r>
            <a:endParaRPr lang="en-US" sz="378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4703177" y="1240702"/>
            <a:ext cx="12241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502; </a:t>
            </a:r>
            <a:endParaRPr lang="en-US" sz="40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117897" y="1284019"/>
            <a:ext cx="1742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6823;</a:t>
            </a:r>
            <a:endParaRPr lang="en-US" sz="40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733922" y="1291415"/>
            <a:ext cx="21626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55 553</a:t>
            </a:r>
            <a:endParaRPr lang="en-US" sz="40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867694" y="1922689"/>
            <a:ext cx="21563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641 311</a:t>
            </a:r>
            <a:endParaRPr lang="en-US" sz="40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24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757">
            <a:off x="1959201" y="393347"/>
            <a:ext cx="6726577" cy="4137182"/>
          </a:xfrm>
          <a:prstGeom prst="rect">
            <a:avLst/>
          </a:prstGeom>
        </p:spPr>
      </p:pic>
      <p:sp>
        <p:nvSpPr>
          <p:cNvPr id="35" name="文本框 109"/>
          <p:cNvSpPr txBox="1"/>
          <p:nvPr/>
        </p:nvSpPr>
        <p:spPr>
          <a:xfrm>
            <a:off x="2534308" y="2388520"/>
            <a:ext cx="56712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6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0" name="图片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61952" y="2356308"/>
            <a:ext cx="2700520" cy="322307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16542" y="0"/>
            <a:ext cx="6472780" cy="4712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5702" y="2390897"/>
            <a:ext cx="3384010" cy="333482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7220" y="-486964"/>
            <a:ext cx="2609464" cy="346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7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"/>
          <p:cNvGrpSpPr/>
          <p:nvPr/>
        </p:nvGrpSpPr>
        <p:grpSpPr>
          <a:xfrm>
            <a:off x="972493" y="36041"/>
            <a:ext cx="7515671" cy="3405482"/>
            <a:chOff x="1083427" y="506777"/>
            <a:chExt cx="4098274" cy="2677098"/>
          </a:xfrm>
        </p:grpSpPr>
        <p:sp>
          <p:nvSpPr>
            <p:cNvPr id="10" name="云形标注 5"/>
            <p:cNvSpPr/>
            <p:nvPr/>
          </p:nvSpPr>
          <p:spPr>
            <a:xfrm>
              <a:off x="1083427" y="506777"/>
              <a:ext cx="4098274" cy="2677098"/>
            </a:xfrm>
            <a:prstGeom prst="cloudCallout">
              <a:avLst>
                <a:gd name="adj1" fmla="val 65548"/>
                <a:gd name="adj2" fmla="val 5384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云形标注 6"/>
            <p:cNvSpPr/>
            <p:nvPr/>
          </p:nvSpPr>
          <p:spPr>
            <a:xfrm>
              <a:off x="1235827" y="595599"/>
              <a:ext cx="3809898" cy="2488723"/>
            </a:xfrm>
            <a:prstGeom prst="cloudCallout">
              <a:avLst>
                <a:gd name="adj1" fmla="val 71042"/>
                <a:gd name="adj2" fmla="val 59154"/>
              </a:avLst>
            </a:prstGeom>
            <a:solidFill>
              <a:schemeClr val="bg1"/>
            </a:solidFill>
            <a:ln w="22225">
              <a:solidFill>
                <a:srgbClr val="8CB82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40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77798" y="3060377"/>
            <a:ext cx="2063742" cy="246307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16542" y="0"/>
            <a:ext cx="6472780" cy="4712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181" y="2388520"/>
            <a:ext cx="2512179" cy="333482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8842" y="-474161"/>
            <a:ext cx="3081653" cy="40913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237322" y="938202"/>
            <a:ext cx="4887761" cy="183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số có </a:t>
            </a:r>
            <a:r>
              <a:rPr lang="nl-NL" sz="378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 các chữ số</a:t>
            </a:r>
            <a:r>
              <a:rPr lang="nl-NL" sz="37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chia hết cho 3 thì chia hết cho 3 </a:t>
            </a:r>
            <a:endParaRPr lang="en-US" sz="378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55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757">
            <a:off x="1959201" y="393347"/>
            <a:ext cx="6726577" cy="4137182"/>
          </a:xfrm>
          <a:prstGeom prst="rect">
            <a:avLst/>
          </a:prstGeom>
        </p:spPr>
      </p:pic>
      <p:sp>
        <p:nvSpPr>
          <p:cNvPr id="35" name="文本框 109"/>
          <p:cNvSpPr txBox="1"/>
          <p:nvPr/>
        </p:nvSpPr>
        <p:spPr>
          <a:xfrm>
            <a:off x="2534308" y="2388520"/>
            <a:ext cx="56712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CỦNG CỐ</a:t>
            </a:r>
            <a:endParaRPr lang="zh-CN" altLang="en-US" sz="6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99584" y="-635854"/>
            <a:ext cx="6472780" cy="4712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181" y="2388520"/>
            <a:ext cx="2512179" cy="333482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7220" y="-486964"/>
            <a:ext cx="2609464" cy="3464410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547" y="2317680"/>
            <a:ext cx="2512898" cy="324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4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28805" y="0"/>
            <a:ext cx="383798" cy="383798"/>
          </a:xfrm>
          <a:prstGeom prst="rect">
            <a:avLst/>
          </a:prstGeom>
        </p:spPr>
      </p:pic>
      <p:pic>
        <p:nvPicPr>
          <p:cNvPr id="17" name="Nhac-chuong-game-over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34707" y="451553"/>
            <a:ext cx="383798" cy="383798"/>
          </a:xfrm>
          <a:prstGeom prst="rect">
            <a:avLst/>
          </a:prstGeom>
        </p:spPr>
      </p:pic>
      <p:pic>
        <p:nvPicPr>
          <p:cNvPr id="20" name="Tieng-suoi-chay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118611.3125"/>
                  <p14:fade out="2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49458" y="873845"/>
            <a:ext cx="383798" cy="38379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5019" y="451553"/>
            <a:ext cx="9338006" cy="2270012"/>
            <a:chOff x="241539" y="91401"/>
            <a:chExt cx="11857785" cy="1290480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241539" y="91401"/>
              <a:ext cx="11857785" cy="1290480"/>
            </a:xfrm>
            <a:prstGeom prst="roundRect">
              <a:avLst>
                <a:gd name="adj" fmla="val 7785"/>
              </a:avLst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sau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3780" b="1" dirty="0">
                  <a:solidFill>
                    <a:schemeClr val="bg2"/>
                  </a:solidFill>
                  <a:latin typeface="UTM Avo" panose="02040603050506020204" pitchFamily="18" charset="0"/>
                </a:rPr>
                <a:t>chia </a:t>
              </a:r>
              <a:r>
                <a:rPr lang="en-US" sz="3780" b="1" dirty="0" err="1">
                  <a:solidFill>
                    <a:schemeClr val="bg2"/>
                  </a:solidFill>
                  <a:latin typeface="UTM Avo" panose="02040603050506020204" pitchFamily="18" charset="0"/>
                </a:rPr>
                <a:t>hết</a:t>
              </a:r>
              <a:r>
                <a:rPr lang="en-US" sz="3780" b="1" dirty="0">
                  <a:solidFill>
                    <a:schemeClr val="bg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780" b="1" dirty="0" err="1">
                  <a:solidFill>
                    <a:schemeClr val="bg2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3780" b="1" dirty="0">
                  <a:solidFill>
                    <a:schemeClr val="bg2"/>
                  </a:solidFill>
                  <a:latin typeface="UTM Avo" panose="02040603050506020204" pitchFamily="18" charset="0"/>
                </a:rPr>
                <a:t> 3</a:t>
              </a:r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241539" y="133953"/>
              <a:ext cx="11714672" cy="1198970"/>
            </a:xfrm>
            <a:prstGeom prst="roundRect">
              <a:avLst>
                <a:gd name="adj" fmla="val 6234"/>
              </a:avLst>
            </a:prstGeom>
            <a:noFill/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6"/>
            </a:p>
          </p:txBody>
        </p:sp>
      </p:grpSp>
      <p:pic>
        <p:nvPicPr>
          <p:cNvPr id="4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end="422.69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01651" y="-459599"/>
            <a:ext cx="383798" cy="383798"/>
          </a:xfrm>
          <a:prstGeom prst="rect">
            <a:avLst/>
          </a:prstGeom>
        </p:spPr>
      </p:pic>
      <p:pic>
        <p:nvPicPr>
          <p:cNvPr id="49" name="Am-thanh-that-vong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25407" y="-452690"/>
            <a:ext cx="383798" cy="383798"/>
          </a:xfrm>
          <a:prstGeom prst="rect">
            <a:avLst/>
          </a:prstGeom>
        </p:spPr>
      </p:pic>
      <p:pic>
        <p:nvPicPr>
          <p:cNvPr id="50" name="Am-thanh-that-vong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64157" y="-450058"/>
            <a:ext cx="383798" cy="383798"/>
          </a:xfrm>
          <a:prstGeom prst="rect">
            <a:avLst/>
          </a:prstGeom>
        </p:spPr>
      </p:pic>
      <p:pic>
        <p:nvPicPr>
          <p:cNvPr id="51" name="Am-thanh-that-vong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02907" y="-452690"/>
            <a:ext cx="383798" cy="38379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9985" y="2832368"/>
            <a:ext cx="4770617" cy="907944"/>
            <a:chOff x="29985" y="2832368"/>
            <a:chExt cx="4770617" cy="907944"/>
          </a:xfrm>
        </p:grpSpPr>
        <p:grpSp>
          <p:nvGrpSpPr>
            <p:cNvPr id="24" name="Group 23"/>
            <p:cNvGrpSpPr/>
            <p:nvPr/>
          </p:nvGrpSpPr>
          <p:grpSpPr>
            <a:xfrm>
              <a:off x="202719" y="2921799"/>
              <a:ext cx="4597883" cy="818513"/>
              <a:chOff x="92675" y="91401"/>
              <a:chExt cx="12098005" cy="1375167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92675" y="91401"/>
                <a:ext cx="12098005" cy="1375167"/>
              </a:xfrm>
              <a:prstGeom prst="roundRect">
                <a:avLst>
                  <a:gd name="adj" fmla="val 7785"/>
                </a:avLst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2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38</a:t>
                </a: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259811" y="182346"/>
                <a:ext cx="11714673" cy="1198970"/>
              </a:xfrm>
              <a:prstGeom prst="roundRect">
                <a:avLst>
                  <a:gd name="adj" fmla="val 6234"/>
                </a:avLst>
              </a:prstGeom>
              <a:noFill/>
              <a:ln w="38100"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96"/>
              </a:p>
            </p:txBody>
          </p:sp>
        </p:grpSp>
        <p:grpSp>
          <p:nvGrpSpPr>
            <p:cNvPr id="43" name="组合 55"/>
            <p:cNvGrpSpPr/>
            <p:nvPr/>
          </p:nvGrpSpPr>
          <p:grpSpPr>
            <a:xfrm>
              <a:off x="29985" y="2832368"/>
              <a:ext cx="1017714" cy="900156"/>
              <a:chOff x="6409426" y="1165227"/>
              <a:chExt cx="1026132" cy="970481"/>
            </a:xfrm>
            <a:solidFill>
              <a:schemeClr val="bg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椭圆 81"/>
              <p:cNvSpPr/>
              <p:nvPr/>
            </p:nvSpPr>
            <p:spPr bwMode="auto">
              <a:xfrm>
                <a:off x="6409426" y="1173624"/>
                <a:ext cx="962086" cy="962084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+mn-lt"/>
                  <a:ea typeface="+mn-ea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485176" y="1165227"/>
                <a:ext cx="950382" cy="829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400" b="1" dirty="0">
                    <a:solidFill>
                      <a:srgbClr val="F8F8F8"/>
                    </a:solidFill>
                    <a:latin typeface="UTM Brewers KT" panose="02040603050506020204" pitchFamily="18" charset="0"/>
                    <a:ea typeface="+mj-ea"/>
                  </a:rPr>
                  <a:t>A</a:t>
                </a:r>
                <a:endParaRPr lang="zh-CN" altLang="en-US" sz="4400" b="1" dirty="0">
                  <a:solidFill>
                    <a:srgbClr val="F8F8F8"/>
                  </a:solidFill>
                  <a:latin typeface="UTM Brewers KT" panose="02040603050506020204" pitchFamily="18" charset="0"/>
                  <a:ea typeface="+mj-ea"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33532" y="3953829"/>
            <a:ext cx="4767070" cy="925863"/>
            <a:chOff x="33532" y="3953829"/>
            <a:chExt cx="4767070" cy="925863"/>
          </a:xfrm>
        </p:grpSpPr>
        <p:grpSp>
          <p:nvGrpSpPr>
            <p:cNvPr id="30" name="Group 29"/>
            <p:cNvGrpSpPr/>
            <p:nvPr/>
          </p:nvGrpSpPr>
          <p:grpSpPr>
            <a:xfrm>
              <a:off x="202719" y="4061179"/>
              <a:ext cx="4597883" cy="818513"/>
              <a:chOff x="92675" y="91401"/>
              <a:chExt cx="12098005" cy="1375167"/>
            </a:xfrm>
          </p:grpSpPr>
          <p:sp>
            <p:nvSpPr>
              <p:cNvPr id="31" name="Rectangle: Rounded Corners 30"/>
              <p:cNvSpPr/>
              <p:nvPr/>
            </p:nvSpPr>
            <p:spPr>
              <a:xfrm>
                <a:off x="92675" y="91401"/>
                <a:ext cx="12098005" cy="1375167"/>
              </a:xfrm>
              <a:prstGeom prst="roundRect">
                <a:avLst>
                  <a:gd name="adj" fmla="val 7785"/>
                </a:avLst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2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62</a:t>
                </a:r>
              </a:p>
            </p:txBody>
          </p:sp>
          <p:sp>
            <p:nvSpPr>
              <p:cNvPr id="32" name="Rectangle: Rounded Corners 31"/>
              <p:cNvSpPr/>
              <p:nvPr/>
            </p:nvSpPr>
            <p:spPr>
              <a:xfrm>
                <a:off x="259811" y="182346"/>
                <a:ext cx="11714673" cy="1198970"/>
              </a:xfrm>
              <a:prstGeom prst="roundRect">
                <a:avLst>
                  <a:gd name="adj" fmla="val 6234"/>
                </a:avLst>
              </a:prstGeom>
              <a:noFill/>
              <a:ln w="38100"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96"/>
              </a:p>
            </p:txBody>
          </p:sp>
        </p:grpSp>
        <p:grpSp>
          <p:nvGrpSpPr>
            <p:cNvPr id="54" name="组合 58"/>
            <p:cNvGrpSpPr/>
            <p:nvPr/>
          </p:nvGrpSpPr>
          <p:grpSpPr>
            <a:xfrm>
              <a:off x="33532" y="3953829"/>
              <a:ext cx="950645" cy="925863"/>
              <a:chOff x="6409426" y="2394908"/>
              <a:chExt cx="962086" cy="962084"/>
            </a:xfrm>
            <a:solidFill>
              <a:schemeClr val="accent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5" name="椭圆 84"/>
              <p:cNvSpPr/>
              <p:nvPr/>
            </p:nvSpPr>
            <p:spPr bwMode="auto">
              <a:xfrm>
                <a:off x="6409426" y="2394908"/>
                <a:ext cx="962086" cy="962084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+mn-lt"/>
                  <a:ea typeface="+mn-ea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6523495" y="2433605"/>
                <a:ext cx="730357" cy="79954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>
                  <a:defRPr sz="2800" b="1">
                    <a:solidFill>
                      <a:srgbClr val="F8F8F8"/>
                    </a:solidFill>
                    <a:latin typeface="+mj-ea"/>
                    <a:ea typeface="+mj-ea"/>
                  </a:defRPr>
                </a:lvl1pPr>
              </a:lstStyle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400" dirty="0">
                    <a:latin typeface="UTM Brewers KT" panose="02040603050506020204" pitchFamily="18" charset="0"/>
                  </a:rPr>
                  <a:t>B</a:t>
                </a:r>
                <a:endParaRPr lang="zh-CN" altLang="en-US" sz="4400" dirty="0">
                  <a:latin typeface="UTM Brewers KT" panose="02040603050506020204" pitchFamily="18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4856512" y="2823392"/>
            <a:ext cx="4714711" cy="951989"/>
            <a:chOff x="4856512" y="2823392"/>
            <a:chExt cx="4714711" cy="951989"/>
          </a:xfrm>
        </p:grpSpPr>
        <p:grpSp>
          <p:nvGrpSpPr>
            <p:cNvPr id="33" name="Group 32"/>
            <p:cNvGrpSpPr/>
            <p:nvPr/>
          </p:nvGrpSpPr>
          <p:grpSpPr>
            <a:xfrm>
              <a:off x="4973340" y="2927592"/>
              <a:ext cx="4597883" cy="818514"/>
              <a:chOff x="92675" y="91401"/>
              <a:chExt cx="12098005" cy="1375167"/>
            </a:xfrm>
          </p:grpSpPr>
          <p:sp>
            <p:nvSpPr>
              <p:cNvPr id="34" name="Rectangle: Rounded Corners 33"/>
              <p:cNvSpPr/>
              <p:nvPr/>
            </p:nvSpPr>
            <p:spPr>
              <a:xfrm>
                <a:off x="92675" y="91401"/>
                <a:ext cx="12098005" cy="1375167"/>
              </a:xfrm>
              <a:prstGeom prst="roundRect">
                <a:avLst>
                  <a:gd name="adj" fmla="val 7785"/>
                </a:avLst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2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456</a:t>
                </a:r>
              </a:p>
            </p:txBody>
          </p:sp>
          <p:sp>
            <p:nvSpPr>
              <p:cNvPr id="35" name="Rectangle: Rounded Corners 34"/>
              <p:cNvSpPr/>
              <p:nvPr/>
            </p:nvSpPr>
            <p:spPr>
              <a:xfrm>
                <a:off x="259811" y="182346"/>
                <a:ext cx="11714673" cy="1198970"/>
              </a:xfrm>
              <a:prstGeom prst="roundRect">
                <a:avLst>
                  <a:gd name="adj" fmla="val 6234"/>
                </a:avLst>
              </a:prstGeom>
              <a:noFill/>
              <a:ln w="38100"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96"/>
              </a:p>
            </p:txBody>
          </p:sp>
        </p:grpSp>
        <p:grpSp>
          <p:nvGrpSpPr>
            <p:cNvPr id="57" name="组合 61"/>
            <p:cNvGrpSpPr/>
            <p:nvPr/>
          </p:nvGrpSpPr>
          <p:grpSpPr>
            <a:xfrm>
              <a:off x="4856512" y="2823392"/>
              <a:ext cx="955433" cy="951989"/>
              <a:chOff x="6409429" y="3568104"/>
              <a:chExt cx="962087" cy="962084"/>
            </a:xfrm>
            <a:solidFill>
              <a:schemeClr val="accent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8" name="椭圆 87"/>
              <p:cNvSpPr/>
              <p:nvPr/>
            </p:nvSpPr>
            <p:spPr bwMode="auto">
              <a:xfrm>
                <a:off x="6409429" y="3568104"/>
                <a:ext cx="962087" cy="962084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+mn-lt"/>
                  <a:ea typeface="+mn-ea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511239" y="3613696"/>
                <a:ext cx="728312" cy="77760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>
                  <a:defRPr sz="2800" b="1">
                    <a:solidFill>
                      <a:srgbClr val="F8F8F8"/>
                    </a:solidFill>
                    <a:latin typeface="+mj-ea"/>
                    <a:ea typeface="+mj-ea"/>
                  </a:defRPr>
                </a:lvl1pPr>
              </a:lstStyle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400" dirty="0">
                    <a:latin typeface="UTM Brewers KT" panose="02040603050506020204" pitchFamily="18" charset="0"/>
                  </a:rPr>
                  <a:t>C</a:t>
                </a:r>
                <a:endParaRPr lang="zh-CN" altLang="en-US" sz="4400" dirty="0">
                  <a:latin typeface="UTM Brewers KT" panose="02040603050506020204" pitchFamily="18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4856512" y="4020264"/>
            <a:ext cx="4770452" cy="859428"/>
            <a:chOff x="4877528" y="3988073"/>
            <a:chExt cx="4770452" cy="859428"/>
          </a:xfrm>
        </p:grpSpPr>
        <p:grpSp>
          <p:nvGrpSpPr>
            <p:cNvPr id="36" name="Group 35"/>
            <p:cNvGrpSpPr/>
            <p:nvPr/>
          </p:nvGrpSpPr>
          <p:grpSpPr>
            <a:xfrm>
              <a:off x="5050097" y="4020851"/>
              <a:ext cx="4597883" cy="818513"/>
              <a:chOff x="92675" y="91401"/>
              <a:chExt cx="12098005" cy="1375167"/>
            </a:xfrm>
          </p:grpSpPr>
          <p:sp>
            <p:nvSpPr>
              <p:cNvPr id="37" name="Rectangle: Rounded Corners 36"/>
              <p:cNvSpPr/>
              <p:nvPr/>
            </p:nvSpPr>
            <p:spPr>
              <a:xfrm>
                <a:off x="92675" y="91401"/>
                <a:ext cx="12098005" cy="1375167"/>
              </a:xfrm>
              <a:prstGeom prst="roundRect">
                <a:avLst>
                  <a:gd name="adj" fmla="val 7785"/>
                </a:avLst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2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781</a:t>
                </a:r>
              </a:p>
            </p:txBody>
          </p:sp>
          <p:sp>
            <p:nvSpPr>
              <p:cNvPr id="38" name="Rectangle: Rounded Corners 37"/>
              <p:cNvSpPr/>
              <p:nvPr/>
            </p:nvSpPr>
            <p:spPr>
              <a:xfrm>
                <a:off x="259811" y="182346"/>
                <a:ext cx="11714673" cy="1198970"/>
              </a:xfrm>
              <a:prstGeom prst="roundRect">
                <a:avLst>
                  <a:gd name="adj" fmla="val 6234"/>
                </a:avLst>
              </a:prstGeom>
              <a:noFill/>
              <a:ln w="38100"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96"/>
              </a:p>
            </p:txBody>
          </p:sp>
        </p:grpSp>
        <p:grpSp>
          <p:nvGrpSpPr>
            <p:cNvPr id="60" name="组合 64"/>
            <p:cNvGrpSpPr/>
            <p:nvPr/>
          </p:nvGrpSpPr>
          <p:grpSpPr>
            <a:xfrm>
              <a:off x="4877528" y="3988073"/>
              <a:ext cx="949589" cy="859428"/>
              <a:chOff x="6409426" y="4840767"/>
              <a:chExt cx="962086" cy="990477"/>
            </a:xfrm>
            <a:solidFill>
              <a:srgbClr val="7030A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1" name="椭圆 90"/>
              <p:cNvSpPr/>
              <p:nvPr/>
            </p:nvSpPr>
            <p:spPr bwMode="auto">
              <a:xfrm>
                <a:off x="6409426" y="4869160"/>
                <a:ext cx="962086" cy="962084"/>
              </a:xfrm>
              <a:prstGeom prst="ellipse">
                <a:avLst/>
              </a:prstGeom>
              <a:solidFill>
                <a:schemeClr val="accent4"/>
              </a:solidFill>
              <a:ln w="57150">
                <a:solidFill>
                  <a:schemeClr val="bg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+mn-lt"/>
                  <a:ea typeface="+mn-ea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518192" y="4840767"/>
                <a:ext cx="760403" cy="88676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>
                  <a:defRPr sz="2800" b="1">
                    <a:solidFill>
                      <a:srgbClr val="F8F8F8"/>
                    </a:solidFill>
                    <a:latin typeface="+mj-ea"/>
                    <a:ea typeface="+mj-ea"/>
                  </a:defRPr>
                </a:lvl1pPr>
              </a:lstStyle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400" dirty="0">
                    <a:latin typeface="UTM Brewers KT" panose="02040603050506020204" pitchFamily="18" charset="0"/>
                  </a:rPr>
                  <a:t>D</a:t>
                </a:r>
                <a:endParaRPr lang="zh-CN" altLang="en-US" sz="4400" dirty="0">
                  <a:latin typeface="UTM Brewers KT" panose="02040603050506020204" pitchFamily="18" charset="0"/>
                </a:endParaRPr>
              </a:p>
            </p:txBody>
          </p:sp>
        </p:grp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167" l="8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2899" y="-1294813"/>
            <a:ext cx="4572000" cy="45720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053" y="816015"/>
            <a:ext cx="2677648" cy="267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6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99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28805" y="0"/>
            <a:ext cx="383798" cy="383798"/>
          </a:xfrm>
          <a:prstGeom prst="rect">
            <a:avLst/>
          </a:prstGeom>
        </p:spPr>
      </p:pic>
      <p:pic>
        <p:nvPicPr>
          <p:cNvPr id="17" name="Nhac-chuong-game-over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34707" y="451553"/>
            <a:ext cx="383798" cy="383798"/>
          </a:xfrm>
          <a:prstGeom prst="rect">
            <a:avLst/>
          </a:prstGeom>
        </p:spPr>
      </p:pic>
      <p:pic>
        <p:nvPicPr>
          <p:cNvPr id="20" name="Tieng-suoi-chay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118611.3125"/>
                  <p14:fade out="2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49458" y="873845"/>
            <a:ext cx="383798" cy="38379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5019" y="451553"/>
            <a:ext cx="9338006" cy="2270012"/>
            <a:chOff x="241539" y="91401"/>
            <a:chExt cx="11857785" cy="1290480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241539" y="91401"/>
              <a:ext cx="11857785" cy="1290480"/>
            </a:xfrm>
            <a:prstGeom prst="roundRect">
              <a:avLst>
                <a:gd name="adj" fmla="val 7785"/>
              </a:avLst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sau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3780" b="1" dirty="0" err="1">
                  <a:solidFill>
                    <a:schemeClr val="bg2"/>
                  </a:solidFill>
                  <a:latin typeface="UTM Avo" panose="02040603050506020204" pitchFamily="18" charset="0"/>
                </a:rPr>
                <a:t>không</a:t>
              </a:r>
              <a:r>
                <a:rPr lang="en-US" sz="3780" b="1" dirty="0">
                  <a:solidFill>
                    <a:schemeClr val="bg2"/>
                  </a:solidFill>
                  <a:latin typeface="UTM Avo" panose="02040603050506020204" pitchFamily="18" charset="0"/>
                </a:rPr>
                <a:t> chia </a:t>
              </a:r>
              <a:r>
                <a:rPr lang="en-US" sz="3780" b="1" dirty="0" err="1">
                  <a:solidFill>
                    <a:schemeClr val="bg2"/>
                  </a:solidFill>
                  <a:latin typeface="UTM Avo" panose="02040603050506020204" pitchFamily="18" charset="0"/>
                </a:rPr>
                <a:t>hết</a:t>
              </a:r>
              <a:r>
                <a:rPr lang="en-US" sz="3780" b="1" dirty="0">
                  <a:solidFill>
                    <a:schemeClr val="bg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780" b="1" dirty="0" err="1">
                  <a:solidFill>
                    <a:schemeClr val="bg2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3780" b="1" dirty="0">
                  <a:solidFill>
                    <a:schemeClr val="bg2"/>
                  </a:solidFill>
                  <a:latin typeface="UTM Avo" panose="02040603050506020204" pitchFamily="18" charset="0"/>
                </a:rPr>
                <a:t> 3</a:t>
              </a:r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241539" y="133953"/>
              <a:ext cx="11714672" cy="1198970"/>
            </a:xfrm>
            <a:prstGeom prst="roundRect">
              <a:avLst>
                <a:gd name="adj" fmla="val 6234"/>
              </a:avLst>
            </a:prstGeom>
            <a:noFill/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6"/>
            </a:p>
          </p:txBody>
        </p:sp>
      </p:grpSp>
      <p:pic>
        <p:nvPicPr>
          <p:cNvPr id="4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end="422.69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01651" y="-459599"/>
            <a:ext cx="383798" cy="383798"/>
          </a:xfrm>
          <a:prstGeom prst="rect">
            <a:avLst/>
          </a:prstGeom>
        </p:spPr>
      </p:pic>
      <p:pic>
        <p:nvPicPr>
          <p:cNvPr id="49" name="Am-thanh-that-vong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25407" y="-452690"/>
            <a:ext cx="383798" cy="383798"/>
          </a:xfrm>
          <a:prstGeom prst="rect">
            <a:avLst/>
          </a:prstGeom>
        </p:spPr>
      </p:pic>
      <p:pic>
        <p:nvPicPr>
          <p:cNvPr id="50" name="Am-thanh-that-vong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64157" y="-450058"/>
            <a:ext cx="383798" cy="383798"/>
          </a:xfrm>
          <a:prstGeom prst="rect">
            <a:avLst/>
          </a:prstGeom>
        </p:spPr>
      </p:pic>
      <p:pic>
        <p:nvPicPr>
          <p:cNvPr id="51" name="Am-thanh-that-vong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02907" y="-452690"/>
            <a:ext cx="383798" cy="38379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9985" y="2832368"/>
            <a:ext cx="4770617" cy="907944"/>
            <a:chOff x="29985" y="2832368"/>
            <a:chExt cx="4770617" cy="907944"/>
          </a:xfrm>
        </p:grpSpPr>
        <p:grpSp>
          <p:nvGrpSpPr>
            <p:cNvPr id="24" name="Group 23"/>
            <p:cNvGrpSpPr/>
            <p:nvPr/>
          </p:nvGrpSpPr>
          <p:grpSpPr>
            <a:xfrm>
              <a:off x="202719" y="2921799"/>
              <a:ext cx="4597883" cy="818513"/>
              <a:chOff x="92675" y="91401"/>
              <a:chExt cx="12098005" cy="1375167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92675" y="91401"/>
                <a:ext cx="12098005" cy="1375167"/>
              </a:xfrm>
              <a:prstGeom prst="roundRect">
                <a:avLst>
                  <a:gd name="adj" fmla="val 7785"/>
                </a:avLst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2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45</a:t>
                </a: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259811" y="182346"/>
                <a:ext cx="11714673" cy="1198970"/>
              </a:xfrm>
              <a:prstGeom prst="roundRect">
                <a:avLst>
                  <a:gd name="adj" fmla="val 6234"/>
                </a:avLst>
              </a:prstGeom>
              <a:noFill/>
              <a:ln w="38100"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96"/>
              </a:p>
            </p:txBody>
          </p:sp>
        </p:grpSp>
        <p:grpSp>
          <p:nvGrpSpPr>
            <p:cNvPr id="43" name="组合 55"/>
            <p:cNvGrpSpPr/>
            <p:nvPr/>
          </p:nvGrpSpPr>
          <p:grpSpPr>
            <a:xfrm>
              <a:off x="29985" y="2832368"/>
              <a:ext cx="1017714" cy="900156"/>
              <a:chOff x="6409426" y="1165227"/>
              <a:chExt cx="1026132" cy="970481"/>
            </a:xfrm>
            <a:solidFill>
              <a:schemeClr val="bg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椭圆 81"/>
              <p:cNvSpPr/>
              <p:nvPr/>
            </p:nvSpPr>
            <p:spPr bwMode="auto">
              <a:xfrm>
                <a:off x="6409426" y="1173624"/>
                <a:ext cx="962086" cy="962084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+mn-lt"/>
                  <a:ea typeface="+mn-ea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485176" y="1165227"/>
                <a:ext cx="950382" cy="829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400" b="1" dirty="0">
                    <a:solidFill>
                      <a:srgbClr val="F8F8F8"/>
                    </a:solidFill>
                    <a:latin typeface="UTM Brewers KT" panose="02040603050506020204" pitchFamily="18" charset="0"/>
                    <a:ea typeface="+mj-ea"/>
                  </a:rPr>
                  <a:t>A</a:t>
                </a:r>
                <a:endParaRPr lang="zh-CN" altLang="en-US" sz="4400" b="1" dirty="0">
                  <a:solidFill>
                    <a:srgbClr val="F8F8F8"/>
                  </a:solidFill>
                  <a:latin typeface="UTM Brewers KT" panose="02040603050506020204" pitchFamily="18" charset="0"/>
                  <a:ea typeface="+mj-ea"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33532" y="3953829"/>
            <a:ext cx="4767070" cy="925863"/>
            <a:chOff x="33532" y="3953829"/>
            <a:chExt cx="4767070" cy="925863"/>
          </a:xfrm>
        </p:grpSpPr>
        <p:grpSp>
          <p:nvGrpSpPr>
            <p:cNvPr id="30" name="Group 29"/>
            <p:cNvGrpSpPr/>
            <p:nvPr/>
          </p:nvGrpSpPr>
          <p:grpSpPr>
            <a:xfrm>
              <a:off x="202719" y="4061179"/>
              <a:ext cx="4597883" cy="818513"/>
              <a:chOff x="92675" y="91401"/>
              <a:chExt cx="12098005" cy="1375167"/>
            </a:xfrm>
          </p:grpSpPr>
          <p:sp>
            <p:nvSpPr>
              <p:cNvPr id="31" name="Rectangle: Rounded Corners 30"/>
              <p:cNvSpPr/>
              <p:nvPr/>
            </p:nvSpPr>
            <p:spPr>
              <a:xfrm>
                <a:off x="92675" y="91401"/>
                <a:ext cx="12098005" cy="1375167"/>
              </a:xfrm>
              <a:prstGeom prst="roundRect">
                <a:avLst>
                  <a:gd name="adj" fmla="val 7785"/>
                </a:avLst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2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63</a:t>
                </a:r>
              </a:p>
            </p:txBody>
          </p:sp>
          <p:sp>
            <p:nvSpPr>
              <p:cNvPr id="32" name="Rectangle: Rounded Corners 31"/>
              <p:cNvSpPr/>
              <p:nvPr/>
            </p:nvSpPr>
            <p:spPr>
              <a:xfrm>
                <a:off x="259811" y="182346"/>
                <a:ext cx="11714673" cy="1198970"/>
              </a:xfrm>
              <a:prstGeom prst="roundRect">
                <a:avLst>
                  <a:gd name="adj" fmla="val 6234"/>
                </a:avLst>
              </a:prstGeom>
              <a:noFill/>
              <a:ln w="38100"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96"/>
              </a:p>
            </p:txBody>
          </p:sp>
        </p:grpSp>
        <p:grpSp>
          <p:nvGrpSpPr>
            <p:cNvPr id="54" name="组合 58"/>
            <p:cNvGrpSpPr/>
            <p:nvPr/>
          </p:nvGrpSpPr>
          <p:grpSpPr>
            <a:xfrm>
              <a:off x="33532" y="3953829"/>
              <a:ext cx="950645" cy="925863"/>
              <a:chOff x="6409426" y="2394908"/>
              <a:chExt cx="962086" cy="962084"/>
            </a:xfrm>
            <a:solidFill>
              <a:schemeClr val="accent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5" name="椭圆 84"/>
              <p:cNvSpPr/>
              <p:nvPr/>
            </p:nvSpPr>
            <p:spPr bwMode="auto">
              <a:xfrm>
                <a:off x="6409426" y="2394908"/>
                <a:ext cx="962086" cy="962084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+mn-lt"/>
                  <a:ea typeface="+mn-ea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6523495" y="2433605"/>
                <a:ext cx="730357" cy="79954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>
                  <a:defRPr sz="2800" b="1">
                    <a:solidFill>
                      <a:srgbClr val="F8F8F8"/>
                    </a:solidFill>
                    <a:latin typeface="+mj-ea"/>
                    <a:ea typeface="+mj-ea"/>
                  </a:defRPr>
                </a:lvl1pPr>
              </a:lstStyle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400" dirty="0">
                    <a:latin typeface="UTM Brewers KT" panose="02040603050506020204" pitchFamily="18" charset="0"/>
                  </a:rPr>
                  <a:t>B</a:t>
                </a:r>
                <a:endParaRPr lang="zh-CN" altLang="en-US" sz="4400" dirty="0">
                  <a:latin typeface="UTM Brewers KT" panose="02040603050506020204" pitchFamily="18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4856512" y="2823392"/>
            <a:ext cx="4714711" cy="951989"/>
            <a:chOff x="4856512" y="2823392"/>
            <a:chExt cx="4714711" cy="951989"/>
          </a:xfrm>
        </p:grpSpPr>
        <p:grpSp>
          <p:nvGrpSpPr>
            <p:cNvPr id="33" name="Group 32"/>
            <p:cNvGrpSpPr/>
            <p:nvPr/>
          </p:nvGrpSpPr>
          <p:grpSpPr>
            <a:xfrm>
              <a:off x="4973340" y="2927592"/>
              <a:ext cx="4597883" cy="818514"/>
              <a:chOff x="92675" y="91401"/>
              <a:chExt cx="12098005" cy="1375167"/>
            </a:xfrm>
          </p:grpSpPr>
          <p:sp>
            <p:nvSpPr>
              <p:cNvPr id="34" name="Rectangle: Rounded Corners 33"/>
              <p:cNvSpPr/>
              <p:nvPr/>
            </p:nvSpPr>
            <p:spPr>
              <a:xfrm>
                <a:off x="92675" y="91401"/>
                <a:ext cx="12098005" cy="1375167"/>
              </a:xfrm>
              <a:prstGeom prst="roundRect">
                <a:avLst>
                  <a:gd name="adj" fmla="val 7785"/>
                </a:avLst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2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780</a:t>
                </a:r>
              </a:p>
            </p:txBody>
          </p:sp>
          <p:sp>
            <p:nvSpPr>
              <p:cNvPr id="35" name="Rectangle: Rounded Corners 34"/>
              <p:cNvSpPr/>
              <p:nvPr/>
            </p:nvSpPr>
            <p:spPr>
              <a:xfrm>
                <a:off x="259811" y="182346"/>
                <a:ext cx="11714673" cy="1198970"/>
              </a:xfrm>
              <a:prstGeom prst="roundRect">
                <a:avLst>
                  <a:gd name="adj" fmla="val 6234"/>
                </a:avLst>
              </a:prstGeom>
              <a:noFill/>
              <a:ln w="38100"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96"/>
              </a:p>
            </p:txBody>
          </p:sp>
        </p:grpSp>
        <p:grpSp>
          <p:nvGrpSpPr>
            <p:cNvPr id="57" name="组合 61"/>
            <p:cNvGrpSpPr/>
            <p:nvPr/>
          </p:nvGrpSpPr>
          <p:grpSpPr>
            <a:xfrm>
              <a:off x="4856512" y="2823392"/>
              <a:ext cx="955433" cy="951989"/>
              <a:chOff x="6409429" y="3568104"/>
              <a:chExt cx="962087" cy="962084"/>
            </a:xfrm>
            <a:solidFill>
              <a:schemeClr val="accent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8" name="椭圆 87"/>
              <p:cNvSpPr/>
              <p:nvPr/>
            </p:nvSpPr>
            <p:spPr bwMode="auto">
              <a:xfrm>
                <a:off x="6409429" y="3568104"/>
                <a:ext cx="962087" cy="962084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+mn-lt"/>
                  <a:ea typeface="+mn-ea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511239" y="3613696"/>
                <a:ext cx="728312" cy="77760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>
                  <a:defRPr sz="2800" b="1">
                    <a:solidFill>
                      <a:srgbClr val="F8F8F8"/>
                    </a:solidFill>
                    <a:latin typeface="+mj-ea"/>
                    <a:ea typeface="+mj-ea"/>
                  </a:defRPr>
                </a:lvl1pPr>
              </a:lstStyle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400" dirty="0">
                    <a:latin typeface="UTM Brewers KT" panose="02040603050506020204" pitchFamily="18" charset="0"/>
                  </a:rPr>
                  <a:t>C</a:t>
                </a:r>
                <a:endParaRPr lang="zh-CN" altLang="en-US" sz="4400" dirty="0">
                  <a:latin typeface="UTM Brewers KT" panose="02040603050506020204" pitchFamily="18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4856512" y="4020264"/>
            <a:ext cx="4770452" cy="859428"/>
            <a:chOff x="4877528" y="3988073"/>
            <a:chExt cx="4770452" cy="859428"/>
          </a:xfrm>
        </p:grpSpPr>
        <p:grpSp>
          <p:nvGrpSpPr>
            <p:cNvPr id="36" name="Group 35"/>
            <p:cNvGrpSpPr/>
            <p:nvPr/>
          </p:nvGrpSpPr>
          <p:grpSpPr>
            <a:xfrm>
              <a:off x="5050097" y="4020851"/>
              <a:ext cx="4597883" cy="818513"/>
              <a:chOff x="92675" y="91401"/>
              <a:chExt cx="12098005" cy="1375167"/>
            </a:xfrm>
          </p:grpSpPr>
          <p:sp>
            <p:nvSpPr>
              <p:cNvPr id="37" name="Rectangle: Rounded Corners 36"/>
              <p:cNvSpPr/>
              <p:nvPr/>
            </p:nvSpPr>
            <p:spPr>
              <a:xfrm>
                <a:off x="92675" y="91401"/>
                <a:ext cx="12098005" cy="1375167"/>
              </a:xfrm>
              <a:prstGeom prst="roundRect">
                <a:avLst>
                  <a:gd name="adj" fmla="val 7785"/>
                </a:avLst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2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145</a:t>
                </a:r>
              </a:p>
            </p:txBody>
          </p:sp>
          <p:sp>
            <p:nvSpPr>
              <p:cNvPr id="38" name="Rectangle: Rounded Corners 37"/>
              <p:cNvSpPr/>
              <p:nvPr/>
            </p:nvSpPr>
            <p:spPr>
              <a:xfrm>
                <a:off x="259811" y="182346"/>
                <a:ext cx="11714673" cy="1198970"/>
              </a:xfrm>
              <a:prstGeom prst="roundRect">
                <a:avLst>
                  <a:gd name="adj" fmla="val 6234"/>
                </a:avLst>
              </a:prstGeom>
              <a:noFill/>
              <a:ln w="38100"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96"/>
              </a:p>
            </p:txBody>
          </p:sp>
        </p:grpSp>
        <p:grpSp>
          <p:nvGrpSpPr>
            <p:cNvPr id="60" name="组合 64"/>
            <p:cNvGrpSpPr/>
            <p:nvPr/>
          </p:nvGrpSpPr>
          <p:grpSpPr>
            <a:xfrm>
              <a:off x="4877528" y="3988073"/>
              <a:ext cx="949589" cy="859428"/>
              <a:chOff x="6409426" y="4840767"/>
              <a:chExt cx="962086" cy="990477"/>
            </a:xfrm>
            <a:solidFill>
              <a:srgbClr val="7030A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1" name="椭圆 90"/>
              <p:cNvSpPr/>
              <p:nvPr/>
            </p:nvSpPr>
            <p:spPr bwMode="auto">
              <a:xfrm>
                <a:off x="6409426" y="4869160"/>
                <a:ext cx="962086" cy="962084"/>
              </a:xfrm>
              <a:prstGeom prst="ellipse">
                <a:avLst/>
              </a:prstGeom>
              <a:solidFill>
                <a:schemeClr val="accent4"/>
              </a:solidFill>
              <a:ln w="57150">
                <a:solidFill>
                  <a:schemeClr val="bg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+mn-lt"/>
                  <a:ea typeface="+mn-ea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518192" y="4840767"/>
                <a:ext cx="760403" cy="88676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>
                  <a:defRPr sz="2800" b="1">
                    <a:solidFill>
                      <a:srgbClr val="F8F8F8"/>
                    </a:solidFill>
                    <a:latin typeface="+mj-ea"/>
                    <a:ea typeface="+mj-ea"/>
                  </a:defRPr>
                </a:lvl1pPr>
              </a:lstStyle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400" dirty="0">
                    <a:latin typeface="UTM Brewers KT" panose="02040603050506020204" pitchFamily="18" charset="0"/>
                  </a:rPr>
                  <a:t>D</a:t>
                </a:r>
                <a:endParaRPr lang="zh-CN" altLang="en-US" sz="4400" dirty="0">
                  <a:latin typeface="UTM Brewers KT" panose="02040603050506020204" pitchFamily="18" charset="0"/>
                </a:endParaRPr>
              </a:p>
            </p:txBody>
          </p:sp>
        </p:grp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660" flipH="1">
            <a:off x="-3289248" y="-2071416"/>
            <a:ext cx="6472780" cy="47126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467"/>
          <a:stretch/>
        </p:blipFill>
        <p:spPr>
          <a:xfrm>
            <a:off x="6960664" y="-260791"/>
            <a:ext cx="4572000" cy="331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3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99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28805" y="0"/>
            <a:ext cx="383798" cy="383798"/>
          </a:xfrm>
          <a:prstGeom prst="rect">
            <a:avLst/>
          </a:prstGeom>
        </p:spPr>
      </p:pic>
      <p:pic>
        <p:nvPicPr>
          <p:cNvPr id="17" name="Nhac-chuong-game-over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34707" y="451553"/>
            <a:ext cx="383798" cy="383798"/>
          </a:xfrm>
          <a:prstGeom prst="rect">
            <a:avLst/>
          </a:prstGeom>
        </p:spPr>
      </p:pic>
      <p:pic>
        <p:nvPicPr>
          <p:cNvPr id="20" name="Tieng-suoi-chay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118611.3125"/>
                  <p14:fade out="2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49458" y="873845"/>
            <a:ext cx="383798" cy="38379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5019" y="451553"/>
            <a:ext cx="9338006" cy="2270012"/>
            <a:chOff x="241539" y="91401"/>
            <a:chExt cx="11857785" cy="1290480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241539" y="91401"/>
              <a:ext cx="11857785" cy="1290480"/>
            </a:xfrm>
            <a:prstGeom prst="roundRect">
              <a:avLst>
                <a:gd name="adj" fmla="val 7785"/>
              </a:avLst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sau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78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378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3780" b="1" dirty="0">
                  <a:solidFill>
                    <a:schemeClr val="bg2"/>
                  </a:solidFill>
                  <a:latin typeface="UTM Avo" panose="02040603050506020204" pitchFamily="18" charset="0"/>
                </a:rPr>
                <a:t>chia </a:t>
              </a:r>
              <a:r>
                <a:rPr lang="en-US" sz="3780" b="1" dirty="0" err="1">
                  <a:solidFill>
                    <a:schemeClr val="bg2"/>
                  </a:solidFill>
                  <a:latin typeface="UTM Avo" panose="02040603050506020204" pitchFamily="18" charset="0"/>
                </a:rPr>
                <a:t>hết</a:t>
              </a:r>
              <a:r>
                <a:rPr lang="en-US" sz="3780" b="1" dirty="0">
                  <a:solidFill>
                    <a:schemeClr val="bg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780" b="1" dirty="0" err="1">
                  <a:solidFill>
                    <a:schemeClr val="bg2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3780" b="1" dirty="0">
                  <a:solidFill>
                    <a:schemeClr val="bg2"/>
                  </a:solidFill>
                  <a:latin typeface="UTM Avo" panose="02040603050506020204" pitchFamily="18" charset="0"/>
                </a:rPr>
                <a:t> 3 </a:t>
              </a:r>
              <a:r>
                <a:rPr lang="en-US" sz="3780" b="1" dirty="0" err="1">
                  <a:solidFill>
                    <a:schemeClr val="bg2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780" b="1" dirty="0">
                  <a:solidFill>
                    <a:schemeClr val="bg2"/>
                  </a:solidFill>
                  <a:latin typeface="UTM Avo" panose="02040603050506020204" pitchFamily="18" charset="0"/>
                </a:rPr>
                <a:t> 9</a:t>
              </a:r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241539" y="133953"/>
              <a:ext cx="11714672" cy="1198970"/>
            </a:xfrm>
            <a:prstGeom prst="roundRect">
              <a:avLst>
                <a:gd name="adj" fmla="val 6234"/>
              </a:avLst>
            </a:prstGeom>
            <a:noFill/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6"/>
            </a:p>
          </p:txBody>
        </p:sp>
      </p:grpSp>
      <p:pic>
        <p:nvPicPr>
          <p:cNvPr id="4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end="422.69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01651" y="-459599"/>
            <a:ext cx="383798" cy="383798"/>
          </a:xfrm>
          <a:prstGeom prst="rect">
            <a:avLst/>
          </a:prstGeom>
        </p:spPr>
      </p:pic>
      <p:pic>
        <p:nvPicPr>
          <p:cNvPr id="49" name="Am-thanh-that-vong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25407" y="-452690"/>
            <a:ext cx="383798" cy="383798"/>
          </a:xfrm>
          <a:prstGeom prst="rect">
            <a:avLst/>
          </a:prstGeom>
        </p:spPr>
      </p:pic>
      <p:pic>
        <p:nvPicPr>
          <p:cNvPr id="50" name="Am-thanh-that-vong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64157" y="-450058"/>
            <a:ext cx="383798" cy="383798"/>
          </a:xfrm>
          <a:prstGeom prst="rect">
            <a:avLst/>
          </a:prstGeom>
        </p:spPr>
      </p:pic>
      <p:pic>
        <p:nvPicPr>
          <p:cNvPr id="51" name="Am-thanh-that-vong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02907" y="-452690"/>
            <a:ext cx="383798" cy="38379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9985" y="2832368"/>
            <a:ext cx="4770617" cy="907944"/>
            <a:chOff x="29985" y="2832368"/>
            <a:chExt cx="4770617" cy="907944"/>
          </a:xfrm>
        </p:grpSpPr>
        <p:grpSp>
          <p:nvGrpSpPr>
            <p:cNvPr id="24" name="Group 23"/>
            <p:cNvGrpSpPr/>
            <p:nvPr/>
          </p:nvGrpSpPr>
          <p:grpSpPr>
            <a:xfrm>
              <a:off x="202719" y="2921799"/>
              <a:ext cx="4597883" cy="818513"/>
              <a:chOff x="92675" y="91401"/>
              <a:chExt cx="12098005" cy="1375167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92675" y="91401"/>
                <a:ext cx="12098005" cy="1375167"/>
              </a:xfrm>
              <a:prstGeom prst="roundRect">
                <a:avLst>
                  <a:gd name="adj" fmla="val 7785"/>
                </a:avLst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2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450</a:t>
                </a: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259811" y="182346"/>
                <a:ext cx="11714673" cy="1198970"/>
              </a:xfrm>
              <a:prstGeom prst="roundRect">
                <a:avLst>
                  <a:gd name="adj" fmla="val 6234"/>
                </a:avLst>
              </a:prstGeom>
              <a:noFill/>
              <a:ln w="38100"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96"/>
              </a:p>
            </p:txBody>
          </p:sp>
        </p:grpSp>
        <p:grpSp>
          <p:nvGrpSpPr>
            <p:cNvPr id="43" name="组合 55"/>
            <p:cNvGrpSpPr/>
            <p:nvPr/>
          </p:nvGrpSpPr>
          <p:grpSpPr>
            <a:xfrm>
              <a:off x="29985" y="2832368"/>
              <a:ext cx="1017714" cy="900156"/>
              <a:chOff x="6409426" y="1165227"/>
              <a:chExt cx="1026132" cy="970481"/>
            </a:xfrm>
            <a:solidFill>
              <a:schemeClr val="bg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椭圆 81"/>
              <p:cNvSpPr/>
              <p:nvPr/>
            </p:nvSpPr>
            <p:spPr bwMode="auto">
              <a:xfrm>
                <a:off x="6409426" y="1173624"/>
                <a:ext cx="962086" cy="962084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+mn-lt"/>
                  <a:ea typeface="+mn-ea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485176" y="1165227"/>
                <a:ext cx="950382" cy="829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400" b="1" dirty="0">
                    <a:solidFill>
                      <a:srgbClr val="F8F8F8"/>
                    </a:solidFill>
                    <a:latin typeface="UTM Brewers KT" panose="02040603050506020204" pitchFamily="18" charset="0"/>
                    <a:ea typeface="+mj-ea"/>
                  </a:rPr>
                  <a:t>A</a:t>
                </a:r>
                <a:endParaRPr lang="zh-CN" altLang="en-US" sz="4400" b="1" dirty="0">
                  <a:solidFill>
                    <a:srgbClr val="F8F8F8"/>
                  </a:solidFill>
                  <a:latin typeface="UTM Brewers KT" panose="02040603050506020204" pitchFamily="18" charset="0"/>
                  <a:ea typeface="+mj-ea"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33532" y="3953829"/>
            <a:ext cx="4767070" cy="925863"/>
            <a:chOff x="33532" y="3953829"/>
            <a:chExt cx="4767070" cy="925863"/>
          </a:xfrm>
        </p:grpSpPr>
        <p:grpSp>
          <p:nvGrpSpPr>
            <p:cNvPr id="30" name="Group 29"/>
            <p:cNvGrpSpPr/>
            <p:nvPr/>
          </p:nvGrpSpPr>
          <p:grpSpPr>
            <a:xfrm>
              <a:off x="202719" y="4061179"/>
              <a:ext cx="4597883" cy="818513"/>
              <a:chOff x="92675" y="91401"/>
              <a:chExt cx="12098005" cy="1375167"/>
            </a:xfrm>
          </p:grpSpPr>
          <p:sp>
            <p:nvSpPr>
              <p:cNvPr id="31" name="Rectangle: Rounded Corners 30"/>
              <p:cNvSpPr/>
              <p:nvPr/>
            </p:nvSpPr>
            <p:spPr>
              <a:xfrm>
                <a:off x="92675" y="91401"/>
                <a:ext cx="12098005" cy="1375167"/>
              </a:xfrm>
              <a:prstGeom prst="roundRect">
                <a:avLst>
                  <a:gd name="adj" fmla="val 7785"/>
                </a:avLst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2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309</a:t>
                </a:r>
              </a:p>
            </p:txBody>
          </p:sp>
          <p:sp>
            <p:nvSpPr>
              <p:cNvPr id="32" name="Rectangle: Rounded Corners 31"/>
              <p:cNvSpPr/>
              <p:nvPr/>
            </p:nvSpPr>
            <p:spPr>
              <a:xfrm>
                <a:off x="259811" y="182346"/>
                <a:ext cx="11714673" cy="1198970"/>
              </a:xfrm>
              <a:prstGeom prst="roundRect">
                <a:avLst>
                  <a:gd name="adj" fmla="val 6234"/>
                </a:avLst>
              </a:prstGeom>
              <a:noFill/>
              <a:ln w="38100"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96"/>
              </a:p>
            </p:txBody>
          </p:sp>
        </p:grpSp>
        <p:grpSp>
          <p:nvGrpSpPr>
            <p:cNvPr id="54" name="组合 58"/>
            <p:cNvGrpSpPr/>
            <p:nvPr/>
          </p:nvGrpSpPr>
          <p:grpSpPr>
            <a:xfrm>
              <a:off x="33532" y="3953829"/>
              <a:ext cx="950645" cy="925863"/>
              <a:chOff x="6409426" y="2394908"/>
              <a:chExt cx="962086" cy="962084"/>
            </a:xfrm>
            <a:solidFill>
              <a:schemeClr val="accent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5" name="椭圆 84"/>
              <p:cNvSpPr/>
              <p:nvPr/>
            </p:nvSpPr>
            <p:spPr bwMode="auto">
              <a:xfrm>
                <a:off x="6409426" y="2394908"/>
                <a:ext cx="962086" cy="962084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+mn-lt"/>
                  <a:ea typeface="+mn-ea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6523495" y="2433605"/>
                <a:ext cx="730357" cy="79954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>
                  <a:defRPr sz="2800" b="1">
                    <a:solidFill>
                      <a:srgbClr val="F8F8F8"/>
                    </a:solidFill>
                    <a:latin typeface="+mj-ea"/>
                    <a:ea typeface="+mj-ea"/>
                  </a:defRPr>
                </a:lvl1pPr>
              </a:lstStyle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400" dirty="0">
                    <a:latin typeface="UTM Brewers KT" panose="02040603050506020204" pitchFamily="18" charset="0"/>
                  </a:rPr>
                  <a:t>B</a:t>
                </a:r>
                <a:endParaRPr lang="zh-CN" altLang="en-US" sz="4400" dirty="0">
                  <a:latin typeface="UTM Brewers KT" panose="02040603050506020204" pitchFamily="18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4856512" y="2823392"/>
            <a:ext cx="4714711" cy="951989"/>
            <a:chOff x="4856512" y="2823392"/>
            <a:chExt cx="4714711" cy="951989"/>
          </a:xfrm>
        </p:grpSpPr>
        <p:grpSp>
          <p:nvGrpSpPr>
            <p:cNvPr id="33" name="Group 32"/>
            <p:cNvGrpSpPr/>
            <p:nvPr/>
          </p:nvGrpSpPr>
          <p:grpSpPr>
            <a:xfrm>
              <a:off x="4973340" y="2927592"/>
              <a:ext cx="4597883" cy="818514"/>
              <a:chOff x="92675" y="91401"/>
              <a:chExt cx="12098005" cy="1375167"/>
            </a:xfrm>
          </p:grpSpPr>
          <p:sp>
            <p:nvSpPr>
              <p:cNvPr id="34" name="Rectangle: Rounded Corners 33"/>
              <p:cNvSpPr/>
              <p:nvPr/>
            </p:nvSpPr>
            <p:spPr>
              <a:xfrm>
                <a:off x="92675" y="91401"/>
                <a:ext cx="12098005" cy="1375167"/>
              </a:xfrm>
              <a:prstGeom prst="roundRect">
                <a:avLst>
                  <a:gd name="adj" fmla="val 7785"/>
                </a:avLst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2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456</a:t>
                </a:r>
              </a:p>
            </p:txBody>
          </p:sp>
          <p:sp>
            <p:nvSpPr>
              <p:cNvPr id="35" name="Rectangle: Rounded Corners 34"/>
              <p:cNvSpPr/>
              <p:nvPr/>
            </p:nvSpPr>
            <p:spPr>
              <a:xfrm>
                <a:off x="259811" y="182346"/>
                <a:ext cx="11714673" cy="1198970"/>
              </a:xfrm>
              <a:prstGeom prst="roundRect">
                <a:avLst>
                  <a:gd name="adj" fmla="val 6234"/>
                </a:avLst>
              </a:prstGeom>
              <a:noFill/>
              <a:ln w="38100"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96"/>
              </a:p>
            </p:txBody>
          </p:sp>
        </p:grpSp>
        <p:grpSp>
          <p:nvGrpSpPr>
            <p:cNvPr id="57" name="组合 61"/>
            <p:cNvGrpSpPr/>
            <p:nvPr/>
          </p:nvGrpSpPr>
          <p:grpSpPr>
            <a:xfrm>
              <a:off x="4856512" y="2823392"/>
              <a:ext cx="955433" cy="951989"/>
              <a:chOff x="6409429" y="3568104"/>
              <a:chExt cx="962087" cy="962084"/>
            </a:xfrm>
            <a:solidFill>
              <a:schemeClr val="accent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8" name="椭圆 87"/>
              <p:cNvSpPr/>
              <p:nvPr/>
            </p:nvSpPr>
            <p:spPr bwMode="auto">
              <a:xfrm>
                <a:off x="6409429" y="3568104"/>
                <a:ext cx="962087" cy="962084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+mn-lt"/>
                  <a:ea typeface="+mn-ea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511239" y="3613696"/>
                <a:ext cx="728312" cy="77760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>
                  <a:defRPr sz="2800" b="1">
                    <a:solidFill>
                      <a:srgbClr val="F8F8F8"/>
                    </a:solidFill>
                    <a:latin typeface="+mj-ea"/>
                    <a:ea typeface="+mj-ea"/>
                  </a:defRPr>
                </a:lvl1pPr>
              </a:lstStyle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400" dirty="0">
                    <a:latin typeface="UTM Brewers KT" panose="02040603050506020204" pitchFamily="18" charset="0"/>
                  </a:rPr>
                  <a:t>C</a:t>
                </a:r>
                <a:endParaRPr lang="zh-CN" altLang="en-US" sz="4400" dirty="0">
                  <a:latin typeface="UTM Brewers KT" panose="02040603050506020204" pitchFamily="18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4856512" y="4020264"/>
            <a:ext cx="4770452" cy="859428"/>
            <a:chOff x="4877528" y="3988073"/>
            <a:chExt cx="4770452" cy="859428"/>
          </a:xfrm>
        </p:grpSpPr>
        <p:grpSp>
          <p:nvGrpSpPr>
            <p:cNvPr id="36" name="Group 35"/>
            <p:cNvGrpSpPr/>
            <p:nvPr/>
          </p:nvGrpSpPr>
          <p:grpSpPr>
            <a:xfrm>
              <a:off x="5050097" y="4020851"/>
              <a:ext cx="4597883" cy="818513"/>
              <a:chOff x="92675" y="91401"/>
              <a:chExt cx="12098005" cy="1375167"/>
            </a:xfrm>
          </p:grpSpPr>
          <p:sp>
            <p:nvSpPr>
              <p:cNvPr id="37" name="Rectangle: Rounded Corners 36"/>
              <p:cNvSpPr/>
              <p:nvPr/>
            </p:nvSpPr>
            <p:spPr>
              <a:xfrm>
                <a:off x="92675" y="91401"/>
                <a:ext cx="12098005" cy="1375167"/>
              </a:xfrm>
              <a:prstGeom prst="roundRect">
                <a:avLst>
                  <a:gd name="adj" fmla="val 7785"/>
                </a:avLst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2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781</a:t>
                </a:r>
              </a:p>
            </p:txBody>
          </p:sp>
          <p:sp>
            <p:nvSpPr>
              <p:cNvPr id="38" name="Rectangle: Rounded Corners 37"/>
              <p:cNvSpPr/>
              <p:nvPr/>
            </p:nvSpPr>
            <p:spPr>
              <a:xfrm>
                <a:off x="259811" y="182346"/>
                <a:ext cx="11714673" cy="1198970"/>
              </a:xfrm>
              <a:prstGeom prst="roundRect">
                <a:avLst>
                  <a:gd name="adj" fmla="val 6234"/>
                </a:avLst>
              </a:prstGeom>
              <a:noFill/>
              <a:ln w="38100"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96"/>
              </a:p>
            </p:txBody>
          </p:sp>
        </p:grpSp>
        <p:grpSp>
          <p:nvGrpSpPr>
            <p:cNvPr id="60" name="组合 64"/>
            <p:cNvGrpSpPr/>
            <p:nvPr/>
          </p:nvGrpSpPr>
          <p:grpSpPr>
            <a:xfrm>
              <a:off x="4877528" y="3988073"/>
              <a:ext cx="949589" cy="859428"/>
              <a:chOff x="6409426" y="4840767"/>
              <a:chExt cx="962086" cy="990477"/>
            </a:xfrm>
            <a:solidFill>
              <a:srgbClr val="7030A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1" name="椭圆 90"/>
              <p:cNvSpPr/>
              <p:nvPr/>
            </p:nvSpPr>
            <p:spPr bwMode="auto">
              <a:xfrm>
                <a:off x="6409426" y="4869160"/>
                <a:ext cx="962086" cy="962084"/>
              </a:xfrm>
              <a:prstGeom prst="ellipse">
                <a:avLst/>
              </a:prstGeom>
              <a:solidFill>
                <a:schemeClr val="accent4"/>
              </a:solidFill>
              <a:ln w="57150">
                <a:solidFill>
                  <a:schemeClr val="bg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+mn-lt"/>
                  <a:ea typeface="+mn-ea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518192" y="4840767"/>
                <a:ext cx="760403" cy="88676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>
                  <a:defRPr sz="2800" b="1">
                    <a:solidFill>
                      <a:srgbClr val="F8F8F8"/>
                    </a:solidFill>
                    <a:latin typeface="+mj-ea"/>
                    <a:ea typeface="+mj-ea"/>
                  </a:defRPr>
                </a:lvl1pPr>
              </a:lstStyle>
              <a:p>
                <a:pPr defTabSz="9027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400" dirty="0">
                    <a:latin typeface="UTM Brewers KT" panose="02040603050506020204" pitchFamily="18" charset="0"/>
                  </a:rPr>
                  <a:t>D</a:t>
                </a:r>
                <a:endParaRPr lang="zh-CN" altLang="en-US" sz="4400" dirty="0">
                  <a:latin typeface="UTM Brewers KT" panose="02040603050506020204" pitchFamily="18" charset="0"/>
                </a:endParaRPr>
              </a:p>
            </p:txBody>
          </p:sp>
        </p:grp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167" l="8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2899" y="-1327210"/>
            <a:ext cx="4572000" cy="4572000"/>
          </a:xfrm>
          <a:prstGeom prst="rect">
            <a:avLst/>
          </a:prstGeom>
        </p:spPr>
      </p:pic>
      <p:pic>
        <p:nvPicPr>
          <p:cNvPr id="42" name="图片 42">
            <a:extLst>
              <a:ext uri="{FF2B5EF4-FFF2-40B4-BE49-F238E27FC236}">
                <a16:creationId xmlns:a16="http://schemas.microsoft.com/office/drawing/2014/main" id="{5D7C02D6-A69C-4892-BE42-00A0199050A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245301" y="229072"/>
            <a:ext cx="1703168" cy="160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9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99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757">
            <a:off x="1959201" y="393347"/>
            <a:ext cx="6726577" cy="4137182"/>
          </a:xfrm>
          <a:prstGeom prst="rect">
            <a:avLst/>
          </a:prstGeom>
        </p:spPr>
      </p:pic>
      <p:sp>
        <p:nvSpPr>
          <p:cNvPr id="35" name="文本框 109"/>
          <p:cNvSpPr txBox="1"/>
          <p:nvPr/>
        </p:nvSpPr>
        <p:spPr>
          <a:xfrm>
            <a:off x="2412653" y="1727098"/>
            <a:ext cx="56712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6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dò</a:t>
            </a:r>
            <a:endParaRPr lang="zh-CN" altLang="en-US" sz="6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46931" y="-799473"/>
            <a:ext cx="6472780" cy="4712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181" y="2388520"/>
            <a:ext cx="2512179" cy="333482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7220" y="-486964"/>
            <a:ext cx="2609464" cy="3464410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783" y="2262353"/>
            <a:ext cx="2512898" cy="32420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381054" y="2886408"/>
            <a:ext cx="58828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nl-NL" sz="2800" b="1" dirty="0">
                <a:solidFill>
                  <a:srgbClr val="FF9201"/>
                </a:solidFill>
                <a:latin typeface="+mj-lt"/>
                <a:cs typeface="Times New Roman" pitchFamily="18" charset="0"/>
              </a:rPr>
              <a:t>Hoàn </a:t>
            </a:r>
            <a:r>
              <a:rPr lang="nl-NL" sz="2800" b="1">
                <a:solidFill>
                  <a:srgbClr val="FF9201"/>
                </a:solidFill>
                <a:latin typeface="+mj-lt"/>
                <a:cs typeface="Times New Roman" pitchFamily="18" charset="0"/>
              </a:rPr>
              <a:t>thành BT vào vở </a:t>
            </a:r>
            <a:r>
              <a:rPr lang="nl-NL" sz="2800" b="1" dirty="0">
                <a:solidFill>
                  <a:srgbClr val="FF9201"/>
                </a:solidFill>
                <a:latin typeface="+mj-lt"/>
                <a:cs typeface="Times New Roman" pitchFamily="18" charset="0"/>
              </a:rPr>
              <a:t>Toán</a:t>
            </a:r>
          </a:p>
          <a:p>
            <a:pPr marL="571500" indent="-571500" algn="just">
              <a:buFontTx/>
              <a:buChar char="-"/>
            </a:pPr>
            <a:r>
              <a:rPr lang="nl-NL" sz="2800" b="1" dirty="0">
                <a:solidFill>
                  <a:srgbClr val="FF9201"/>
                </a:solidFill>
                <a:latin typeface="+mj-lt"/>
                <a:cs typeface="Times New Roman" pitchFamily="18" charset="0"/>
              </a:rPr>
              <a:t>Chuẩn bị bài Luyện tập</a:t>
            </a:r>
          </a:p>
        </p:txBody>
      </p:sp>
    </p:spTree>
    <p:extLst>
      <p:ext uri="{BB962C8B-B14F-4D97-AF65-F5344CB8AC3E}">
        <p14:creationId xmlns:p14="http://schemas.microsoft.com/office/powerpoint/2010/main" val="324231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3" y="1008533"/>
            <a:ext cx="4782321" cy="19568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6357">
            <a:off x="2660181" y="2590439"/>
            <a:ext cx="3127254" cy="133502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" y="3989644"/>
            <a:ext cx="9732518" cy="139210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33" y="4115286"/>
            <a:ext cx="785354" cy="113350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" y="435473"/>
            <a:ext cx="3008382" cy="496520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428" y="4407862"/>
            <a:ext cx="582641" cy="8409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46" y="4046717"/>
            <a:ext cx="785354" cy="113350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41" y="4339293"/>
            <a:ext cx="582641" cy="84092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53" y="4319030"/>
            <a:ext cx="582641" cy="84092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71" y="3957885"/>
            <a:ext cx="785354" cy="113350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143" y="1221964"/>
            <a:ext cx="1197866" cy="108813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743B5CD-FDA0-4B54-897D-0F734A04B0FB}"/>
              </a:ext>
            </a:extLst>
          </p:cNvPr>
          <p:cNvSpPr txBox="1"/>
          <p:nvPr/>
        </p:nvSpPr>
        <p:spPr>
          <a:xfrm>
            <a:off x="-364189" y="767832"/>
            <a:ext cx="101489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2060"/>
                </a:solidFill>
                <a:latin typeface="UTM Colossalis" panose="02040603050506020204" pitchFamily="18" charset="0"/>
              </a:rPr>
              <a:t>CHÚC CÁC EM HỌC TỐT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93CB5F-BE14-47E3-A704-E17BD41B1665}"/>
              </a:ext>
            </a:extLst>
          </p:cNvPr>
          <p:cNvSpPr txBox="1"/>
          <p:nvPr/>
        </p:nvSpPr>
        <p:spPr>
          <a:xfrm>
            <a:off x="-156001" y="783178"/>
            <a:ext cx="99407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latin typeface="UTM Colossalis" panose="02040603050506020204" pitchFamily="18" charset="0"/>
                <a:ea typeface="字魂27号-布丁体" panose="00000505000000000000" pitchFamily="2" charset="-122"/>
              </a:rPr>
              <a:t>CHÚC CÁC EM HỌC TỐT</a:t>
            </a:r>
            <a:endParaRPr lang="en-US" sz="7200" dirty="0">
              <a:gradFill flip="none" rotWithShape="1">
                <a:gsLst>
                  <a:gs pos="74000">
                    <a:srgbClr val="5997D0"/>
                  </a:gs>
                  <a:gs pos="47000">
                    <a:srgbClr val="58C4D6"/>
                  </a:gs>
                  <a:gs pos="100000">
                    <a:srgbClr val="8DC9ED"/>
                  </a:gs>
                </a:gsLst>
                <a:lin ang="5400000" scaled="1"/>
                <a:tileRect/>
              </a:gradFill>
              <a:effectLst/>
              <a:latin typeface="UTM Colossalis" panose="02040603050506020204" pitchFamily="18" charset="0"/>
              <a:ea typeface="字魂27号-布丁体" panose="00000505000000000000" pitchFamily="2" charset="-122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250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631" y="2295042"/>
            <a:ext cx="3086705" cy="3086705"/>
          </a:xfrm>
          <a:prstGeom prst="rect">
            <a:avLst/>
          </a:prstGeom>
        </p:spPr>
      </p:pic>
      <p:pic>
        <p:nvPicPr>
          <p:cNvPr id="27" name="Picture 26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0" t="-4328"/>
          <a:stretch/>
        </p:blipFill>
        <p:spPr>
          <a:xfrm flipH="1">
            <a:off x="672753" y="2918074"/>
            <a:ext cx="2452974" cy="2484173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0996" y="-397922"/>
            <a:ext cx="4127911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168" y="-1394397"/>
            <a:ext cx="6792065" cy="5349797"/>
          </a:xfrm>
          <a:prstGeom prst="rect">
            <a:avLst/>
          </a:prstGeom>
        </p:spPr>
      </p:pic>
      <p:grpSp>
        <p:nvGrpSpPr>
          <p:cNvPr id="12" name="组合 99"/>
          <p:cNvGrpSpPr/>
          <p:nvPr/>
        </p:nvGrpSpPr>
        <p:grpSpPr>
          <a:xfrm>
            <a:off x="1821321" y="982621"/>
            <a:ext cx="4895002" cy="709604"/>
            <a:chOff x="2452604" y="3960964"/>
            <a:chExt cx="4895002" cy="709604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4" name="文本框 94"/>
            <p:cNvSpPr txBox="1"/>
            <p:nvPr/>
          </p:nvSpPr>
          <p:spPr>
            <a:xfrm>
              <a:off x="2474805" y="396096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Hương</a:t>
              </a:r>
              <a:r>
                <a:rPr lang="en-US" altLang="zh-CN" sz="36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vị</a:t>
              </a:r>
              <a:r>
                <a:rPr lang="en-US" altLang="zh-CN" sz="36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ngày</a:t>
              </a:r>
              <a:r>
                <a:rPr lang="en-US" altLang="zh-CN" sz="36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xuân</a:t>
              </a:r>
              <a:endParaRPr lang="zh-CN" altLang="en-US" sz="3600" dirty="0">
                <a:solidFill>
                  <a:schemeClr val="accent2">
                    <a:lumMod val="40000"/>
                    <a:lumOff val="60000"/>
                  </a:schemeClr>
                </a:solidFill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15" name="文本框 95"/>
            <p:cNvSpPr txBox="1"/>
            <p:nvPr/>
          </p:nvSpPr>
          <p:spPr>
            <a:xfrm>
              <a:off x="2452604" y="398322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solidFill>
                    <a:schemeClr val="bg1"/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Hương</a:t>
              </a:r>
              <a:r>
                <a:rPr lang="en-US" altLang="zh-CN" sz="3600" dirty="0">
                  <a:solidFill>
                    <a:schemeClr val="bg1"/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vị</a:t>
              </a:r>
              <a:r>
                <a:rPr lang="en-US" altLang="zh-CN" sz="3600" dirty="0">
                  <a:solidFill>
                    <a:schemeClr val="bg1"/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ngày</a:t>
              </a:r>
              <a:r>
                <a:rPr lang="en-US" altLang="zh-CN" sz="3600" dirty="0">
                  <a:solidFill>
                    <a:schemeClr val="bg1"/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xuân</a:t>
              </a:r>
              <a:endParaRPr lang="zh-CN" altLang="en-US" sz="3600" dirty="0">
                <a:solidFill>
                  <a:schemeClr val="bg1"/>
                </a:solidFill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6" b="9972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135" y="2089870"/>
            <a:ext cx="1851122" cy="18511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07645" y="-582438"/>
            <a:ext cx="5774709" cy="4204374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69" y="3121142"/>
            <a:ext cx="1559625" cy="1559625"/>
          </a:xfrm>
          <a:prstGeom prst="rect">
            <a:avLst/>
          </a:prstGeom>
        </p:spPr>
      </p:pic>
      <p:pic>
        <p:nvPicPr>
          <p:cNvPr id="19" name="Picture 1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461" y="3857690"/>
            <a:ext cx="1542985" cy="1542985"/>
          </a:xfrm>
          <a:prstGeom prst="rect">
            <a:avLst/>
          </a:prstGeom>
        </p:spPr>
      </p:pic>
      <p:pic>
        <p:nvPicPr>
          <p:cNvPr id="21" name="Picture 20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860" y="3159276"/>
            <a:ext cx="1518761" cy="151876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323" y="-497005"/>
            <a:ext cx="3286299" cy="32862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75637" y="-548931"/>
            <a:ext cx="2033949" cy="2700338"/>
          </a:xfrm>
          <a:prstGeom prst="rect">
            <a:avLst/>
          </a:prstGeom>
        </p:spPr>
      </p:pic>
      <p:pic>
        <p:nvPicPr>
          <p:cNvPr id="7" name="NgayTetQueEm-HoNgocHa-VMusic-Min_3kpfq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804786" y="-803155"/>
            <a:ext cx="609600" cy="609600"/>
          </a:xfrm>
          <a:prstGeom prst="rect">
            <a:avLst/>
          </a:prstGeom>
        </p:spPr>
      </p:pic>
      <p:pic>
        <p:nvPicPr>
          <p:cNvPr id="26" name="图片 2">
            <a:extLst>
              <a:ext uri="{FF2B5EF4-FFF2-40B4-BE49-F238E27FC236}">
                <a16:creationId xmlns:a16="http://schemas.microsoft.com/office/drawing/2014/main" id="{76166F97-C76C-40EB-A8D8-48AEC30276A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9470" y="2240482"/>
            <a:ext cx="4476750" cy="4476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DB34479-EC6D-47BD-AA3E-11F9412F8B59}"/>
              </a:ext>
            </a:extLst>
          </p:cNvPr>
          <p:cNvGrpSpPr/>
          <p:nvPr/>
        </p:nvGrpSpPr>
        <p:grpSpPr>
          <a:xfrm>
            <a:off x="5503691" y="1276841"/>
            <a:ext cx="4476750" cy="4476750"/>
            <a:chOff x="5503691" y="1276841"/>
            <a:chExt cx="4476750" cy="4476750"/>
          </a:xfrm>
        </p:grpSpPr>
        <p:pic>
          <p:nvPicPr>
            <p:cNvPr id="24" name="图片 2">
              <a:extLst>
                <a:ext uri="{FF2B5EF4-FFF2-40B4-BE49-F238E27FC236}">
                  <a16:creationId xmlns:a16="http://schemas.microsoft.com/office/drawing/2014/main" id="{C5931B58-7800-48C9-B310-4B3B371AC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3691" y="1276841"/>
              <a:ext cx="4476750" cy="4476750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5A45329B-4D8F-4F60-B1C7-FDA6A7082567}"/>
                </a:ext>
              </a:extLst>
            </p:cNvPr>
            <p:cNvSpPr/>
            <p:nvPr/>
          </p:nvSpPr>
          <p:spPr>
            <a:xfrm>
              <a:off x="5952636" y="3337052"/>
              <a:ext cx="3508863" cy="786782"/>
            </a:xfrm>
            <a:prstGeom prst="ellipse">
              <a:avLst/>
            </a:prstGeom>
            <a:solidFill>
              <a:srgbClr val="D63738"/>
            </a:solidFill>
            <a:ln>
              <a:solidFill>
                <a:srgbClr val="C52B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56" b="9972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150" y="3400423"/>
            <a:ext cx="676616" cy="676616"/>
          </a:xfrm>
          <a:prstGeom prst="rect">
            <a:avLst/>
          </a:prstGeom>
        </p:spPr>
      </p:pic>
      <p:pic>
        <p:nvPicPr>
          <p:cNvPr id="28" name="Picture 2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492" y="3294840"/>
            <a:ext cx="768689" cy="768689"/>
          </a:xfrm>
          <a:prstGeom prst="rect">
            <a:avLst/>
          </a:prstGeom>
        </p:spPr>
      </p:pic>
      <p:pic>
        <p:nvPicPr>
          <p:cNvPr id="29" name="Picture 2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141" y="3336897"/>
            <a:ext cx="564057" cy="56405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856" y="3457926"/>
            <a:ext cx="676616" cy="67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1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A7F86EA-F82A-4276-8116-95B89511F5F6}"/>
              </a:ext>
            </a:extLst>
          </p:cNvPr>
          <p:cNvGrpSpPr/>
          <p:nvPr/>
        </p:nvGrpSpPr>
        <p:grpSpPr>
          <a:xfrm>
            <a:off x="748" y="684113"/>
            <a:ext cx="9721850" cy="1594111"/>
            <a:chOff x="0" y="0"/>
            <a:chExt cx="4863715" cy="2466109"/>
          </a:xfrm>
          <a:solidFill>
            <a:srgbClr val="FFFFFF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AB02DD7E-1EC3-48D7-84EB-A6A6C3667A37}"/>
                </a:ext>
              </a:extLst>
            </p:cNvPr>
            <p:cNvSpPr/>
            <p:nvPr/>
          </p:nvSpPr>
          <p:spPr>
            <a:xfrm>
              <a:off x="0" y="0"/>
              <a:ext cx="4863715" cy="2466109"/>
            </a:xfrm>
            <a:custGeom>
              <a:avLst/>
              <a:gdLst/>
              <a:ahLst/>
              <a:cxnLst/>
              <a:rect l="l" t="t" r="r" b="b"/>
              <a:pathLst>
                <a:path w="4863715" h="2466109">
                  <a:moveTo>
                    <a:pt x="4367145" y="0"/>
                  </a:moveTo>
                  <a:lnTo>
                    <a:pt x="496570" y="0"/>
                  </a:lnTo>
                  <a:lnTo>
                    <a:pt x="0" y="496570"/>
                  </a:lnTo>
                  <a:lnTo>
                    <a:pt x="0" y="1969539"/>
                  </a:lnTo>
                  <a:lnTo>
                    <a:pt x="496570" y="2466109"/>
                  </a:lnTo>
                  <a:lnTo>
                    <a:pt x="4367145" y="2466109"/>
                  </a:lnTo>
                  <a:lnTo>
                    <a:pt x="4863715" y="1969539"/>
                  </a:lnTo>
                  <a:lnTo>
                    <a:pt x="4863715" y="496570"/>
                  </a:lnTo>
                  <a:close/>
                </a:path>
              </a:pathLst>
            </a:custGeom>
            <a:grpFill/>
            <a:ln w="47625" cmpd="thinThick">
              <a:solidFill>
                <a:schemeClr val="accent1">
                  <a:shade val="50000"/>
                </a:schemeClr>
              </a:solidFill>
            </a:ln>
          </p:spPr>
        </p:sp>
      </p:grpSp>
      <p:sp>
        <p:nvSpPr>
          <p:cNvPr id="5" name="TextBox 8">
            <a:extLst>
              <a:ext uri="{FF2B5EF4-FFF2-40B4-BE49-F238E27FC236}">
                <a16:creationId xmlns:a16="http://schemas.microsoft.com/office/drawing/2014/main" id="{CCFBBB8F-331D-4705-ADAB-6BD20F74D4BF}"/>
              </a:ext>
            </a:extLst>
          </p:cNvPr>
          <p:cNvSpPr txBox="1"/>
          <p:nvPr/>
        </p:nvSpPr>
        <p:spPr>
          <a:xfrm>
            <a:off x="1009315" y="739376"/>
            <a:ext cx="7887325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-107627" y="2311601"/>
            <a:ext cx="3345705" cy="1214520"/>
            <a:chOff x="344406" y="3928427"/>
            <a:chExt cx="3345705" cy="1214520"/>
          </a:xfrm>
        </p:grpSpPr>
        <p:sp>
          <p:nvSpPr>
            <p:cNvPr id="17" name="Rectangle 3">
              <a:extLst>
                <a:ext uri="{FF2B5EF4-FFF2-40B4-BE49-F238E27FC236}">
                  <a16:creationId xmlns:a16="http://schemas.microsoft.com/office/drawing/2014/main" id="{A9A12D95-7754-4F56-8DEF-306D21498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528" y="4166391"/>
              <a:ext cx="2527583" cy="769441"/>
            </a:xfrm>
            <a:custGeom>
              <a:avLst/>
              <a:gdLst>
                <a:gd name="connsiteX0" fmla="*/ 0 w 2527583"/>
                <a:gd name="connsiteY0" fmla="*/ 0 h 769441"/>
                <a:gd name="connsiteX1" fmla="*/ 2527583 w 2527583"/>
                <a:gd name="connsiteY1" fmla="*/ 0 h 769441"/>
                <a:gd name="connsiteX2" fmla="*/ 2527583 w 2527583"/>
                <a:gd name="connsiteY2" fmla="*/ 769441 h 769441"/>
                <a:gd name="connsiteX3" fmla="*/ 0 w 2527583"/>
                <a:gd name="connsiteY3" fmla="*/ 769441 h 769441"/>
                <a:gd name="connsiteX4" fmla="*/ 0 w 2527583"/>
                <a:gd name="connsiteY4" fmla="*/ 0 h 7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7583" h="769441" fill="none" extrusionOk="0">
                  <a:moveTo>
                    <a:pt x="0" y="0"/>
                  </a:moveTo>
                  <a:cubicBezTo>
                    <a:pt x="1261179" y="34145"/>
                    <a:pt x="1410277" y="-125365"/>
                    <a:pt x="2527583" y="0"/>
                  </a:cubicBezTo>
                  <a:cubicBezTo>
                    <a:pt x="2564807" y="208819"/>
                    <a:pt x="2563758" y="534678"/>
                    <a:pt x="2527583" y="769441"/>
                  </a:cubicBezTo>
                  <a:cubicBezTo>
                    <a:pt x="1968764" y="704975"/>
                    <a:pt x="982733" y="675215"/>
                    <a:pt x="0" y="769441"/>
                  </a:cubicBezTo>
                  <a:cubicBezTo>
                    <a:pt x="43983" y="407056"/>
                    <a:pt x="-44133" y="274431"/>
                    <a:pt x="0" y="0"/>
                  </a:cubicBezTo>
                  <a:close/>
                </a:path>
                <a:path w="2527583" h="769441" stroke="0" extrusionOk="0">
                  <a:moveTo>
                    <a:pt x="0" y="0"/>
                  </a:moveTo>
                  <a:cubicBezTo>
                    <a:pt x="310815" y="108135"/>
                    <a:pt x="2193819" y="-162209"/>
                    <a:pt x="2527583" y="0"/>
                  </a:cubicBezTo>
                  <a:cubicBezTo>
                    <a:pt x="2521494" y="281489"/>
                    <a:pt x="2538037" y="583097"/>
                    <a:pt x="2527583" y="769441"/>
                  </a:cubicBezTo>
                  <a:cubicBezTo>
                    <a:pt x="1671539" y="605181"/>
                    <a:pt x="360854" y="704408"/>
                    <a:pt x="0" y="769441"/>
                  </a:cubicBezTo>
                  <a:cubicBezTo>
                    <a:pt x="36325" y="577120"/>
                    <a:pt x="-1786" y="3306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rgbClr val="FC7E17"/>
                  </a:solidFill>
                  <a:latin typeface="Times New Roman" panose="02020603050405020304" pitchFamily="18" charset="0"/>
                </a:rPr>
                <a:t>454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06" y="3928427"/>
              <a:ext cx="1214520" cy="121452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4076910" y="2148855"/>
            <a:ext cx="3142687" cy="1377266"/>
            <a:chOff x="5470705" y="2433923"/>
            <a:chExt cx="3142687" cy="1377266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8F61465-E3BA-4D2D-AE3B-6F05E7405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7088" y="2854921"/>
              <a:ext cx="2736304" cy="769441"/>
            </a:xfrm>
            <a:custGeom>
              <a:avLst/>
              <a:gdLst>
                <a:gd name="connsiteX0" fmla="*/ 0 w 2736304"/>
                <a:gd name="connsiteY0" fmla="*/ 0 h 769441"/>
                <a:gd name="connsiteX1" fmla="*/ 2736304 w 2736304"/>
                <a:gd name="connsiteY1" fmla="*/ 0 h 769441"/>
                <a:gd name="connsiteX2" fmla="*/ 2736304 w 2736304"/>
                <a:gd name="connsiteY2" fmla="*/ 769441 h 769441"/>
                <a:gd name="connsiteX3" fmla="*/ 0 w 2736304"/>
                <a:gd name="connsiteY3" fmla="*/ 769441 h 769441"/>
                <a:gd name="connsiteX4" fmla="*/ 0 w 2736304"/>
                <a:gd name="connsiteY4" fmla="*/ 0 h 7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6304" h="769441" fill="none" extrusionOk="0">
                  <a:moveTo>
                    <a:pt x="0" y="0"/>
                  </a:moveTo>
                  <a:cubicBezTo>
                    <a:pt x="1154237" y="34145"/>
                    <a:pt x="2074934" y="-125365"/>
                    <a:pt x="2736304" y="0"/>
                  </a:cubicBezTo>
                  <a:cubicBezTo>
                    <a:pt x="2773528" y="208819"/>
                    <a:pt x="2772479" y="534678"/>
                    <a:pt x="2736304" y="769441"/>
                  </a:cubicBezTo>
                  <a:cubicBezTo>
                    <a:pt x="1574978" y="704975"/>
                    <a:pt x="1049682" y="675215"/>
                    <a:pt x="0" y="769441"/>
                  </a:cubicBezTo>
                  <a:cubicBezTo>
                    <a:pt x="43983" y="407056"/>
                    <a:pt x="-44133" y="274431"/>
                    <a:pt x="0" y="0"/>
                  </a:cubicBezTo>
                  <a:close/>
                </a:path>
                <a:path w="2736304" h="769441" stroke="0" extrusionOk="0">
                  <a:moveTo>
                    <a:pt x="0" y="0"/>
                  </a:moveTo>
                  <a:cubicBezTo>
                    <a:pt x="615749" y="108135"/>
                    <a:pt x="2452272" y="-162209"/>
                    <a:pt x="2736304" y="0"/>
                  </a:cubicBezTo>
                  <a:cubicBezTo>
                    <a:pt x="2730215" y="281489"/>
                    <a:pt x="2746758" y="583097"/>
                    <a:pt x="2736304" y="769441"/>
                  </a:cubicBezTo>
                  <a:cubicBezTo>
                    <a:pt x="2086045" y="605181"/>
                    <a:pt x="1012221" y="704408"/>
                    <a:pt x="0" y="769441"/>
                  </a:cubicBezTo>
                  <a:cubicBezTo>
                    <a:pt x="36325" y="577120"/>
                    <a:pt x="-1786" y="3306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rgbClr val="9AAD42"/>
                  </a:solidFill>
                  <a:latin typeface="Times New Roman" panose="02020603050405020304" pitchFamily="18" charset="0"/>
                </a:rPr>
                <a:t>972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0705" y="2433923"/>
              <a:ext cx="918177" cy="1377266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98966" y="3597186"/>
            <a:ext cx="3139112" cy="1377266"/>
            <a:chOff x="817821" y="2386918"/>
            <a:chExt cx="3139112" cy="1377266"/>
          </a:xfrm>
        </p:grpSpPr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1AF73029-032F-4215-BB31-208148C72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6910" y="2599623"/>
              <a:ext cx="2680023" cy="769441"/>
            </a:xfrm>
            <a:custGeom>
              <a:avLst/>
              <a:gdLst>
                <a:gd name="connsiteX0" fmla="*/ 0 w 2680023"/>
                <a:gd name="connsiteY0" fmla="*/ 0 h 769441"/>
                <a:gd name="connsiteX1" fmla="*/ 2680023 w 2680023"/>
                <a:gd name="connsiteY1" fmla="*/ 0 h 769441"/>
                <a:gd name="connsiteX2" fmla="*/ 2680023 w 2680023"/>
                <a:gd name="connsiteY2" fmla="*/ 769441 h 769441"/>
                <a:gd name="connsiteX3" fmla="*/ 0 w 2680023"/>
                <a:gd name="connsiteY3" fmla="*/ 769441 h 769441"/>
                <a:gd name="connsiteX4" fmla="*/ 0 w 2680023"/>
                <a:gd name="connsiteY4" fmla="*/ 0 h 7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0023" h="769441" fill="none" extrusionOk="0">
                  <a:moveTo>
                    <a:pt x="0" y="0"/>
                  </a:moveTo>
                  <a:cubicBezTo>
                    <a:pt x="730016" y="34145"/>
                    <a:pt x="1368736" y="-125365"/>
                    <a:pt x="2680023" y="0"/>
                  </a:cubicBezTo>
                  <a:cubicBezTo>
                    <a:pt x="2717247" y="208819"/>
                    <a:pt x="2716198" y="534678"/>
                    <a:pt x="2680023" y="769441"/>
                  </a:cubicBezTo>
                  <a:cubicBezTo>
                    <a:pt x="1824428" y="704975"/>
                    <a:pt x="1017927" y="675215"/>
                    <a:pt x="0" y="769441"/>
                  </a:cubicBezTo>
                  <a:cubicBezTo>
                    <a:pt x="43983" y="407056"/>
                    <a:pt x="-44133" y="274431"/>
                    <a:pt x="0" y="0"/>
                  </a:cubicBezTo>
                  <a:close/>
                </a:path>
                <a:path w="2680023" h="769441" stroke="0" extrusionOk="0">
                  <a:moveTo>
                    <a:pt x="0" y="0"/>
                  </a:moveTo>
                  <a:cubicBezTo>
                    <a:pt x="865942" y="108135"/>
                    <a:pt x="2276272" y="-162209"/>
                    <a:pt x="2680023" y="0"/>
                  </a:cubicBezTo>
                  <a:cubicBezTo>
                    <a:pt x="2673934" y="281489"/>
                    <a:pt x="2690477" y="583097"/>
                    <a:pt x="2680023" y="769441"/>
                  </a:cubicBezTo>
                  <a:cubicBezTo>
                    <a:pt x="2062104" y="605181"/>
                    <a:pt x="822879" y="704408"/>
                    <a:pt x="0" y="769441"/>
                  </a:cubicBezTo>
                  <a:cubicBezTo>
                    <a:pt x="36325" y="577120"/>
                    <a:pt x="-1786" y="3306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rgbClr val="54BBE8"/>
                  </a:solidFill>
                  <a:latin typeface="Times New Roman" panose="02020603050405020304" pitchFamily="18" charset="0"/>
                </a:rPr>
                <a:t>988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21" y="2386918"/>
              <a:ext cx="918177" cy="1377266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9" name="Group 28"/>
          <p:cNvGrpSpPr/>
          <p:nvPr/>
        </p:nvGrpSpPr>
        <p:grpSpPr>
          <a:xfrm>
            <a:off x="4176009" y="3500812"/>
            <a:ext cx="3103689" cy="1377266"/>
            <a:chOff x="5509701" y="3867067"/>
            <a:chExt cx="3103689" cy="1377266"/>
          </a:xfrm>
        </p:grpSpPr>
        <p:sp>
          <p:nvSpPr>
            <p:cNvPr id="14" name="Rectangle 3">
              <a:extLst>
                <a:ext uri="{FF2B5EF4-FFF2-40B4-BE49-F238E27FC236}">
                  <a16:creationId xmlns:a16="http://schemas.microsoft.com/office/drawing/2014/main" id="{E73FD638-B42C-49F8-96E5-80FCDEB66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9773" y="4154855"/>
              <a:ext cx="2703617" cy="769441"/>
            </a:xfrm>
            <a:custGeom>
              <a:avLst/>
              <a:gdLst>
                <a:gd name="connsiteX0" fmla="*/ 0 w 2703617"/>
                <a:gd name="connsiteY0" fmla="*/ 0 h 769441"/>
                <a:gd name="connsiteX1" fmla="*/ 2703617 w 2703617"/>
                <a:gd name="connsiteY1" fmla="*/ 0 h 769441"/>
                <a:gd name="connsiteX2" fmla="*/ 2703617 w 2703617"/>
                <a:gd name="connsiteY2" fmla="*/ 769441 h 769441"/>
                <a:gd name="connsiteX3" fmla="*/ 0 w 2703617"/>
                <a:gd name="connsiteY3" fmla="*/ 769441 h 769441"/>
                <a:gd name="connsiteX4" fmla="*/ 0 w 2703617"/>
                <a:gd name="connsiteY4" fmla="*/ 0 h 7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3617" h="769441" fill="none" extrusionOk="0">
                  <a:moveTo>
                    <a:pt x="0" y="0"/>
                  </a:moveTo>
                  <a:cubicBezTo>
                    <a:pt x="740969" y="34145"/>
                    <a:pt x="2251825" y="-125365"/>
                    <a:pt x="2703617" y="0"/>
                  </a:cubicBezTo>
                  <a:cubicBezTo>
                    <a:pt x="2740841" y="208819"/>
                    <a:pt x="2739792" y="534678"/>
                    <a:pt x="2703617" y="769441"/>
                  </a:cubicBezTo>
                  <a:cubicBezTo>
                    <a:pt x="1687415" y="704975"/>
                    <a:pt x="1131685" y="675215"/>
                    <a:pt x="0" y="769441"/>
                  </a:cubicBezTo>
                  <a:cubicBezTo>
                    <a:pt x="43983" y="407056"/>
                    <a:pt x="-44133" y="274431"/>
                    <a:pt x="0" y="0"/>
                  </a:cubicBezTo>
                  <a:close/>
                </a:path>
                <a:path w="2703617" h="769441" stroke="0" extrusionOk="0">
                  <a:moveTo>
                    <a:pt x="0" y="0"/>
                  </a:moveTo>
                  <a:cubicBezTo>
                    <a:pt x="1117891" y="108135"/>
                    <a:pt x="1464807" y="-162209"/>
                    <a:pt x="2703617" y="0"/>
                  </a:cubicBezTo>
                  <a:cubicBezTo>
                    <a:pt x="2697528" y="281489"/>
                    <a:pt x="2714071" y="583097"/>
                    <a:pt x="2703617" y="769441"/>
                  </a:cubicBezTo>
                  <a:cubicBezTo>
                    <a:pt x="2334783" y="605181"/>
                    <a:pt x="1002700" y="704408"/>
                    <a:pt x="0" y="769441"/>
                  </a:cubicBezTo>
                  <a:cubicBezTo>
                    <a:pt x="36325" y="577120"/>
                    <a:pt x="-1786" y="3306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rgbClr val="AD69AD"/>
                  </a:solidFill>
                  <a:latin typeface="Times New Roman" panose="02020603050405020304" pitchFamily="18" charset="0"/>
                </a:rPr>
                <a:t>526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701" y="3867067"/>
              <a:ext cx="918177" cy="1377266"/>
            </a:xfrm>
            <a:prstGeom prst="rect">
              <a:avLst/>
            </a:prstGeom>
          </p:spPr>
        </p:pic>
      </p:grpSp>
      <p:pic>
        <p:nvPicPr>
          <p:cNvPr id="30" name="Picture 2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6" b="9972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360" y="2278224"/>
            <a:ext cx="2491337" cy="249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4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A7F86EA-F82A-4276-8116-95B89511F5F6}"/>
              </a:ext>
            </a:extLst>
          </p:cNvPr>
          <p:cNvGrpSpPr/>
          <p:nvPr/>
        </p:nvGrpSpPr>
        <p:grpSpPr>
          <a:xfrm>
            <a:off x="748" y="684113"/>
            <a:ext cx="9721850" cy="1594111"/>
            <a:chOff x="0" y="0"/>
            <a:chExt cx="4863715" cy="2466109"/>
          </a:xfrm>
          <a:solidFill>
            <a:srgbClr val="FFFFFF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AB02DD7E-1EC3-48D7-84EB-A6A6C3667A37}"/>
                </a:ext>
              </a:extLst>
            </p:cNvPr>
            <p:cNvSpPr/>
            <p:nvPr/>
          </p:nvSpPr>
          <p:spPr>
            <a:xfrm>
              <a:off x="0" y="0"/>
              <a:ext cx="4863715" cy="2466109"/>
            </a:xfrm>
            <a:custGeom>
              <a:avLst/>
              <a:gdLst/>
              <a:ahLst/>
              <a:cxnLst/>
              <a:rect l="l" t="t" r="r" b="b"/>
              <a:pathLst>
                <a:path w="4863715" h="2466109">
                  <a:moveTo>
                    <a:pt x="4367145" y="0"/>
                  </a:moveTo>
                  <a:lnTo>
                    <a:pt x="496570" y="0"/>
                  </a:lnTo>
                  <a:lnTo>
                    <a:pt x="0" y="496570"/>
                  </a:lnTo>
                  <a:lnTo>
                    <a:pt x="0" y="1969539"/>
                  </a:lnTo>
                  <a:lnTo>
                    <a:pt x="496570" y="2466109"/>
                  </a:lnTo>
                  <a:lnTo>
                    <a:pt x="4367145" y="2466109"/>
                  </a:lnTo>
                  <a:lnTo>
                    <a:pt x="4863715" y="1969539"/>
                  </a:lnTo>
                  <a:lnTo>
                    <a:pt x="4863715" y="496570"/>
                  </a:lnTo>
                  <a:close/>
                </a:path>
              </a:pathLst>
            </a:custGeom>
            <a:grpFill/>
            <a:ln w="47625" cmpd="thinThick">
              <a:solidFill>
                <a:schemeClr val="accent1">
                  <a:shade val="50000"/>
                </a:schemeClr>
              </a:solidFill>
            </a:ln>
          </p:spPr>
        </p:sp>
      </p:grpSp>
      <p:sp>
        <p:nvSpPr>
          <p:cNvPr id="5" name="TextBox 8">
            <a:extLst>
              <a:ext uri="{FF2B5EF4-FFF2-40B4-BE49-F238E27FC236}">
                <a16:creationId xmlns:a16="http://schemas.microsoft.com/office/drawing/2014/main" id="{CCFBBB8F-331D-4705-ADAB-6BD20F74D4BF}"/>
              </a:ext>
            </a:extLst>
          </p:cNvPr>
          <p:cNvSpPr txBox="1"/>
          <p:nvPr/>
        </p:nvSpPr>
        <p:spPr>
          <a:xfrm>
            <a:off x="2278345" y="733850"/>
            <a:ext cx="702518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976310" y="2406939"/>
            <a:ext cx="3345705" cy="1214520"/>
            <a:chOff x="344406" y="3928427"/>
            <a:chExt cx="3345705" cy="1214520"/>
          </a:xfrm>
        </p:grpSpPr>
        <p:sp>
          <p:nvSpPr>
            <p:cNvPr id="17" name="Rectangle 3">
              <a:extLst>
                <a:ext uri="{FF2B5EF4-FFF2-40B4-BE49-F238E27FC236}">
                  <a16:creationId xmlns:a16="http://schemas.microsoft.com/office/drawing/2014/main" id="{A9A12D95-7754-4F56-8DEF-306D21498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528" y="4166391"/>
              <a:ext cx="2527583" cy="769441"/>
            </a:xfrm>
            <a:custGeom>
              <a:avLst/>
              <a:gdLst>
                <a:gd name="connsiteX0" fmla="*/ 0 w 2527583"/>
                <a:gd name="connsiteY0" fmla="*/ 0 h 769441"/>
                <a:gd name="connsiteX1" fmla="*/ 2527583 w 2527583"/>
                <a:gd name="connsiteY1" fmla="*/ 0 h 769441"/>
                <a:gd name="connsiteX2" fmla="*/ 2527583 w 2527583"/>
                <a:gd name="connsiteY2" fmla="*/ 769441 h 769441"/>
                <a:gd name="connsiteX3" fmla="*/ 0 w 2527583"/>
                <a:gd name="connsiteY3" fmla="*/ 769441 h 769441"/>
                <a:gd name="connsiteX4" fmla="*/ 0 w 2527583"/>
                <a:gd name="connsiteY4" fmla="*/ 0 h 7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7583" h="769441" fill="none" extrusionOk="0">
                  <a:moveTo>
                    <a:pt x="0" y="0"/>
                  </a:moveTo>
                  <a:cubicBezTo>
                    <a:pt x="1261179" y="34145"/>
                    <a:pt x="1410277" y="-125365"/>
                    <a:pt x="2527583" y="0"/>
                  </a:cubicBezTo>
                  <a:cubicBezTo>
                    <a:pt x="2564807" y="208819"/>
                    <a:pt x="2563758" y="534678"/>
                    <a:pt x="2527583" y="769441"/>
                  </a:cubicBezTo>
                  <a:cubicBezTo>
                    <a:pt x="1968764" y="704975"/>
                    <a:pt x="982733" y="675215"/>
                    <a:pt x="0" y="769441"/>
                  </a:cubicBezTo>
                  <a:cubicBezTo>
                    <a:pt x="43983" y="407056"/>
                    <a:pt x="-44133" y="274431"/>
                    <a:pt x="0" y="0"/>
                  </a:cubicBezTo>
                  <a:close/>
                </a:path>
                <a:path w="2527583" h="769441" stroke="0" extrusionOk="0">
                  <a:moveTo>
                    <a:pt x="0" y="0"/>
                  </a:moveTo>
                  <a:cubicBezTo>
                    <a:pt x="310815" y="108135"/>
                    <a:pt x="2193819" y="-162209"/>
                    <a:pt x="2527583" y="0"/>
                  </a:cubicBezTo>
                  <a:cubicBezTo>
                    <a:pt x="2521494" y="281489"/>
                    <a:pt x="2538037" y="583097"/>
                    <a:pt x="2527583" y="769441"/>
                  </a:cubicBezTo>
                  <a:cubicBezTo>
                    <a:pt x="1671539" y="605181"/>
                    <a:pt x="360854" y="704408"/>
                    <a:pt x="0" y="769441"/>
                  </a:cubicBezTo>
                  <a:cubicBezTo>
                    <a:pt x="36325" y="577120"/>
                    <a:pt x="-1786" y="3306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rgbClr val="FC7E17"/>
                  </a:solidFill>
                  <a:latin typeface="Times New Roman" panose="02020603050405020304" pitchFamily="18" charset="0"/>
                </a:rPr>
                <a:t>55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06" y="3928427"/>
              <a:ext cx="1214520" cy="121452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6160847" y="2244193"/>
            <a:ext cx="3142687" cy="1377266"/>
            <a:chOff x="5470705" y="2433923"/>
            <a:chExt cx="3142687" cy="1377266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8F61465-E3BA-4D2D-AE3B-6F05E7405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7088" y="2854921"/>
              <a:ext cx="2736304" cy="769441"/>
            </a:xfrm>
            <a:custGeom>
              <a:avLst/>
              <a:gdLst>
                <a:gd name="connsiteX0" fmla="*/ 0 w 2736304"/>
                <a:gd name="connsiteY0" fmla="*/ 0 h 769441"/>
                <a:gd name="connsiteX1" fmla="*/ 2736304 w 2736304"/>
                <a:gd name="connsiteY1" fmla="*/ 0 h 769441"/>
                <a:gd name="connsiteX2" fmla="*/ 2736304 w 2736304"/>
                <a:gd name="connsiteY2" fmla="*/ 769441 h 769441"/>
                <a:gd name="connsiteX3" fmla="*/ 0 w 2736304"/>
                <a:gd name="connsiteY3" fmla="*/ 769441 h 769441"/>
                <a:gd name="connsiteX4" fmla="*/ 0 w 2736304"/>
                <a:gd name="connsiteY4" fmla="*/ 0 h 7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6304" h="769441" fill="none" extrusionOk="0">
                  <a:moveTo>
                    <a:pt x="0" y="0"/>
                  </a:moveTo>
                  <a:cubicBezTo>
                    <a:pt x="1154237" y="34145"/>
                    <a:pt x="2074934" y="-125365"/>
                    <a:pt x="2736304" y="0"/>
                  </a:cubicBezTo>
                  <a:cubicBezTo>
                    <a:pt x="2773528" y="208819"/>
                    <a:pt x="2772479" y="534678"/>
                    <a:pt x="2736304" y="769441"/>
                  </a:cubicBezTo>
                  <a:cubicBezTo>
                    <a:pt x="1574978" y="704975"/>
                    <a:pt x="1049682" y="675215"/>
                    <a:pt x="0" y="769441"/>
                  </a:cubicBezTo>
                  <a:cubicBezTo>
                    <a:pt x="43983" y="407056"/>
                    <a:pt x="-44133" y="274431"/>
                    <a:pt x="0" y="0"/>
                  </a:cubicBezTo>
                  <a:close/>
                </a:path>
                <a:path w="2736304" h="769441" stroke="0" extrusionOk="0">
                  <a:moveTo>
                    <a:pt x="0" y="0"/>
                  </a:moveTo>
                  <a:cubicBezTo>
                    <a:pt x="615749" y="108135"/>
                    <a:pt x="2452272" y="-162209"/>
                    <a:pt x="2736304" y="0"/>
                  </a:cubicBezTo>
                  <a:cubicBezTo>
                    <a:pt x="2730215" y="281489"/>
                    <a:pt x="2746758" y="583097"/>
                    <a:pt x="2736304" y="769441"/>
                  </a:cubicBezTo>
                  <a:cubicBezTo>
                    <a:pt x="2086045" y="605181"/>
                    <a:pt x="1012221" y="704408"/>
                    <a:pt x="0" y="769441"/>
                  </a:cubicBezTo>
                  <a:cubicBezTo>
                    <a:pt x="36325" y="577120"/>
                    <a:pt x="-1786" y="3306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rgbClr val="9AAD42"/>
                  </a:solidFill>
                  <a:latin typeface="Times New Roman" panose="02020603050405020304" pitchFamily="18" charset="0"/>
                </a:rPr>
                <a:t>70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0705" y="2433923"/>
              <a:ext cx="918177" cy="1377266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2182903" y="3692524"/>
            <a:ext cx="3139112" cy="1377266"/>
            <a:chOff x="817821" y="2386918"/>
            <a:chExt cx="3139112" cy="1377266"/>
          </a:xfrm>
        </p:grpSpPr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1AF73029-032F-4215-BB31-208148C72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6910" y="2599623"/>
              <a:ext cx="2680023" cy="769441"/>
            </a:xfrm>
            <a:custGeom>
              <a:avLst/>
              <a:gdLst>
                <a:gd name="connsiteX0" fmla="*/ 0 w 2680023"/>
                <a:gd name="connsiteY0" fmla="*/ 0 h 769441"/>
                <a:gd name="connsiteX1" fmla="*/ 2680023 w 2680023"/>
                <a:gd name="connsiteY1" fmla="*/ 0 h 769441"/>
                <a:gd name="connsiteX2" fmla="*/ 2680023 w 2680023"/>
                <a:gd name="connsiteY2" fmla="*/ 769441 h 769441"/>
                <a:gd name="connsiteX3" fmla="*/ 0 w 2680023"/>
                <a:gd name="connsiteY3" fmla="*/ 769441 h 769441"/>
                <a:gd name="connsiteX4" fmla="*/ 0 w 2680023"/>
                <a:gd name="connsiteY4" fmla="*/ 0 h 7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0023" h="769441" fill="none" extrusionOk="0">
                  <a:moveTo>
                    <a:pt x="0" y="0"/>
                  </a:moveTo>
                  <a:cubicBezTo>
                    <a:pt x="730016" y="34145"/>
                    <a:pt x="1368736" y="-125365"/>
                    <a:pt x="2680023" y="0"/>
                  </a:cubicBezTo>
                  <a:cubicBezTo>
                    <a:pt x="2717247" y="208819"/>
                    <a:pt x="2716198" y="534678"/>
                    <a:pt x="2680023" y="769441"/>
                  </a:cubicBezTo>
                  <a:cubicBezTo>
                    <a:pt x="1824428" y="704975"/>
                    <a:pt x="1017927" y="675215"/>
                    <a:pt x="0" y="769441"/>
                  </a:cubicBezTo>
                  <a:cubicBezTo>
                    <a:pt x="43983" y="407056"/>
                    <a:pt x="-44133" y="274431"/>
                    <a:pt x="0" y="0"/>
                  </a:cubicBezTo>
                  <a:close/>
                </a:path>
                <a:path w="2680023" h="769441" stroke="0" extrusionOk="0">
                  <a:moveTo>
                    <a:pt x="0" y="0"/>
                  </a:moveTo>
                  <a:cubicBezTo>
                    <a:pt x="865942" y="108135"/>
                    <a:pt x="2276272" y="-162209"/>
                    <a:pt x="2680023" y="0"/>
                  </a:cubicBezTo>
                  <a:cubicBezTo>
                    <a:pt x="2673934" y="281489"/>
                    <a:pt x="2690477" y="583097"/>
                    <a:pt x="2680023" y="769441"/>
                  </a:cubicBezTo>
                  <a:cubicBezTo>
                    <a:pt x="2062104" y="605181"/>
                    <a:pt x="822879" y="704408"/>
                    <a:pt x="0" y="769441"/>
                  </a:cubicBezTo>
                  <a:cubicBezTo>
                    <a:pt x="36325" y="577120"/>
                    <a:pt x="-1786" y="3306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rgbClr val="54BBE8"/>
                  </a:solidFill>
                  <a:latin typeface="Times New Roman" panose="02020603050405020304" pitchFamily="18" charset="0"/>
                </a:rPr>
                <a:t>999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21" y="2386918"/>
              <a:ext cx="918177" cy="1377266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6259946" y="3596150"/>
            <a:ext cx="3103689" cy="1377266"/>
            <a:chOff x="5509701" y="3867067"/>
            <a:chExt cx="3103689" cy="1377266"/>
          </a:xfrm>
        </p:grpSpPr>
        <p:sp>
          <p:nvSpPr>
            <p:cNvPr id="14" name="Rectangle 3">
              <a:extLst>
                <a:ext uri="{FF2B5EF4-FFF2-40B4-BE49-F238E27FC236}">
                  <a16:creationId xmlns:a16="http://schemas.microsoft.com/office/drawing/2014/main" id="{E73FD638-B42C-49F8-96E5-80FCDEB66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9773" y="4154855"/>
              <a:ext cx="2703617" cy="769441"/>
            </a:xfrm>
            <a:custGeom>
              <a:avLst/>
              <a:gdLst>
                <a:gd name="connsiteX0" fmla="*/ 0 w 2703617"/>
                <a:gd name="connsiteY0" fmla="*/ 0 h 769441"/>
                <a:gd name="connsiteX1" fmla="*/ 2703617 w 2703617"/>
                <a:gd name="connsiteY1" fmla="*/ 0 h 769441"/>
                <a:gd name="connsiteX2" fmla="*/ 2703617 w 2703617"/>
                <a:gd name="connsiteY2" fmla="*/ 769441 h 769441"/>
                <a:gd name="connsiteX3" fmla="*/ 0 w 2703617"/>
                <a:gd name="connsiteY3" fmla="*/ 769441 h 769441"/>
                <a:gd name="connsiteX4" fmla="*/ 0 w 2703617"/>
                <a:gd name="connsiteY4" fmla="*/ 0 h 7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3617" h="769441" fill="none" extrusionOk="0">
                  <a:moveTo>
                    <a:pt x="0" y="0"/>
                  </a:moveTo>
                  <a:cubicBezTo>
                    <a:pt x="740969" y="34145"/>
                    <a:pt x="2251825" y="-125365"/>
                    <a:pt x="2703617" y="0"/>
                  </a:cubicBezTo>
                  <a:cubicBezTo>
                    <a:pt x="2740841" y="208819"/>
                    <a:pt x="2739792" y="534678"/>
                    <a:pt x="2703617" y="769441"/>
                  </a:cubicBezTo>
                  <a:cubicBezTo>
                    <a:pt x="1687415" y="704975"/>
                    <a:pt x="1131685" y="675215"/>
                    <a:pt x="0" y="769441"/>
                  </a:cubicBezTo>
                  <a:cubicBezTo>
                    <a:pt x="43983" y="407056"/>
                    <a:pt x="-44133" y="274431"/>
                    <a:pt x="0" y="0"/>
                  </a:cubicBezTo>
                  <a:close/>
                </a:path>
                <a:path w="2703617" h="769441" stroke="0" extrusionOk="0">
                  <a:moveTo>
                    <a:pt x="0" y="0"/>
                  </a:moveTo>
                  <a:cubicBezTo>
                    <a:pt x="1117891" y="108135"/>
                    <a:pt x="1464807" y="-162209"/>
                    <a:pt x="2703617" y="0"/>
                  </a:cubicBezTo>
                  <a:cubicBezTo>
                    <a:pt x="2697528" y="281489"/>
                    <a:pt x="2714071" y="583097"/>
                    <a:pt x="2703617" y="769441"/>
                  </a:cubicBezTo>
                  <a:cubicBezTo>
                    <a:pt x="2334783" y="605181"/>
                    <a:pt x="1002700" y="704408"/>
                    <a:pt x="0" y="769441"/>
                  </a:cubicBezTo>
                  <a:cubicBezTo>
                    <a:pt x="36325" y="577120"/>
                    <a:pt x="-1786" y="3306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rgbClr val="AD69AD"/>
                  </a:solidFill>
                  <a:latin typeface="Times New Roman" panose="02020603050405020304" pitchFamily="18" charset="0"/>
                </a:rPr>
                <a:t>525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701" y="3867067"/>
              <a:ext cx="918177" cy="1377266"/>
            </a:xfrm>
            <a:prstGeom prst="rect">
              <a:avLst/>
            </a:prstGeom>
          </p:spPr>
        </p:pic>
      </p:grpSp>
      <p:pic>
        <p:nvPicPr>
          <p:cNvPr id="19" name="Picture 1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" y="88306"/>
            <a:ext cx="2768415" cy="276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9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A7F86EA-F82A-4276-8116-95B89511F5F6}"/>
              </a:ext>
            </a:extLst>
          </p:cNvPr>
          <p:cNvGrpSpPr/>
          <p:nvPr/>
        </p:nvGrpSpPr>
        <p:grpSpPr>
          <a:xfrm>
            <a:off x="748" y="684113"/>
            <a:ext cx="9721850" cy="1594111"/>
            <a:chOff x="0" y="0"/>
            <a:chExt cx="4863715" cy="2466109"/>
          </a:xfrm>
          <a:solidFill>
            <a:srgbClr val="FFFFFF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AB02DD7E-1EC3-48D7-84EB-A6A6C3667A37}"/>
                </a:ext>
              </a:extLst>
            </p:cNvPr>
            <p:cNvSpPr/>
            <p:nvPr/>
          </p:nvSpPr>
          <p:spPr>
            <a:xfrm>
              <a:off x="0" y="0"/>
              <a:ext cx="4863715" cy="2466109"/>
            </a:xfrm>
            <a:custGeom>
              <a:avLst/>
              <a:gdLst/>
              <a:ahLst/>
              <a:cxnLst/>
              <a:rect l="l" t="t" r="r" b="b"/>
              <a:pathLst>
                <a:path w="4863715" h="2466109">
                  <a:moveTo>
                    <a:pt x="4367145" y="0"/>
                  </a:moveTo>
                  <a:lnTo>
                    <a:pt x="496570" y="0"/>
                  </a:lnTo>
                  <a:lnTo>
                    <a:pt x="0" y="496570"/>
                  </a:lnTo>
                  <a:lnTo>
                    <a:pt x="0" y="1969539"/>
                  </a:lnTo>
                  <a:lnTo>
                    <a:pt x="496570" y="2466109"/>
                  </a:lnTo>
                  <a:lnTo>
                    <a:pt x="4367145" y="2466109"/>
                  </a:lnTo>
                  <a:lnTo>
                    <a:pt x="4863715" y="1969539"/>
                  </a:lnTo>
                  <a:lnTo>
                    <a:pt x="4863715" y="496570"/>
                  </a:lnTo>
                  <a:close/>
                </a:path>
              </a:pathLst>
            </a:custGeom>
            <a:grpFill/>
            <a:ln w="47625" cmpd="thinThick">
              <a:solidFill>
                <a:schemeClr val="accent1">
                  <a:shade val="50000"/>
                </a:schemeClr>
              </a:solidFill>
            </a:ln>
          </p:spPr>
        </p:sp>
      </p:grpSp>
      <p:sp>
        <p:nvSpPr>
          <p:cNvPr id="5" name="TextBox 8">
            <a:extLst>
              <a:ext uri="{FF2B5EF4-FFF2-40B4-BE49-F238E27FC236}">
                <a16:creationId xmlns:a16="http://schemas.microsoft.com/office/drawing/2014/main" id="{CCFBBB8F-331D-4705-ADAB-6BD20F74D4BF}"/>
              </a:ext>
            </a:extLst>
          </p:cNvPr>
          <p:cNvSpPr txBox="1"/>
          <p:nvPr/>
        </p:nvSpPr>
        <p:spPr>
          <a:xfrm>
            <a:off x="1023459" y="763147"/>
            <a:ext cx="7136418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2, 5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48" y="2355537"/>
            <a:ext cx="3345705" cy="1214520"/>
            <a:chOff x="344406" y="3928427"/>
            <a:chExt cx="3345705" cy="1214520"/>
          </a:xfrm>
        </p:grpSpPr>
        <p:sp>
          <p:nvSpPr>
            <p:cNvPr id="17" name="Rectangle 3">
              <a:extLst>
                <a:ext uri="{FF2B5EF4-FFF2-40B4-BE49-F238E27FC236}">
                  <a16:creationId xmlns:a16="http://schemas.microsoft.com/office/drawing/2014/main" id="{A9A12D95-7754-4F56-8DEF-306D21498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528" y="4166391"/>
              <a:ext cx="2527583" cy="769441"/>
            </a:xfrm>
            <a:custGeom>
              <a:avLst/>
              <a:gdLst>
                <a:gd name="connsiteX0" fmla="*/ 0 w 2527583"/>
                <a:gd name="connsiteY0" fmla="*/ 0 h 769441"/>
                <a:gd name="connsiteX1" fmla="*/ 2527583 w 2527583"/>
                <a:gd name="connsiteY1" fmla="*/ 0 h 769441"/>
                <a:gd name="connsiteX2" fmla="*/ 2527583 w 2527583"/>
                <a:gd name="connsiteY2" fmla="*/ 769441 h 769441"/>
                <a:gd name="connsiteX3" fmla="*/ 0 w 2527583"/>
                <a:gd name="connsiteY3" fmla="*/ 769441 h 769441"/>
                <a:gd name="connsiteX4" fmla="*/ 0 w 2527583"/>
                <a:gd name="connsiteY4" fmla="*/ 0 h 7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7583" h="769441" fill="none" extrusionOk="0">
                  <a:moveTo>
                    <a:pt x="0" y="0"/>
                  </a:moveTo>
                  <a:cubicBezTo>
                    <a:pt x="1261179" y="34145"/>
                    <a:pt x="1410277" y="-125365"/>
                    <a:pt x="2527583" y="0"/>
                  </a:cubicBezTo>
                  <a:cubicBezTo>
                    <a:pt x="2564807" y="208819"/>
                    <a:pt x="2563758" y="534678"/>
                    <a:pt x="2527583" y="769441"/>
                  </a:cubicBezTo>
                  <a:cubicBezTo>
                    <a:pt x="1968764" y="704975"/>
                    <a:pt x="982733" y="675215"/>
                    <a:pt x="0" y="769441"/>
                  </a:cubicBezTo>
                  <a:cubicBezTo>
                    <a:pt x="43983" y="407056"/>
                    <a:pt x="-44133" y="274431"/>
                    <a:pt x="0" y="0"/>
                  </a:cubicBezTo>
                  <a:close/>
                </a:path>
                <a:path w="2527583" h="769441" stroke="0" extrusionOk="0">
                  <a:moveTo>
                    <a:pt x="0" y="0"/>
                  </a:moveTo>
                  <a:cubicBezTo>
                    <a:pt x="310815" y="108135"/>
                    <a:pt x="2193819" y="-162209"/>
                    <a:pt x="2527583" y="0"/>
                  </a:cubicBezTo>
                  <a:cubicBezTo>
                    <a:pt x="2521494" y="281489"/>
                    <a:pt x="2538037" y="583097"/>
                    <a:pt x="2527583" y="769441"/>
                  </a:cubicBezTo>
                  <a:cubicBezTo>
                    <a:pt x="1671539" y="605181"/>
                    <a:pt x="360854" y="704408"/>
                    <a:pt x="0" y="769441"/>
                  </a:cubicBezTo>
                  <a:cubicBezTo>
                    <a:pt x="36325" y="577120"/>
                    <a:pt x="-1786" y="3306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rgbClr val="FC7E17"/>
                  </a:solidFill>
                  <a:latin typeface="Times New Roman" panose="02020603050405020304" pitchFamily="18" charset="0"/>
                </a:rPr>
                <a:t>450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06" y="3928427"/>
              <a:ext cx="1214520" cy="121452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4185285" y="2192791"/>
            <a:ext cx="3142687" cy="1377266"/>
            <a:chOff x="5470705" y="2433923"/>
            <a:chExt cx="3142687" cy="1377266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8F61465-E3BA-4D2D-AE3B-6F05E7405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7088" y="2854921"/>
              <a:ext cx="2736304" cy="769441"/>
            </a:xfrm>
            <a:custGeom>
              <a:avLst/>
              <a:gdLst>
                <a:gd name="connsiteX0" fmla="*/ 0 w 2736304"/>
                <a:gd name="connsiteY0" fmla="*/ 0 h 769441"/>
                <a:gd name="connsiteX1" fmla="*/ 2736304 w 2736304"/>
                <a:gd name="connsiteY1" fmla="*/ 0 h 769441"/>
                <a:gd name="connsiteX2" fmla="*/ 2736304 w 2736304"/>
                <a:gd name="connsiteY2" fmla="*/ 769441 h 769441"/>
                <a:gd name="connsiteX3" fmla="*/ 0 w 2736304"/>
                <a:gd name="connsiteY3" fmla="*/ 769441 h 769441"/>
                <a:gd name="connsiteX4" fmla="*/ 0 w 2736304"/>
                <a:gd name="connsiteY4" fmla="*/ 0 h 7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6304" h="769441" fill="none" extrusionOk="0">
                  <a:moveTo>
                    <a:pt x="0" y="0"/>
                  </a:moveTo>
                  <a:cubicBezTo>
                    <a:pt x="1154237" y="34145"/>
                    <a:pt x="2074934" y="-125365"/>
                    <a:pt x="2736304" y="0"/>
                  </a:cubicBezTo>
                  <a:cubicBezTo>
                    <a:pt x="2773528" y="208819"/>
                    <a:pt x="2772479" y="534678"/>
                    <a:pt x="2736304" y="769441"/>
                  </a:cubicBezTo>
                  <a:cubicBezTo>
                    <a:pt x="1574978" y="704975"/>
                    <a:pt x="1049682" y="675215"/>
                    <a:pt x="0" y="769441"/>
                  </a:cubicBezTo>
                  <a:cubicBezTo>
                    <a:pt x="43983" y="407056"/>
                    <a:pt x="-44133" y="274431"/>
                    <a:pt x="0" y="0"/>
                  </a:cubicBezTo>
                  <a:close/>
                </a:path>
                <a:path w="2736304" h="769441" stroke="0" extrusionOk="0">
                  <a:moveTo>
                    <a:pt x="0" y="0"/>
                  </a:moveTo>
                  <a:cubicBezTo>
                    <a:pt x="615749" y="108135"/>
                    <a:pt x="2452272" y="-162209"/>
                    <a:pt x="2736304" y="0"/>
                  </a:cubicBezTo>
                  <a:cubicBezTo>
                    <a:pt x="2730215" y="281489"/>
                    <a:pt x="2746758" y="583097"/>
                    <a:pt x="2736304" y="769441"/>
                  </a:cubicBezTo>
                  <a:cubicBezTo>
                    <a:pt x="2086045" y="605181"/>
                    <a:pt x="1012221" y="704408"/>
                    <a:pt x="0" y="769441"/>
                  </a:cubicBezTo>
                  <a:cubicBezTo>
                    <a:pt x="36325" y="577120"/>
                    <a:pt x="-1786" y="3306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rgbClr val="9AAD42"/>
                  </a:solidFill>
                  <a:latin typeface="Times New Roman" panose="02020603050405020304" pitchFamily="18" charset="0"/>
                </a:rPr>
                <a:t>670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0705" y="2433923"/>
              <a:ext cx="918177" cy="1377266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207341" y="3641122"/>
            <a:ext cx="3139112" cy="1377266"/>
            <a:chOff x="817821" y="2386918"/>
            <a:chExt cx="3139112" cy="1377266"/>
          </a:xfrm>
        </p:grpSpPr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1AF73029-032F-4215-BB31-208148C72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6910" y="2599623"/>
              <a:ext cx="2680023" cy="769441"/>
            </a:xfrm>
            <a:custGeom>
              <a:avLst/>
              <a:gdLst>
                <a:gd name="connsiteX0" fmla="*/ 0 w 2680023"/>
                <a:gd name="connsiteY0" fmla="*/ 0 h 769441"/>
                <a:gd name="connsiteX1" fmla="*/ 2680023 w 2680023"/>
                <a:gd name="connsiteY1" fmla="*/ 0 h 769441"/>
                <a:gd name="connsiteX2" fmla="*/ 2680023 w 2680023"/>
                <a:gd name="connsiteY2" fmla="*/ 769441 h 769441"/>
                <a:gd name="connsiteX3" fmla="*/ 0 w 2680023"/>
                <a:gd name="connsiteY3" fmla="*/ 769441 h 769441"/>
                <a:gd name="connsiteX4" fmla="*/ 0 w 2680023"/>
                <a:gd name="connsiteY4" fmla="*/ 0 h 7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0023" h="769441" fill="none" extrusionOk="0">
                  <a:moveTo>
                    <a:pt x="0" y="0"/>
                  </a:moveTo>
                  <a:cubicBezTo>
                    <a:pt x="730016" y="34145"/>
                    <a:pt x="1368736" y="-125365"/>
                    <a:pt x="2680023" y="0"/>
                  </a:cubicBezTo>
                  <a:cubicBezTo>
                    <a:pt x="2717247" y="208819"/>
                    <a:pt x="2716198" y="534678"/>
                    <a:pt x="2680023" y="769441"/>
                  </a:cubicBezTo>
                  <a:cubicBezTo>
                    <a:pt x="1824428" y="704975"/>
                    <a:pt x="1017927" y="675215"/>
                    <a:pt x="0" y="769441"/>
                  </a:cubicBezTo>
                  <a:cubicBezTo>
                    <a:pt x="43983" y="407056"/>
                    <a:pt x="-44133" y="274431"/>
                    <a:pt x="0" y="0"/>
                  </a:cubicBezTo>
                  <a:close/>
                </a:path>
                <a:path w="2680023" h="769441" stroke="0" extrusionOk="0">
                  <a:moveTo>
                    <a:pt x="0" y="0"/>
                  </a:moveTo>
                  <a:cubicBezTo>
                    <a:pt x="865942" y="108135"/>
                    <a:pt x="2276272" y="-162209"/>
                    <a:pt x="2680023" y="0"/>
                  </a:cubicBezTo>
                  <a:cubicBezTo>
                    <a:pt x="2673934" y="281489"/>
                    <a:pt x="2690477" y="583097"/>
                    <a:pt x="2680023" y="769441"/>
                  </a:cubicBezTo>
                  <a:cubicBezTo>
                    <a:pt x="2062104" y="605181"/>
                    <a:pt x="822879" y="704408"/>
                    <a:pt x="0" y="769441"/>
                  </a:cubicBezTo>
                  <a:cubicBezTo>
                    <a:pt x="36325" y="577120"/>
                    <a:pt x="-1786" y="3306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rgbClr val="54BBE8"/>
                  </a:solidFill>
                  <a:latin typeface="Times New Roman" panose="02020603050405020304" pitchFamily="18" charset="0"/>
                </a:rPr>
                <a:t>988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21" y="2386918"/>
              <a:ext cx="918177" cy="1377266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9" name="Group 28"/>
          <p:cNvGrpSpPr/>
          <p:nvPr/>
        </p:nvGrpSpPr>
        <p:grpSpPr>
          <a:xfrm>
            <a:off x="4284384" y="3544748"/>
            <a:ext cx="3103689" cy="1377266"/>
            <a:chOff x="5509701" y="3867067"/>
            <a:chExt cx="3103689" cy="1377266"/>
          </a:xfrm>
        </p:grpSpPr>
        <p:sp>
          <p:nvSpPr>
            <p:cNvPr id="14" name="Rectangle 3">
              <a:extLst>
                <a:ext uri="{FF2B5EF4-FFF2-40B4-BE49-F238E27FC236}">
                  <a16:creationId xmlns:a16="http://schemas.microsoft.com/office/drawing/2014/main" id="{E73FD638-B42C-49F8-96E5-80FCDEB66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9773" y="4154855"/>
              <a:ext cx="2703617" cy="769441"/>
            </a:xfrm>
            <a:custGeom>
              <a:avLst/>
              <a:gdLst>
                <a:gd name="connsiteX0" fmla="*/ 0 w 2703617"/>
                <a:gd name="connsiteY0" fmla="*/ 0 h 769441"/>
                <a:gd name="connsiteX1" fmla="*/ 2703617 w 2703617"/>
                <a:gd name="connsiteY1" fmla="*/ 0 h 769441"/>
                <a:gd name="connsiteX2" fmla="*/ 2703617 w 2703617"/>
                <a:gd name="connsiteY2" fmla="*/ 769441 h 769441"/>
                <a:gd name="connsiteX3" fmla="*/ 0 w 2703617"/>
                <a:gd name="connsiteY3" fmla="*/ 769441 h 769441"/>
                <a:gd name="connsiteX4" fmla="*/ 0 w 2703617"/>
                <a:gd name="connsiteY4" fmla="*/ 0 h 7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3617" h="769441" fill="none" extrusionOk="0">
                  <a:moveTo>
                    <a:pt x="0" y="0"/>
                  </a:moveTo>
                  <a:cubicBezTo>
                    <a:pt x="740969" y="34145"/>
                    <a:pt x="2251825" y="-125365"/>
                    <a:pt x="2703617" y="0"/>
                  </a:cubicBezTo>
                  <a:cubicBezTo>
                    <a:pt x="2740841" y="208819"/>
                    <a:pt x="2739792" y="534678"/>
                    <a:pt x="2703617" y="769441"/>
                  </a:cubicBezTo>
                  <a:cubicBezTo>
                    <a:pt x="1687415" y="704975"/>
                    <a:pt x="1131685" y="675215"/>
                    <a:pt x="0" y="769441"/>
                  </a:cubicBezTo>
                  <a:cubicBezTo>
                    <a:pt x="43983" y="407056"/>
                    <a:pt x="-44133" y="274431"/>
                    <a:pt x="0" y="0"/>
                  </a:cubicBezTo>
                  <a:close/>
                </a:path>
                <a:path w="2703617" h="769441" stroke="0" extrusionOk="0">
                  <a:moveTo>
                    <a:pt x="0" y="0"/>
                  </a:moveTo>
                  <a:cubicBezTo>
                    <a:pt x="1117891" y="108135"/>
                    <a:pt x="1464807" y="-162209"/>
                    <a:pt x="2703617" y="0"/>
                  </a:cubicBezTo>
                  <a:cubicBezTo>
                    <a:pt x="2697528" y="281489"/>
                    <a:pt x="2714071" y="583097"/>
                    <a:pt x="2703617" y="769441"/>
                  </a:cubicBezTo>
                  <a:cubicBezTo>
                    <a:pt x="2334783" y="605181"/>
                    <a:pt x="1002700" y="704408"/>
                    <a:pt x="0" y="769441"/>
                  </a:cubicBezTo>
                  <a:cubicBezTo>
                    <a:pt x="36325" y="577120"/>
                    <a:pt x="-1786" y="3306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rgbClr val="AD69AD"/>
                  </a:solidFill>
                  <a:latin typeface="Times New Roman" panose="02020603050405020304" pitchFamily="18" charset="0"/>
                </a:rPr>
                <a:t>525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701" y="3867067"/>
              <a:ext cx="918177" cy="1377266"/>
            </a:xfrm>
            <a:prstGeom prst="rect">
              <a:avLst/>
            </a:prstGeom>
          </p:spPr>
        </p:pic>
      </p:grpSp>
      <p:pic>
        <p:nvPicPr>
          <p:cNvPr id="18" name="Picture 1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72" y="1358553"/>
            <a:ext cx="2364299" cy="236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8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A7F86EA-F82A-4276-8116-95B89511F5F6}"/>
              </a:ext>
            </a:extLst>
          </p:cNvPr>
          <p:cNvGrpSpPr/>
          <p:nvPr/>
        </p:nvGrpSpPr>
        <p:grpSpPr>
          <a:xfrm>
            <a:off x="748" y="684113"/>
            <a:ext cx="9721850" cy="1594111"/>
            <a:chOff x="0" y="0"/>
            <a:chExt cx="4863715" cy="2466109"/>
          </a:xfrm>
          <a:solidFill>
            <a:srgbClr val="FFFFFF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AB02DD7E-1EC3-48D7-84EB-A6A6C3667A37}"/>
                </a:ext>
              </a:extLst>
            </p:cNvPr>
            <p:cNvSpPr/>
            <p:nvPr/>
          </p:nvSpPr>
          <p:spPr>
            <a:xfrm>
              <a:off x="0" y="0"/>
              <a:ext cx="4863715" cy="2466109"/>
            </a:xfrm>
            <a:custGeom>
              <a:avLst/>
              <a:gdLst/>
              <a:ahLst/>
              <a:cxnLst/>
              <a:rect l="l" t="t" r="r" b="b"/>
              <a:pathLst>
                <a:path w="4863715" h="2466109">
                  <a:moveTo>
                    <a:pt x="4367145" y="0"/>
                  </a:moveTo>
                  <a:lnTo>
                    <a:pt x="496570" y="0"/>
                  </a:lnTo>
                  <a:lnTo>
                    <a:pt x="0" y="496570"/>
                  </a:lnTo>
                  <a:lnTo>
                    <a:pt x="0" y="1969539"/>
                  </a:lnTo>
                  <a:lnTo>
                    <a:pt x="496570" y="2466109"/>
                  </a:lnTo>
                  <a:lnTo>
                    <a:pt x="4367145" y="2466109"/>
                  </a:lnTo>
                  <a:lnTo>
                    <a:pt x="4863715" y="1969539"/>
                  </a:lnTo>
                  <a:lnTo>
                    <a:pt x="4863715" y="496570"/>
                  </a:lnTo>
                  <a:close/>
                </a:path>
              </a:pathLst>
            </a:custGeom>
            <a:grpFill/>
            <a:ln w="47625" cmpd="thinThick">
              <a:solidFill>
                <a:schemeClr val="accent1">
                  <a:shade val="50000"/>
                </a:schemeClr>
              </a:solidFill>
            </a:ln>
          </p:spPr>
        </p:sp>
      </p:grpSp>
      <p:sp>
        <p:nvSpPr>
          <p:cNvPr id="5" name="TextBox 8">
            <a:extLst>
              <a:ext uri="{FF2B5EF4-FFF2-40B4-BE49-F238E27FC236}">
                <a16:creationId xmlns:a16="http://schemas.microsoft.com/office/drawing/2014/main" id="{CCFBBB8F-331D-4705-ADAB-6BD20F74D4BF}"/>
              </a:ext>
            </a:extLst>
          </p:cNvPr>
          <p:cNvSpPr txBox="1"/>
          <p:nvPr/>
        </p:nvSpPr>
        <p:spPr>
          <a:xfrm>
            <a:off x="2644724" y="792651"/>
            <a:ext cx="562118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951666" y="2278224"/>
            <a:ext cx="3345705" cy="1214520"/>
            <a:chOff x="344406" y="3928427"/>
            <a:chExt cx="3345705" cy="1214520"/>
          </a:xfrm>
        </p:grpSpPr>
        <p:sp>
          <p:nvSpPr>
            <p:cNvPr id="17" name="Rectangle 3">
              <a:extLst>
                <a:ext uri="{FF2B5EF4-FFF2-40B4-BE49-F238E27FC236}">
                  <a16:creationId xmlns:a16="http://schemas.microsoft.com/office/drawing/2014/main" id="{A9A12D95-7754-4F56-8DEF-306D21498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528" y="4166391"/>
              <a:ext cx="2527583" cy="769441"/>
            </a:xfrm>
            <a:custGeom>
              <a:avLst/>
              <a:gdLst>
                <a:gd name="connsiteX0" fmla="*/ 0 w 2527583"/>
                <a:gd name="connsiteY0" fmla="*/ 0 h 769441"/>
                <a:gd name="connsiteX1" fmla="*/ 2527583 w 2527583"/>
                <a:gd name="connsiteY1" fmla="*/ 0 h 769441"/>
                <a:gd name="connsiteX2" fmla="*/ 2527583 w 2527583"/>
                <a:gd name="connsiteY2" fmla="*/ 769441 h 769441"/>
                <a:gd name="connsiteX3" fmla="*/ 0 w 2527583"/>
                <a:gd name="connsiteY3" fmla="*/ 769441 h 769441"/>
                <a:gd name="connsiteX4" fmla="*/ 0 w 2527583"/>
                <a:gd name="connsiteY4" fmla="*/ 0 h 7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7583" h="769441" fill="none" extrusionOk="0">
                  <a:moveTo>
                    <a:pt x="0" y="0"/>
                  </a:moveTo>
                  <a:cubicBezTo>
                    <a:pt x="1261179" y="34145"/>
                    <a:pt x="1410277" y="-125365"/>
                    <a:pt x="2527583" y="0"/>
                  </a:cubicBezTo>
                  <a:cubicBezTo>
                    <a:pt x="2564807" y="208819"/>
                    <a:pt x="2563758" y="534678"/>
                    <a:pt x="2527583" y="769441"/>
                  </a:cubicBezTo>
                  <a:cubicBezTo>
                    <a:pt x="1968764" y="704975"/>
                    <a:pt x="982733" y="675215"/>
                    <a:pt x="0" y="769441"/>
                  </a:cubicBezTo>
                  <a:cubicBezTo>
                    <a:pt x="43983" y="407056"/>
                    <a:pt x="-44133" y="274431"/>
                    <a:pt x="0" y="0"/>
                  </a:cubicBezTo>
                  <a:close/>
                </a:path>
                <a:path w="2527583" h="769441" stroke="0" extrusionOk="0">
                  <a:moveTo>
                    <a:pt x="0" y="0"/>
                  </a:moveTo>
                  <a:cubicBezTo>
                    <a:pt x="310815" y="108135"/>
                    <a:pt x="2193819" y="-162209"/>
                    <a:pt x="2527583" y="0"/>
                  </a:cubicBezTo>
                  <a:cubicBezTo>
                    <a:pt x="2521494" y="281489"/>
                    <a:pt x="2538037" y="583097"/>
                    <a:pt x="2527583" y="769441"/>
                  </a:cubicBezTo>
                  <a:cubicBezTo>
                    <a:pt x="1671539" y="605181"/>
                    <a:pt x="360854" y="704408"/>
                    <a:pt x="0" y="769441"/>
                  </a:cubicBezTo>
                  <a:cubicBezTo>
                    <a:pt x="36325" y="577120"/>
                    <a:pt x="-1786" y="3306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rgbClr val="FC7E17"/>
                  </a:solidFill>
                  <a:latin typeface="Times New Roman" panose="02020603050405020304" pitchFamily="18" charset="0"/>
                </a:rPr>
                <a:t>135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06" y="3928427"/>
              <a:ext cx="1214520" cy="121452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5136203" y="2115478"/>
            <a:ext cx="3142687" cy="1377266"/>
            <a:chOff x="5470705" y="2433923"/>
            <a:chExt cx="3142687" cy="1377266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8F61465-E3BA-4D2D-AE3B-6F05E7405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7088" y="2854921"/>
              <a:ext cx="2736304" cy="769441"/>
            </a:xfrm>
            <a:custGeom>
              <a:avLst/>
              <a:gdLst>
                <a:gd name="connsiteX0" fmla="*/ 0 w 2736304"/>
                <a:gd name="connsiteY0" fmla="*/ 0 h 769441"/>
                <a:gd name="connsiteX1" fmla="*/ 2736304 w 2736304"/>
                <a:gd name="connsiteY1" fmla="*/ 0 h 769441"/>
                <a:gd name="connsiteX2" fmla="*/ 2736304 w 2736304"/>
                <a:gd name="connsiteY2" fmla="*/ 769441 h 769441"/>
                <a:gd name="connsiteX3" fmla="*/ 0 w 2736304"/>
                <a:gd name="connsiteY3" fmla="*/ 769441 h 769441"/>
                <a:gd name="connsiteX4" fmla="*/ 0 w 2736304"/>
                <a:gd name="connsiteY4" fmla="*/ 0 h 7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6304" h="769441" fill="none" extrusionOk="0">
                  <a:moveTo>
                    <a:pt x="0" y="0"/>
                  </a:moveTo>
                  <a:cubicBezTo>
                    <a:pt x="1154237" y="34145"/>
                    <a:pt x="2074934" y="-125365"/>
                    <a:pt x="2736304" y="0"/>
                  </a:cubicBezTo>
                  <a:cubicBezTo>
                    <a:pt x="2773528" y="208819"/>
                    <a:pt x="2772479" y="534678"/>
                    <a:pt x="2736304" y="769441"/>
                  </a:cubicBezTo>
                  <a:cubicBezTo>
                    <a:pt x="1574978" y="704975"/>
                    <a:pt x="1049682" y="675215"/>
                    <a:pt x="0" y="769441"/>
                  </a:cubicBezTo>
                  <a:cubicBezTo>
                    <a:pt x="43983" y="407056"/>
                    <a:pt x="-44133" y="274431"/>
                    <a:pt x="0" y="0"/>
                  </a:cubicBezTo>
                  <a:close/>
                </a:path>
                <a:path w="2736304" h="769441" stroke="0" extrusionOk="0">
                  <a:moveTo>
                    <a:pt x="0" y="0"/>
                  </a:moveTo>
                  <a:cubicBezTo>
                    <a:pt x="615749" y="108135"/>
                    <a:pt x="2452272" y="-162209"/>
                    <a:pt x="2736304" y="0"/>
                  </a:cubicBezTo>
                  <a:cubicBezTo>
                    <a:pt x="2730215" y="281489"/>
                    <a:pt x="2746758" y="583097"/>
                    <a:pt x="2736304" y="769441"/>
                  </a:cubicBezTo>
                  <a:cubicBezTo>
                    <a:pt x="2086045" y="605181"/>
                    <a:pt x="1012221" y="704408"/>
                    <a:pt x="0" y="769441"/>
                  </a:cubicBezTo>
                  <a:cubicBezTo>
                    <a:pt x="36325" y="577120"/>
                    <a:pt x="-1786" y="3306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rgbClr val="9AAD42"/>
                  </a:solidFill>
                  <a:latin typeface="Times New Roman" panose="02020603050405020304" pitchFamily="18" charset="0"/>
                </a:rPr>
                <a:t>810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0705" y="2433923"/>
              <a:ext cx="918177" cy="1377266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158259" y="3563809"/>
            <a:ext cx="3139112" cy="1377266"/>
            <a:chOff x="817821" y="2386918"/>
            <a:chExt cx="3139112" cy="1377266"/>
          </a:xfrm>
        </p:grpSpPr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1AF73029-032F-4215-BB31-208148C72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6910" y="2599623"/>
              <a:ext cx="2680023" cy="769441"/>
            </a:xfrm>
            <a:custGeom>
              <a:avLst/>
              <a:gdLst>
                <a:gd name="connsiteX0" fmla="*/ 0 w 2680023"/>
                <a:gd name="connsiteY0" fmla="*/ 0 h 769441"/>
                <a:gd name="connsiteX1" fmla="*/ 2680023 w 2680023"/>
                <a:gd name="connsiteY1" fmla="*/ 0 h 769441"/>
                <a:gd name="connsiteX2" fmla="*/ 2680023 w 2680023"/>
                <a:gd name="connsiteY2" fmla="*/ 769441 h 769441"/>
                <a:gd name="connsiteX3" fmla="*/ 0 w 2680023"/>
                <a:gd name="connsiteY3" fmla="*/ 769441 h 769441"/>
                <a:gd name="connsiteX4" fmla="*/ 0 w 2680023"/>
                <a:gd name="connsiteY4" fmla="*/ 0 h 7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0023" h="769441" fill="none" extrusionOk="0">
                  <a:moveTo>
                    <a:pt x="0" y="0"/>
                  </a:moveTo>
                  <a:cubicBezTo>
                    <a:pt x="730016" y="34145"/>
                    <a:pt x="1368736" y="-125365"/>
                    <a:pt x="2680023" y="0"/>
                  </a:cubicBezTo>
                  <a:cubicBezTo>
                    <a:pt x="2717247" y="208819"/>
                    <a:pt x="2716198" y="534678"/>
                    <a:pt x="2680023" y="769441"/>
                  </a:cubicBezTo>
                  <a:cubicBezTo>
                    <a:pt x="1824428" y="704975"/>
                    <a:pt x="1017927" y="675215"/>
                    <a:pt x="0" y="769441"/>
                  </a:cubicBezTo>
                  <a:cubicBezTo>
                    <a:pt x="43983" y="407056"/>
                    <a:pt x="-44133" y="274431"/>
                    <a:pt x="0" y="0"/>
                  </a:cubicBezTo>
                  <a:close/>
                </a:path>
                <a:path w="2680023" h="769441" stroke="0" extrusionOk="0">
                  <a:moveTo>
                    <a:pt x="0" y="0"/>
                  </a:moveTo>
                  <a:cubicBezTo>
                    <a:pt x="865942" y="108135"/>
                    <a:pt x="2276272" y="-162209"/>
                    <a:pt x="2680023" y="0"/>
                  </a:cubicBezTo>
                  <a:cubicBezTo>
                    <a:pt x="2673934" y="281489"/>
                    <a:pt x="2690477" y="583097"/>
                    <a:pt x="2680023" y="769441"/>
                  </a:cubicBezTo>
                  <a:cubicBezTo>
                    <a:pt x="2062104" y="605181"/>
                    <a:pt x="822879" y="704408"/>
                    <a:pt x="0" y="769441"/>
                  </a:cubicBezTo>
                  <a:cubicBezTo>
                    <a:pt x="36325" y="577120"/>
                    <a:pt x="-1786" y="3306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rgbClr val="54BBE8"/>
                  </a:solidFill>
                  <a:latin typeface="Times New Roman" panose="02020603050405020304" pitchFamily="18" charset="0"/>
                </a:rPr>
                <a:t>809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21" y="2386918"/>
              <a:ext cx="918177" cy="1377266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9" name="Group 28"/>
          <p:cNvGrpSpPr/>
          <p:nvPr/>
        </p:nvGrpSpPr>
        <p:grpSpPr>
          <a:xfrm>
            <a:off x="5175201" y="3472601"/>
            <a:ext cx="3103689" cy="1377266"/>
            <a:chOff x="5509701" y="3867067"/>
            <a:chExt cx="3103689" cy="1377266"/>
          </a:xfrm>
        </p:grpSpPr>
        <p:sp>
          <p:nvSpPr>
            <p:cNvPr id="14" name="Rectangle 3">
              <a:extLst>
                <a:ext uri="{FF2B5EF4-FFF2-40B4-BE49-F238E27FC236}">
                  <a16:creationId xmlns:a16="http://schemas.microsoft.com/office/drawing/2014/main" id="{E73FD638-B42C-49F8-96E5-80FCDEB66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9773" y="4154855"/>
              <a:ext cx="2703617" cy="769441"/>
            </a:xfrm>
            <a:custGeom>
              <a:avLst/>
              <a:gdLst>
                <a:gd name="connsiteX0" fmla="*/ 0 w 2703617"/>
                <a:gd name="connsiteY0" fmla="*/ 0 h 769441"/>
                <a:gd name="connsiteX1" fmla="*/ 2703617 w 2703617"/>
                <a:gd name="connsiteY1" fmla="*/ 0 h 769441"/>
                <a:gd name="connsiteX2" fmla="*/ 2703617 w 2703617"/>
                <a:gd name="connsiteY2" fmla="*/ 769441 h 769441"/>
                <a:gd name="connsiteX3" fmla="*/ 0 w 2703617"/>
                <a:gd name="connsiteY3" fmla="*/ 769441 h 769441"/>
                <a:gd name="connsiteX4" fmla="*/ 0 w 2703617"/>
                <a:gd name="connsiteY4" fmla="*/ 0 h 7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3617" h="769441" fill="none" extrusionOk="0">
                  <a:moveTo>
                    <a:pt x="0" y="0"/>
                  </a:moveTo>
                  <a:cubicBezTo>
                    <a:pt x="740969" y="34145"/>
                    <a:pt x="2251825" y="-125365"/>
                    <a:pt x="2703617" y="0"/>
                  </a:cubicBezTo>
                  <a:cubicBezTo>
                    <a:pt x="2740841" y="208819"/>
                    <a:pt x="2739792" y="534678"/>
                    <a:pt x="2703617" y="769441"/>
                  </a:cubicBezTo>
                  <a:cubicBezTo>
                    <a:pt x="1687415" y="704975"/>
                    <a:pt x="1131685" y="675215"/>
                    <a:pt x="0" y="769441"/>
                  </a:cubicBezTo>
                  <a:cubicBezTo>
                    <a:pt x="43983" y="407056"/>
                    <a:pt x="-44133" y="274431"/>
                    <a:pt x="0" y="0"/>
                  </a:cubicBezTo>
                  <a:close/>
                </a:path>
                <a:path w="2703617" h="769441" stroke="0" extrusionOk="0">
                  <a:moveTo>
                    <a:pt x="0" y="0"/>
                  </a:moveTo>
                  <a:cubicBezTo>
                    <a:pt x="1117891" y="108135"/>
                    <a:pt x="1464807" y="-162209"/>
                    <a:pt x="2703617" y="0"/>
                  </a:cubicBezTo>
                  <a:cubicBezTo>
                    <a:pt x="2697528" y="281489"/>
                    <a:pt x="2714071" y="583097"/>
                    <a:pt x="2703617" y="769441"/>
                  </a:cubicBezTo>
                  <a:cubicBezTo>
                    <a:pt x="2334783" y="605181"/>
                    <a:pt x="1002700" y="704408"/>
                    <a:pt x="0" y="769441"/>
                  </a:cubicBezTo>
                  <a:cubicBezTo>
                    <a:pt x="36325" y="577120"/>
                    <a:pt x="-1786" y="3306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rgbClr val="AD69AD"/>
                  </a:solidFill>
                  <a:latin typeface="Times New Roman" panose="02020603050405020304" pitchFamily="18" charset="0"/>
                </a:rPr>
                <a:t>729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701" y="3867067"/>
              <a:ext cx="918177" cy="1377266"/>
            </a:xfrm>
            <a:prstGeom prst="rect">
              <a:avLst/>
            </a:prstGeom>
          </p:spPr>
        </p:pic>
      </p:grpSp>
      <p:pic>
        <p:nvPicPr>
          <p:cNvPr id="19" name="Picture 1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54" y="335748"/>
            <a:ext cx="2199254" cy="219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1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757">
            <a:off x="1959201" y="393347"/>
            <a:ext cx="6726577" cy="4137182"/>
          </a:xfrm>
          <a:prstGeom prst="rect">
            <a:avLst/>
          </a:prstGeom>
        </p:spPr>
      </p:pic>
      <p:sp>
        <p:nvSpPr>
          <p:cNvPr id="35" name="文本框 109"/>
          <p:cNvSpPr txBox="1"/>
          <p:nvPr/>
        </p:nvSpPr>
        <p:spPr>
          <a:xfrm>
            <a:off x="2484661" y="2278349"/>
            <a:ext cx="54618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 PHÁ</a:t>
            </a:r>
            <a:endParaRPr lang="zh-CN" altLang="en-US" sz="6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0" name="图片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6103" y="2307930"/>
            <a:ext cx="2700520" cy="322307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48100" flipH="1">
            <a:off x="-2525595" y="-2165381"/>
            <a:ext cx="6472780" cy="4712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2412" y="2388520"/>
            <a:ext cx="2807947" cy="333482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1981" y="-489103"/>
            <a:ext cx="3081653" cy="409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2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699248" y="399032"/>
            <a:ext cx="7515671" cy="3405482"/>
            <a:chOff x="1083427" y="506777"/>
            <a:chExt cx="4098274" cy="2677098"/>
          </a:xfrm>
        </p:grpSpPr>
        <p:sp>
          <p:nvSpPr>
            <p:cNvPr id="3" name="云形标注 5"/>
            <p:cNvSpPr/>
            <p:nvPr/>
          </p:nvSpPr>
          <p:spPr>
            <a:xfrm>
              <a:off x="1083427" y="506777"/>
              <a:ext cx="4098274" cy="2677098"/>
            </a:xfrm>
            <a:prstGeom prst="cloudCallout">
              <a:avLst>
                <a:gd name="adj1" fmla="val 65548"/>
                <a:gd name="adj2" fmla="val 5384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云形标注 6"/>
            <p:cNvSpPr/>
            <p:nvPr/>
          </p:nvSpPr>
          <p:spPr>
            <a:xfrm>
              <a:off x="1235827" y="595599"/>
              <a:ext cx="3809898" cy="2488723"/>
            </a:xfrm>
            <a:prstGeom prst="cloudCallout">
              <a:avLst>
                <a:gd name="adj1" fmla="val 71042"/>
                <a:gd name="adj2" fmla="val 59154"/>
              </a:avLst>
            </a:prstGeom>
            <a:solidFill>
              <a:schemeClr val="bg1"/>
            </a:solidFill>
            <a:ln w="22225">
              <a:solidFill>
                <a:srgbClr val="8CB82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8264" flipH="1">
            <a:off x="-3283058" y="-1972263"/>
            <a:ext cx="6472780" cy="47126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035" y="779576"/>
            <a:ext cx="3286299" cy="3286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" b="99722" l="278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3" y="2849702"/>
            <a:ext cx="2648370" cy="2648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7" b="99833" l="4750" r="9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837" y="2787711"/>
            <a:ext cx="3195248" cy="2484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17" b="99250" l="1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196" y="2904656"/>
            <a:ext cx="2597091" cy="25970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57929" y="-293171"/>
            <a:ext cx="2033949" cy="270033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1229970">
            <a:off x="852991" y="949028"/>
            <a:ext cx="7208183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22225">
                  <a:solidFill>
                    <a:srgbClr val="C52B2B"/>
                  </a:solidFill>
                  <a:prstDash val="solid"/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Dấu</a:t>
            </a:r>
            <a:r>
              <a:rPr lang="en-US" sz="6600" b="1" dirty="0">
                <a:ln w="22225">
                  <a:solidFill>
                    <a:srgbClr val="C52B2B"/>
                  </a:solidFill>
                  <a:prstDash val="solid"/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rgbClr val="C52B2B"/>
                  </a:solidFill>
                  <a:prstDash val="solid"/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hiệu</a:t>
            </a:r>
            <a:r>
              <a:rPr lang="en-US" sz="6600" b="1" dirty="0">
                <a:ln w="22225">
                  <a:solidFill>
                    <a:srgbClr val="C52B2B"/>
                  </a:solidFill>
                  <a:prstDash val="solid"/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b="1" dirty="0">
                <a:ln w="22225">
                  <a:solidFill>
                    <a:srgbClr val="C52B2B"/>
                  </a:solidFill>
                  <a:prstDash val="solid"/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chia </a:t>
            </a:r>
            <a:r>
              <a:rPr lang="en-US" sz="6600" b="1" dirty="0" err="1">
                <a:ln w="22225">
                  <a:solidFill>
                    <a:srgbClr val="C52B2B"/>
                  </a:solidFill>
                  <a:prstDash val="solid"/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hết</a:t>
            </a:r>
            <a:r>
              <a:rPr lang="en-US" sz="6600" b="1" dirty="0">
                <a:ln w="22225">
                  <a:solidFill>
                    <a:srgbClr val="C52B2B"/>
                  </a:solidFill>
                  <a:prstDash val="solid"/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rgbClr val="C52B2B"/>
                  </a:solidFill>
                  <a:prstDash val="solid"/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c</a:t>
            </a:r>
            <a:r>
              <a:rPr lang="en-US" sz="6600" b="1" cap="none" spc="0" dirty="0" err="1">
                <a:ln w="22225">
                  <a:solidFill>
                    <a:srgbClr val="C52B2B"/>
                  </a:solidFill>
                  <a:prstDash val="solid"/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ho</a:t>
            </a:r>
            <a:r>
              <a:rPr lang="en-US" sz="6600" b="1" cap="none" spc="0" dirty="0">
                <a:ln w="22225">
                  <a:solidFill>
                    <a:srgbClr val="C52B2B"/>
                  </a:solidFill>
                  <a:prstDash val="solid"/>
                </a:ln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 3</a:t>
            </a:r>
            <a:endParaRPr lang="en-US" sz="6600" b="1" cap="none" spc="0" dirty="0">
              <a:ln w="22225">
                <a:solidFill>
                  <a:srgbClr val="C52B2B"/>
                </a:solidFill>
                <a:prstDash val="solid"/>
              </a:ln>
              <a:gradFill flip="none" rotWithShape="1">
                <a:gsLst>
                  <a:gs pos="0">
                    <a:schemeClr val="bg2">
                      <a:shade val="30000"/>
                      <a:satMod val="115000"/>
                    </a:schemeClr>
                  </a:gs>
                  <a:gs pos="50000">
                    <a:schemeClr val="bg2">
                      <a:shade val="67500"/>
                      <a:satMod val="115000"/>
                    </a:schemeClr>
                  </a:gs>
                  <a:gs pos="100000">
                    <a:schemeClr val="bg2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UVN Nguyen Du" panose="040308050208020208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40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5.48661E-7 2.01646E-6 L -5.48661E-7 -0.07202 " pathEditMode="relative" rAng="0" ptsTypes="AA">
                                      <p:cBhvr>
                                        <p:cTn id="5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6"/>
                                    </p:animMotion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cf779f76140b889421db1ee92d38cd6ed4ffff"/>
  <p:tag name="ISPRING_ULTRA_SCORM_COURSE_ID" val="B9F7F006-771D-4F79-B25E-1E54FEBB1E79"/>
  <p:tag name="ISPRING_SCORM_RATE_SLIDES" val="1"/>
  <p:tag name="ISPRING_SCORM_PASSING_SCORE" val="100.0000000000"/>
  <p:tag name="ISPRINGONLINEFOLDERID" val="0"/>
  <p:tag name="ISPRINGONLINEFOLDERPATH" val="Content List"/>
  <p:tag name="ISPRINGCLOUDFOLDERID" val="0"/>
  <p:tag name="ISPRING_RESOURCE_PATHS_HASH_PRESENTER" val="a4bddcfc1868c96f90db3ced185de38b3b4b5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PATH" val="Repository"/>
  <p:tag name="ISPRING_PLAYERS_CUSTOMIZATION" val="UEsDBBQAAgAIALq920g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C6vdtIqok5BfEDAAAsEQAAJwAAAHVuaXZlcnNhbC9mbGFzaF9wdWJsaXNoaW5nX3NldHRpbmdzLnhtbNVY727aSBD/zlOsfOrHYtImTYoMUZQYBZUABeeu1ekULfaAt1nvut41lH7q0/TB7klu1gsECmlNe5xyQhF4duY3/2e88c4/JZxMIVNMioZzVK05BEQoIyYmDec2aD0/c4jSVESUSwENR0iHnDcrXpqPOFPxELRGVkUQRqh6qhtOrHVad93ZbFZlKs3MqeS5RnxVDWXiphkoEBoyN+V0jl96noJyFgglAPAvkWIh1qxUCPEs0o2Mcg6ERWi5YMYpylucqthxLduIhveTTOYiupRcZiSbjBrOb2cX5rPksVBXLAFhYqKaSDRkXadRxIwVlA/ZZyAxsEmM5p4eO2TGIh03nJe1FwYG2d1tmALc+k4NzKXEIAi9wE9A04hqah+tQg2ftFoSLCmaC5qwMMATYgLQcK6Cu2GnfeXfdXuBP7y7Dm461oY9hAL/XbCHUNAOOv4+/GXhr9/3/UGn3X1zF/R6naDdf5DCiG4ExHM3I+ZhZGWehbAKmKfjPBkJyjgW6TdhVKCxzDnNJhDIFsMsjilX4JAPKUze5pQzPcduqGE33AOkFyqFUA9M2hqOznJwHuAsIBqGuVzVxMnrVU2cnm247lrtD27ttNKjWtMwxuJBWmGa566TlmxjKTZcM89kJHm0cgiSEURdmsBaTwzvmWgh55FDxpgEjq5eZIxyhzCNrocrYZWPlGa66L3WOidBLBwSQG6GW6EIY5qpjYivom4KP2z+2ZUa1F82FJb0GOsfMucRmcuccHYPREuCac4T/BUDWW8mMs5kUlCx3zVRnKFxUwYziM7LKHqPKpIcJXG4pBy01fAxZ5/JCMYyQ1ygUxxFSGfK4lf3Ak6pUg+gdGnjM9si7e6V/+6ZcZBGUyrCPcGxNiBJ9UHw6ZwIqZdyGI6Q5gqKpEQsKs7K+Fb9+TQoluTcpvnfTsYa9AFTchgt+yTmhxaUVhvTadGIprkKaGxBhimxmHgQ4mRhIoeygCEVRAo+JzTE6a1MW0+ZzBVSbANbaPXzFlp5wkTxNMEpiBqzCLJSkLWjFy+PT16dnr2uV92/v3x9/l2hxV7rc2rU2cV2+ejiLCf1zfr8gdB3luiWbEtmiSnUaEvp7heDxQLbHvGea1bP7k1ULMynuIiG/sXg8poM/OFtJxjWyxRDV2Lf6TDGchqb98gyMr3bANPhl4I3US/D2B/4v5cCxASW6ptyaru9Ug6/KcM1sJu8v7bFS5mAk39iJxnOfs4ShuX7v+jjx1rq10fAf9LGv/RCaWfAgdoYaBbGmNGDVcGTH5OHDO9Tiph9Wl0BN+58nrvzdm1OEiZYgnE07wGrK3nz5LiGt8idR5UKom3+h6NZ+QdQSwMEFAACAAgAur3bSCyqiduxAgAAVAoAACEAAAB1bml2ZXJzYWwvZmxhc2hfc2tpbl9zZXR0aW5ncy54bWyVVm1P2zAQ/r5fUXXfCXstk0wlKJ2ExAYaiO9Ock2sOnZkO2X99/MrsdukzXpCqu+ex3e+t4LklrDlh9kMFZxy8QxKEVZJowm6GSmv53mnFGcXBWcKmLpgXDSYzpcff9oPyizyHIvvQEzlbHABvZuF/UyheB/fFkbGCAVvWsz2D7ziFzkutpXgHSvPhlbvWxCUsK1GXv5YrNajDiiR6l5Bk8S0vjIyjdIKkBJMSN/XRs6yKM6BBk+X9jOR07s6/foD2o5Ioizt5pORMVqLK0iTfHVjZBzP9O1pVRZGThMU/FUa+uWzkVEoxXsQ6eV3X42MMnjbtf/TI63glUloyjldxHcO5bjU42eiujRylmAeZBydrYJPj33rXQTyX+O5R2ZcBadPJq8HC8EUPaewVKIDlIWTs8mavz12Ss8HLDeYSg2IVT3oSQf9hDsZrkl1Pe4PvBFWRiCv6BGvnHYNrFy8ETDV9/jV6tauiji+d10UoICdV0YR9soe+Vun9QgZKXvkMyUlPDK6P4IfWhwnlPgW+2Kezr62AsP6GPIVTsFqPD2YwZWRa68ImIaXsJQmnBfSgKkayqzOhZQdxYQY3pEKK8LZL4PL9/YxEmUHBt9pw32FFFEUhtrNxqiXdFwve0670VvTdnQ/Cv3j3Hmm9A6/nmOlcFE3+kdJzmeedz2398yzYYpZkxoP4p5t+FRSg8UWxAvndLIfxhVMBnM3XGNwlEVZQNlwnpG/ZKgArGtyEGtdNwKhcVKdw9Wkqqn+U68E3qBMCSNGx1S1vo5h8t6XkcI3AWBR1KFr3cFZmo4qQmEHYfYjhX3w2MuQ1F061nA36gE2Km45r5nUk35V9K0S41LDAOFVxzXMcJbzW1jhXNqXJZMflnA/+slaDtvMtF7s3Sl8KyU3a/txCrXS/Df5D1BLAwQUAAIACAC6vdtImMCOJccDAAA9EAAAJgAAAHVuaXZlcnNhbC9odG1sX3B1Ymxpc2hpbmdfc2V0dGluZ3MueG1s1Vdtbxo5EP7Or7D21I9lk75cUrQQRclGQaXAwaYvOp0isx5YX7z2du2F0k/3a+6H3S+5MQYSSpKaNmnvhCKy45lnZp6Z8bDR0adckCmUmivZDPbrewEBmSrG5aQZXCRnTw8Dog2VjAoloRlIFZCjVi0qqpHgOhuCMaiqCcJI3ShMM8iMKRphOJvN6lwXpT1VojKIr+upysOiBA3SQBkWgs7xy8wL0MESwQMA/3Ill2atWo2QyCG9UawSQDjDyCW3SVFxbnIRhE5rRNOrSakqyU6UUCUpJ6Nm8Mvhsf2sdBzSKc9BWkp0C4VWbBqUMW6DoGLIPwPJgE8yjPbgRUBmnJmsGTzfe2ZhUD3chlmAu9SphTlRyIE0S/wcDGXUUPfoHBr4ZPRK4ERsLmnO0wRPiM2/GZwml8NO+zS+7PaSeHh5nrzpuBh2MEri98kORkk76cS76PvCn3/ox4NOu/v6Mun1Okm7f22FjG4QEoWbjEXIrKrKFNaERSar8pGkXGCPfkGjBoNdLmg5gUSdcazimAoNAfmzgMlvFRXczHEY9nAYrgCKY11Aaga2bM3AlBUE13AOEAPDWq574uWrdU8cHG6kHjrv12ndGmVEjaFphs2DskVoUXhTtFIbK7mRmn0mIyXYOqExsiwwl+OSUxEQbjC3dH1qLAPmjAvk39ru18fSbCWXZrTUGxyuebStnLZ+7yoD+g+XnBPdpfpOVYKRuaqI4FdAjCJYuCrH/zIgN8eDjEuVL6SCakO04AzIlMMM2JGPow/oIq/QEm+LQoBxHj5W/DMZwViViAt0incLyrl2+PWdgAuq9TUoXcX4xDV9u3sav39iE6RsSmW6IzhWG/LCPAo+nROpzMoO6UhppWFRFMbZ4swnt/q3l0HzvBKuzA9djBvQj1iSx/GyS2G+GoG324xOF4Noh2sBjSPIsSQOEw9SvBm4rMAXMKWSKCnmhKZ4H2s71lOuKo0SN8AOWn97hM6ecLl4muCqR48lg9ILcm//2fMXL389OHzVqIf//PX303uNlpuqL6h151bVyZ2r0M/qi4X4FaN71uKW7Zkqc9uobMvp7at+uZK2r/gotAvh9t2yWIE/ZrUM4+PByTkZxMOLTjJs+JS3q3CSTJphg4ztbz0fm95FggTHXvCWRx/F/iB+6wWIJfGaBD+33Z5Xwq99tAZuN/dv7GWvEPAun7i7CW9zwXOODfm/mMy7huT7h/qHDOb9P/rc2D7UYAIt0wxr9Gh1/flX2YMS9l/iwD2tX6U23p2i8Na31BrKN1/5W7V/AVBLAwQUAAIACAC6vdtI+GKxa4QBAAD/BQAAHwAAAHVuaXZlcnNhbC9odG1sX3NraW5fc2V0dGluZ3MuanONlE1vwjAMhu/8iqq7Toh9lu2GBpMmcZi03aYdQjGlIk2iJO3oEP99OOWjad1BfGnePn0du3I2vWC3wjgMnoONe3b7d3/vNEDN6hyufZ136BnqoeHpHD7TDHgqIGwgxeHTo7w9EZRxKJzprPxAW1PzCyW+WTBu6rgiLDShGUIrCO2H0NZU4l+vsn1VVUW1Ns9ya6Xox1JYELYvpM6YY8KrV7fqBTZgWYA+gy5YDJ5p5FYXeXJ8iDDqXCwzxUQ5lYnsz1i8SrTMxbwr/7JUoHc/fFUBg6foZeLZ8dTYNwtZM/FkiNFNKg3GwD7v4wSDhDmbAa/5Dtz6B/WM2wU16CI1qT3QoxuMOq1YAq0uDUcYPiZ2Xq1uRhhtzsLaVsTdLYZHcFaCblmN7zE8UKpcXfADlZYJdqSFtnt+RLlk81Qk+9QDDJLDw6JtV/dOhbrjj0NvhGRjhJbERGZdF8cFU2/JwTWNrFNq5jklCkqURGJFgQV5Gtu8RnD/FXyfO0txFCu73vYPUEsDBBQAAgAIALq920g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Lq920ibbXtbYAAAAGUAAAAcAAAAdW5pdmVyc2FsL2xvY2FsX3NldHRpbmdzLnhtbA3KOw6DMAwA0J1TWN5bYOtAYGNkAQ5gBQsh+YNIhMrtyfaG1w1/Fbj5SodbwPbbILBF3w7bA67L+PkhpEy2kbhxQHOEoa868Ugyc84lJjiFHr4W1oLME2mZ0VXZsO6rF1BLAwQUAAIACABElFdHI7RO+/sCAACwCAAAFAAAAHVuaXZlcnNhbC9wbGF5ZXIueG1srVXfT9swEH4u0v6HyO/YLR0DqgTEkNAexoTUse2tMombeE3izHYI5a/f2c7vpWxIe2iVnO/77nz33cW/es5S74lJxUUeoAWeI4/loYh4Hgfo4evt8Tm6unx35Bcp3TPp8ShAZc4NgKbIi5gKJS80gO+pTgLUM2BgRl4huZBc74H7FLjbSCdL9O5oBi65ClCidbEipKoqzBUg8liJtDQkCociI4VkiuWaSeLSQF6DXem/o+GXiZzofcFUD1notweuSVqOZ8UHJNUSCxmTk/l8QX7cfV6HCcvoMc+VpnnIkAeVnNlSPtJwdyeiMmXK2Ga+S3LNtDZJWNvM1yu+OM89JcMAOYdNxpSiMVM4zWNEHJZMgP1tSlVS86gBreFVO17zWr+Ned80brZzpHMuyseUqwSO+pDOOgn0yTCqn9nrWgU9NAq6NUzIk+xXySWL7Ou3VozzBXIBW8XZPLGqQjiAp1saaiH3NwADFdUdxG3TsGsatqCWA7fR1x0Fam67ZVSXkjWlmvlPPGLiC5WSGllcalkyn4yMNZYMwT5xV66b1DXET3SWnv5Db4zfqDU/1WudsYD/0ZhPQNTWhOcRe77l4KNZBjXVDIptbFgXKTYxu5xU+Zj1dD0wuRzrpsBFPE1lzGAMI6op6ezkEJRJqsAlLOUI2zs4CE54nKTw05MM49ODNBmVu0mG3sFBcCrC3QS0NbdlJOM6jsTUKsgnE+vED0ulRcZfrDwHe0avrA5fG7nm6Lrg7cHZ/I9RHMRoBnOLJlaXeertq+bw3sypVp3PpnCWgVphHpguC+fVzEJZjHwitqVlqm/6OTX7sAcd5Tw1HdNc30HvolrzF+ZVPDJfusXS1CRhRjMB+nC+7DFAP2G7DMJb06GIW5E3dcCY2Df3byvabPm6da7rhzrsQw2fOKscxs3UR1BHLEWZR6Me4qL7iKgUdtq1ZNRL2RZutDgBkYoiQO/hob7zxelFd+WzxUWDtXndu8Aulzes9DrhTkGk1nV7Eb/eDfD4G1BLAwQUAAIACAC6vdtIPzCQpjUIAAB1IAAAKQAAAHVuaXZlcnNhbC9za2luX2N1c3RvbWl6YXRpb25fc2V0dGluZ3MueG1stVrrbuJKEv5/nqLF6ki70ipczC0rhpUvTWINMRzsJDO7WqEGd8CK7ebYDTM54sc+zT7YPslWt+1gEyB2ZhZPonF1fVXVdesLGcTPXqhvY84C7w/CPRbalHMvXMXDXxAaLJnPomlEY8rj+oHy6IUu+2aGT0zQgBpzErokcnUxGg8baCQ/qN9T+0Yf3tpau4V6bdzCfWTgjg5j14pxregwZrSa+qB+JCKRG9ElDflpqYN6YfQtwAxjGnEzdOn3oVLkzg8VZ3ATEdcDvnjYbYtnn2ndG23xoHaz0+vgfUtVFKWL9I7RNBr7Xu+6pzYRbrQ7DWWv9VtKS0HNTqd53d03e62OAm+j6y5IaePrLmr32u2WsW/hFqCRqmpGS9/3lOtmUwVtuH+t70cjrddooGazqbSNfaerjLQGAm4FZKhKXzhQMRRN6e5VTW32FTTSR9qovccG7uod1G/hbqOxb2ua0mgcnHuYXd5dB2rp6WTufEfgyRCcHBW5VT+RXIPlNoqA2aHBxiecopAE9FNtyYKAhrU0J2X+ZhyZKUVqQgSywA8T+KAuX7IRqT2f/nk68txPtcWWcxZeLVnIwaSrkEUB8WvDPyUZktpfBsl2NKqCeyJLelDXk5+ysFQXZC08l0DglA0JX8Zsxa4WZPm8itg2dEuZuX7Z0Mj3wmfgblz3dHxRke/F3OQ0KNiH++IpD9tAV4qpMK+LxVMK6ZMF9TONDfmpgDuofN8jR9CdF3tcQtWmeC5BN2RFiwHoq+K5jAlBSzFqPfG8D+L0Owd2RRR56yK7T15oVFSSNMWLKLbZbqrm0yZiK+HsIu79QL/ifAY9JlwJCxviKQUSExQKS0UpdZucv3HEmL4e95JBAFoguPnmkpKkyKk21yd3U9X6Oh9PbiZzzbypDfWkKpEoy1/+3Or2vzc73b8M6imwpCj7Th2Pi8KQFNZplJNlObPJeA4C8Xhu4S9ObSh+V4ZO7p2xaeHaMP1PZQHTGX6oDcXvMtD72Qxbztwemwaem/bcmjjSL2PsYKM2/Mq2aE12FHGGdh79hviaIujPXkRR7HuuHBA92wu3tIQ+Y3KnmtZ8hm1nZuqOObFqQ5tF0ctfpWSy5WvInjWJkevFZOFTV6qFHJHjor+AdrkNQ/CPrz3gZAHxwqsy2mfqo2ndzJ3JZGzPsWVklNoQhy4yIiI0VRc0U208AxkRgeX6Y/C5zD4pAam+X1nIrXlzO4YfRxhy663WPvzwD1gzxRCSqVj63wVC4uAZZJ1tP05mhvAhKEQEbUgcf2ORW0iafOhKyDYtfQKpqTs5+Y4Qk8mGwHvhElKHLnkJeXfYttUbPNcmXyDHoTYnFUGTz1CSnyuCvmIbagjbJWCW+mDeqKIiRBlmBZLV4JKIfPdfEFkuASe8ufPYNgaK8DCUiazG+KqyJhv/dg+BNNXxmWpPBIOz5dvK21EwJXJhnSuhC9qQjg2RXb/dm/+Yj1RzjI05pJsxeZw7sksKpQF5QSHjiLg7Ei4pWtAl2UIlvMCY67lyTERemvD71vsDEZ72n1/T1mUZ+MuvHzCp0PBOWAZ7ZFAG+5QNf0+7cFs6gw8aInL9rBVlHPBhE2wdW+rMnPycEMVesPWTLv0zAvVqXNVgvWvHj/urfNj+D8bYSQvWTOhomscqgTCsxGLJgcXTrwQ0rRGomyb9HBq+OIhWEmBNUhkWQz8g5gE8VzDkATxaTcQj1mzTgc3WI12I40cJsKzVJGqn4y0OiT6Fc/hrqS7oE4P9kk/JLtnIwNolw18myrmtUmFpcUxnDIZbIHOVJBVI9b1AHKLKib2/w5krktWgMJ9HtvVdWd2+9yxXBPDzNqBv92FPEQsk1SdxltfJovT3HzQkmeIs0TuttoF4LdDSscrV5w9FzMbqTL+d66qlY3GiEPXsl8dBdQifjB17PlY1IQHKJCB8uYZV+Ekc9MrLSk4EBh6pIC+dvE1JtFz/99//KS/myJ6EilLq36rKgeIXXRO/yvunxTiN/1VCjqNqRah8KQlMD1QZtPz5yjEhQX/KkYUky1LAAnHHVUo1lEAaRtVxVP32DqrElkXBthHsBSsKuVNnn6Hxyb1+bXhHomdonA5jflVB0vMiN3llGw5H3C33vZBWhP/wSiQm75jTuWoY8uwPNep7y+dk+XXhAJPe8yGfrarI029VC7rzkUjqery6TLm4ZV0LWkLyfmgIu5Nr3SvhcKPiE+jhvHBBE/KI+VNxtfX2LhcYxE0cpPGQR+JIn73lOeI1+5bGbvhE/BjY8qRj1inYMBWbxVRkkXbMPRO14+ZYU8Ix3wPzYVnQk9nk2Iv0Y5Sua/LmN2/3K+2N4XDKSodylh+Ix/wW/c7f8OeIx/y2WFImcKx7AzoeySOz2ziNRHl6mcgBDw1lj0p5srcij7BgLG5l45xJKaHIGTCXDuXK6HgBTYtZ0PIG189YPAhfNy93ArN4kdOOxbcOhYFD8tYvZ++Ae9yn51NbzgMKMB99+X4q/1OeUwWQfHtw7IyEivjLhn6qwTGELNeiz8c1lMr4VJMyky9lzgE3WTsT3awaNJDtXHbzasBQdPFqEJYU+2XQoP7GU4P6pRgNUrHnQxhugwWNMGSBR7P0LNLy3OvsJuxBbkiLsDODeTxfg+gQTkgZJkcoJJbcVGXVkrzkx2FnyT2f7mjWqXKEnGsuz34QQ3VcTm6Vj+kTz6d3SqlcBWmrO6Rinrs4cBYmD2QncclItVWHk0UsZ3+iW2VLz6FdnViMsi4tkj1vVUIopO0JXcB7zv2Den6VhSb15ovVYxpAQd7Zvyz4H1BLAwQUAAIACAC7vdtILoBvDoQrAABkawAAFwAAAHVuaXZlcnNhbC91bml2ZXJzYWwucG5n7X0JNJTt/3cKSQp5yBRGiZ6SMCpkj6gseZJ9N0QJTVPWGRPKkskoT0YRLY8k65T1sYzCDNFMWuxZZpIsYxoyY5nlnWlV8fu/57zvOe/vvEfnxHHPfV/X9/p+vvt13d9JsLYyWye8SXjFihXrDh8yObZiBT9oxYqVV4QEuVdeDpn/y/3FBz1mdmBFIUFmhPsHv6+RpdGKFRjUWqanAPfvNWcOOUJXrFhfz/vPhw964L1ixanZwyZGx0PdKG8D8mAdjgYfq5XcL6gafkgR3tSw/ZrvVtrV2Ieh6S+l/u7c+se9RuEtkqV+Cg6X24T6/vG6s+myYvce0e5uJ2hMWYJlfmv/2Ed3iG/ICbrLfP4Y80TBlPaZQ5G+7X0a8zeJ2h2O/aUnCMZxjfj0oNqwmVF7bPjMJBoLm5q9pAp7krNJrW7FKpGFP+pubfKrNPH+46rtLgO5U5yZDgSrQwdufWDDFvGfb+T+cPGSByXSIRLe1fRu/wMiI5t+v6Mgqmk3iXynvC987BTwnWIuUv2ljqC0xwW+BT8m4qKa1OQud6SHPqXiJSbC6LoaP4+CPC0PQsa5wWgHjWILjH+dQ+3MtODW+lC/d9twYPQ20K8fYkWEQNsC7bMqZu+cw0b+GVar1//T54QL8sbJW5p+Jknaw0N6VbSIQ9yTndevP/tlTCEQPyBa5NdVxKrLN104L51/zb5Z+Wc+/DbB7dd16NpP2fX+RTXBM/RyLPzjnZU7b6+kPZaPVGogxuo9+Vve+FW3gK/oPvwhK8DXB6PmfQey2CNZ64NqplNvpAs/uCAMOypA8jVmIpvogkax8gpXlBJbZ+YZaxOHe6GEr9M/r0Mw8Yi02twLwg/qmoUbiPGniWLeQqCXfo+akIxEke9sQKxLw36+yU7gkd4BLr1i3gvWYH3Cw38lOVjSmk9SzNvvgI/ln4ktM/NVk6RKRu9XsAw1PC7f5y3DWbKJLqID4gdGiy5gzzOR05YevYW8G6JFLB/kr/GBAIIUY7/zpO4PS4HjhgJlO5MpksHeQvr8wAU8/BvQebOuwpV3Az/gprWjxDMSqE9Y5IfQBuT49c/gNNerVn98+tyXyZkkO/fPtT/vcA8fyX7sjurp0U5iaRJeTfjCgS0S5eCejnaO/vQ0lAGfYAc66+Dz6v7kEi28CNHjtw7BR22y9usyP9bHMaqH9ahzsMnm7f3aPvz8kPn5PkZtyNvnc2OQ+TndFgR+Jicrcu6EBZPx2kzn/ts+Nmv8MbF2LNmGnKQXC2WUlwcn2US17ZRvenHx2U1rKTTNzuPHXHSLB1sb4g8j+AHqbUFZKp1+T55kG5kig4ZD3101CySwGiSOVk+VdkpC0uUV5OzHRx1Wy4whVIuyWQiXGFHJCuoSC/De7ie+s6SONDuchegYpFGFtmxFxqPMY5BDh7snkOcvnOEN9+psTlOuLKDLSbpoJSN7AUACPwCS1xH3r1J3csDo11Ie+FEjIM3m5g9jkPS07nnXDGFQUo29aZk+Lq8OuSQhrgG+DXNw1e6wVJ2dhT5mpj07XspB3+uBHk2ruwmcyOeqicRO/wOOLjjnKM/vytJk9a+pCIi0CYhg0tLRNSXWCmwESw4Q7O29VxrhvoS0NFk1OIkVR656rnW0+s6JCA6SnmNfNJitSOvsjogoQd+QWQt6VKrmJjBhvoQ8ZSZ0Tqom7kKhsHserd/d3aJF0tPoNtscMn403a66y7eqvyy9IR0+EdYuC81SXkJiNbQTre9SqkM/tZmJius3IHqyvF1jpVTS/Pjwk/14dsmIXXLbgfghRHnfvFfYFQpErucqZKI3YvSdtGTaEhh4UE2U3fY/ElF0shZ3d0fkhxwwSTuzqyGeTCL+gwtDex6Csbp8s2pm5zBEeo5tTwCF3cFJKsKzMjeFcEcee6clmXZnZZebp1nsgPHHJz8slOGNKICSY6GRwPHbZYvPfDt4jjzO1V2N4/I9yuNNYjAh/QX2708NtfptLXu5Jum1nWHynTXX997ZtZtcUPeDH6+tEBlc/fWIFfaOuCQLiBZ9snqBkfQRPJHmXSkoaR3VLSwE2nPnkdLfjT7VktLfBSiqewT1OO+CcKt11OmiYgXjj1tmFtrT1jqRlF0dt1futHbmM4pVOt5+8VEFsnxl/Q/7pcOCcK1XFGAJgUnzvDa0iWtdTikvrpyncgwIXNulZizwqOZpksiTuIGYH7Y/CrRKw+KRS4zwA8OAxeXJkPIJ32VrKHDigWGZfefVLTNisJ+Na+zhVH+ubX1QsLgSPLjF1qri2maRJXSrVa357DouOqU/rHOostqPFZa+Avra8/0/Az8jnV3NovfEdbgjWB+7/Ytk2ZR+9nNu8KF2I2qmL4lKm3EzYFxdFBgtzbBZBoLDqN8cVA0JHSsoP4WOuMUVpIGo4/K15eQI3doOAcAmS8d7zUqeOGefHyzT8h3ofacY7DnDZWsadqVz/1iXvpdZrLXJn08XLp3PCMdMOW7/gOu1uKwD+VgqpUcDgqYv/VC5lgvyYP/Lw8G8UaJFuH52IfKe3GDgfdY//x6Q7HzIhe7VpvsnA7KnAsujv4tea5BhMmZvI7RKuNWdK5vcUGAB6+vUBPkBU0ePud4RPm3L5d3Jda9K8otbsU9J2nSZr361LpVLY/sfRMrOM28lZwghtdDQwUsb1yMmtyMmCcO++lM36hNVa0NpqzZ68wKTBdwTAQ/sjkYWwSn+cfQwWutDDw/d2LRPs9ZRjjs/ZnFms+JQCCY5bnsWbPLDMJA9CHQ7l8uF3z/tful1QtVb4fXfyFTDRj2UV1gZg2X1YGtuuDSaKCsdp/U7aEeKAdUHE/EbONN3eKJRiyfN73RBTECzIuwPbSSA7U176b1QYoBb4a/xDze2sjUy5ZdSv+oU2eCtrGSH0SAVGrhFzg6lyzfGCbcei6Kzzu184CAo69wP/UKSzyUftqQUETOc9nWUMpHjAgBaOKvzKoYdX6TqXgWUyE9Lbhye28vCPOwNTOTs3g6GOCOD8OU93fMC+cSNnKT5yKHr9n3aw+3vAlPXFI2lPV551ID1yVIrZGLomCfzmitgEXi5k2AUFJSsaf02EgVC+71A7U8vSwONjOfjA6ZogPJyDKVMKyjfBG+ye+VloX1eL6W49rb8zWhngjhQXYnwZqKoRp2UYeNifx64U6xfdTB0jHwN8h+YTKiCoZDnb4vz1c/pKXvBIrSPjJc5YPcoHogvS9z69PJMSAQxUch8a4Pfk4O9iIx7FOGEnlQdk+4j0+3bXnAFpECyYtvteHxks9YikrYzBqkVEpFrdnE9RuEupcJhIslPB9RetS1VVccRizWVwcJ2HGFycrEvXvR9gFb2KBBCRtzPVbQn5OPPY5W516Z6zc2dPELHfdxaRteA9hR43kyVTJ21d9DFZ4K/sqwTZC3ubXLozHhRTAkaXmJLom9IBlNjxMtL0dcbvPNrjmdfUsA8q86oa5yxSSnV0o/+ewify/hY0W8Dtjc4JgAKoleK0JJc7y0iMJJGphFByOlKhTQ/hKcnC5QspOi04uyuUL+gdsDwaeolzHolL4v5eHnFp5eD+6bdg+PxFTDAs0MSDihbASeB7kLkiRq4XnSiEPVpGAxXAdXR5BrqdjVLf+VbIVWSMt8nivw8kQSBbn9wa6ifzs7uCJeGefeSZtt5jasqp+Mx4udKbN/NBFngnKwxInu7ye61AL+16t2zXtfKRbS7Z1MlqkLzxzStkNDdqEQaRTUr7Uhe3d7j8hY4xrG1uwgshksaL7IWAi2wn9I4w4PJ4il5Uid22V9E68i3SxT7eIihdiQF4U1viw2awnB4jMGb7gOxwRYWE1zHz8EybfJoWu06e0gZY0UH/TCwVkiSOftIw16LM3qx87ZRZ7r7wErszakKGYmGZwCBGcIaX9baItzCVN6VCSaqfxWL04AHQqCJjj9evnlYN20nHwxUqUcOWeUM3ZP63ZQYJkNqUqxRFgLhx29fAuQcQFaIGsXe32vxqvvI8NtAgbhvq0nrvyB/D3+8Tfu4x7jwb5kSL0mSjlg52pZniOJ5+sWFSL7pg/q6c+slpasWt7i4zAvhn3a+uLdyCU3iMzJFnbwNfVDXKSm22ErU6fyv79lHyfFMvlP9HhXlXVNFxaFJeviv9xX7DPRu+1Da4aZTTcNt1nt/mMDNz85kS8Z/8VSYaag3fN64axWyI39hEjhwbNWwkmoQlkUfTO9nvt9i5w9/yLcKuunzYxu9O6972gsuCHqMpSteHvQSNec6s8s7z5xU68Z1Xb3Dt75txePiK+VHGr6n0HFRyjeVw/7k+l97p6hxov+vqs3138q3NMMceDcc/xH+YJNsxYgxw1FfyZP75+dh/lwkjHAZqW6uP8YnWXF3QRT2BviD+QtGWDwMu05I193FjbOUHy4eyFTcrbwWd/czMxePZBYlYWEg+F9AQkHly8/FlCkDzlR9EIceBIyctkdMf4QaMKD6by5EPVnXwDgLO4pnBMNQQfDF412CpYdb2ND1ejBKL5iXIfAkJWXTVwHbsmgMSrB0ywwf3ZHScXh70dMdg70vDWFFa0EXJZ8KL1QwtTOBk16asc2FdeRI6XjqeZ6Smrx6tBK8IJ7jRkaN2+iRFl56xMxhNfnfDNLTC/L12+ySn3AZWL/prqcjHDP3I2gSE6TzA6hwaoSo/nBh1Bky+9JmbtymcfEnJfP0CEqmjeYVycEIjjG+mWG49Oq+es0wSa6+Ge9RyVOz8/wxHz8AGitevuYGP4ARpBmLThVSvyj9i8JuaXKIk+OaAtzc8IF9nyL/jLhAO3Z+YQGm4vWXIktF1pPGObh1dYnJSgOLlYiTMRoE1e8Fo7oMQf4vPr7e3Pyi9IFfDdMXW/E13rD1IdhKEvOGr3+9AfTtWeNfayNqSL7vl3nmpMDiWFD+ddnvLsVq1YLnfrH8F75f/mwKba9r29vqFmXaf0t+pb/RtGjk+PXy57ARdLgGYxf8XUa11y147ldf+v3yi5LYk052tu9dbGnV4W5fK03ynxn+feKFJqt+AT082/9s2zTOqeu7br3f84OJi5jtb/TwomRH2xtQ28ap0TCfrzcsYOIiFvvbZZ4bU055vdnf54fDeXVhwXPRy6Aug/p/BKopUZ6cm5O5v8HXAlmuz02TOLPFbNhE5XBgUmJRkCy2lqUAnD00mlZRJAr/YOxLVYXqUWi69E4wNSMkjKnKJqnKkTRwFO2gMrku2nCklDeCbfC3Xt2M9mbk8JupZz+yfk8eBz5IesMmU7KqBz/lIOZyNgoIq+97Gjfku1bq0R2Tnr+Sb1SbObycGH7Naix1Cdej1KLxu+oTh1jc0d9305GSi8QUPNaE8wM4MyhO6Mwz+9qz8Ry3/TTRiBylXoqMOH/DxKX+uYL+f9fIdgfGSfE3YHvWx9lsOYJMgDaoQzKDs8Y87sD1JjQmlA9cPz8g5u7/xLyKOrS3AROAbt7/D9dh2a/PYo37BgX75BOrZKq2X/wAQfKwv3vSdtsc4WR2/HctaOEB2KbQ5KezA6SzLonS5DdouFbbKxrIZwgzNRTbUsdL6CX4G8yNSRyyP4RDgY0dhl9creKRUOwzO3m9TOLeW/dexFoZUoWP1gYdKxKbNFPB0bKvmhhqOUKqOO8hjlLH4bVJ+qnnL+OlGF21UhzErm0j4nYZOnG/KYfQZ1xR8uTOlp1lSn2eQSw5gIq0gyCAxgnwAhoZWjB7Knt2X4GqqiR8vHOr/JIcBa7VbmR6cU0LYybe8C5lfcIFT7hzb20twecQhskBc+/DSwApNRokl7H5rofgoh4BrhCLWbacanbIU8xUJW78Csnxz3DIeSdDTm2oFQGlBjEBUaYXV4tbNXSgnzzNRT9saDnspdkwmS2bE4306RQDpxo1YKjXwUFHbq4BbT2kTYeMtEDDL0mrCO2fnpKff4xPhwsfvLj1pwoJbwZTYVCqBEOIb+ttP09cJaM3nuzVYTz+Id6QfDxZfEvzJHxPuxFO8YnRvqbOqY1Ou8NkutSDvf32+FxRSr8ICBpaEBlk8DTkHqjJL+h02Olj8N2hWqUKCtGxQqrdsyQfJXGrElmBMaz+S7d/254mhCYcHn+vJeldgi4sQYeXMArjaRT4vu4Wl1RqOaa6VgiUVJPryy+F71NQkDsaAYNMzDjE7ugy9KKG/mb4xHg6i8w0Mh1PcqjtVYiOsdFZT6CY+JU30ijPtcHRchIsIbFuM6T/kwP861oQ5Wvgupl08TtG3FH76H2AFvwGdxRKenOUyWYgQ4LRpp+K8gfImQi1HUj00ds6EF+Ep7QU4cF+HSUwWMSqhBo8L3/dcjP1DSBP4wczvyg/mLqtG4LKZNqUhNhuXpxQbiASIyo+sTNfK8SAZ4Ti7/sI4BaU+77Zrpk8xQMiW/6Trf05LvvfNtHLjy0/tvzY/z+PdW72rmbUUPVmMh4LGjDrDWDxCQXEedsYqMHaR3cYvEoD+uHCPfG6bF42KBcxrp7iKBEuOBEVxSswHBqIOzygGnAGN+sT/yOQqqtsbrE5quezIUJUCRPs1lt0ayM+k8q7/9eQzJObF3I9vJs2N6q4pvwhrccQhsIz/v3i33+P7aIeP0ZzamjK7rPPBrkhUfwtQPAJNbU7Xyr6BahW4t/SY3qgi1sPiP9P28Cl/5e2gS/suMnbFj9tu/g2RfHeKEgV74ZF03o+mz287e3Oh0ts0fivhI7TscwWrO5MRpVghIvWib4l6gN6NkVC6m7waduslPaBG76ZXfVP1SXsl6DJd0KxKU2nQdx7fLYwbV560d2rYt85Ra7ojEPIaZAldxtLN3ABpVdAWiuW2ASKuG/H81xymkmA8iX2gfRslLkeD4zajEcusZFW7HtqmZRlUpZJ+e8gpfu5Zi3tSv1jon5E6NxITpA+78CLpRPRgMMcpOGBBtVUOLVqlndiRROVKyeG0pnSSiWTK2w6ZDs0J80WN3TEd0d4BbeqMN65k2jkRrfQQaWmCm8S+8M9VN9FQYgFDMcxK6bJG5AgLpOdPWCXJJTY5+M2bXGcTEb1sJFbewHVedGN4PEbgzynY66pfgNBStjed/CkP0lOR8vLghkyixER3/qH3xZ8eI6xTMhoGX16qFLB5SS+hBPEqKrOghqZ6saWkf8RkGqhib/bRX2slyRdlY+fxBQVIYgMsqtMyhKcXMPjJKEyYQ1LsWqTl5kpMhGdlm/gNQms0iXRhURTq/Z2B4hnNgSIGjA/PreKF1pP4vR0kGeOwkdtNHOS5LdMqOLwhaiKAngDnJshAyFMDF4uyri3Xc6ciVi7rXtmJkg3diYeQmGTap2SxT0PMRERSIhFBDKidiN1dClzvnUbVwIyzkpITKdVuE/KAcT1S9YgLCbIFVL8JtKPRDan6miR0ipq4CZiGxgbB+smx1Q6/Yxwkz5AFQcHqpK25FOTzmJYl7lMx9MUsBGOSxFKQY58lvFsbj8DZtDXqL6EbKbIc2WTnJa+bwd2W4NWMGw8Pv7CnRqiKZMz97jm73sCcmPo7Hxs38rEaXPXbmyP+cHuMKuakm0HEoXku5OuSKXtwpfLAvCENi5PZKoK9frjQsKQi9bYOzUAPLa3B3p59bsFQhJypRHjV/R6WtTb+eor67ZGx5SleM2CrgsBSeqlsoAWaInHlmCnXZwjzYpBdACYBCnT1HSlNsW/VYDMY+ada5nvru13bUlbvN6fmXCNm25hzr1y4yaEhhExLWUaWwMTrb1YbQdip81NnKQfRSYc4f+DUkYHoeimNyjcXNg9iBoB2d3kx3hFeMOWGZ+j4SpTB02Q/h0R49mKNAfnBxs6KkSsSJ3BCPG7+cYovf6UN/glXL0Ej6XgESWlT+o33BG4NCFhqxqab0/lC7dT4hLMoZZjTqFtfQbgMGf+tZSKoaTLQx1kGAWu3o7ynKXSr6VpuWf4h9UG34JkCsl0w3E0WmmoRQCMWa6Hk0pumDmvteEJYU43olaUOrnU6puTeavHXwHjljg78pMxWeKQ2w2nNVy1jOjVOtG7ZEzzw64tsfGSmXudSwqEYDmfqDimnlNbi78NnljiRIkH8dyhz0bGkS2ZbMPpZ/OPyEGTwoqXJFCOR6C/Zs4BLgcFABG1PYXkpZTrJk+5dr3VnX2XEie0o9sKKeWQMRcuM5/L1ekTMJg+e4a8WlWna+pWaAh+8c0ZusUlXjkCqgOyojz1c0eMZKMDo1FSbg1YYOTMoN4fslCzpczyeyOeWQ6IRvJOAn5sUkDJkLAUKOD0uPpIWrfwUtMheNP1CAJo1675JItzOFeCYGBRM3yv0VLH07R5qEPS5cldvll6urQGCWoGiWeCLR9saeqcehuqueTKYnhTcY3G3HN9cCtGk+/KAKnNDFgTlkIUUiNV+BRj8P+AlzoF9ZXQ0vTQekLoFEFoRyoi6t1rrrWcaVEU925Yvw7Y4bqUcIyk/HfJ6TIpy6Qsk7JMyv82KXlCIBjBOQbLmcf2/4eEXo3W25Kde0H43BLHDz7sIUI2SVpHJSwR+6eFTgy9PG4osN928bOU524Oa10RflDXsMRaLHQZZ0/uvL3y1hLHzPc/h2aYChz3IC3hjJQyIyr3cOmzWsLD3XqvbXVv5U41yBInYSWINS43hR8Y5izBSKspmZy/+CTTKpZIoBKG3XZbChy/bbPESdqcsKRXDy4IW7gsIRANUFX0/ZU7X+QucZT1lS7+JJe9SoVLlHlIlWhzGz7JD8cXz95enMwk7+Gydxn+ZfiX4V+Gfxn+ZfiX4V+Gfxn+ZfiX4V+Gfxn+ZfiX4V+Gfxn+ZfiX4V+Gfxn+ZfiX4V+Gfxn+ZfiX4V+Gfxn+ZfiX4V+Gfxn+Zfj/C+CvZVGCjuqyPo9RXmDIRPKk4CS/4x6cs+OClilf+5WGYOff9hDOyxRxBcLzS+vRik/Dhzf7coH93H00FPvh++CMnjpeX7LQqeea2zNiK7dxuVAjGZ+1hvbY8yiC9x5c8JOumOfqjPmN0kTscNbCVqrh0r/1C/jeNIBvTM0hYlsIYQvfiZ/ar+L2/dbH5Hs7hlXtnsVHLPFWlnqITIOFH37wNPy1R8D3RgGC+fUelKu92nH8aT8P2PM/NIzdK6uzd5oZxl744e2433q//ej4ULw+ptTs7LDMBo+fBzy96teOC9/aLuh+cudMu6/OOvVr994VqxR4vDvL77gU78wOCeqZrtn302PW/v+ZDddPtd+/OZpX+9Nn0f95Recver8A/+3xcyffUsHfXn78/uJk3X4Ru9wTAQ9za0dbflvQosLgYZ9MmxsrAuqzRo4C9efaUHL6H6NEZeQixjF580i8JEpVzle3T/yYIuqvueaFzzLe1J3NDLsCbTUH2rQak6dQ7A+oY9C2CrbWfVnECMuVXDFaGbq/aWauAxs5c8l95lLe2t0EvTBaKBnS3wEUKnTW8F6Ih/++j5Mtqu6UrbMB0dFpibjSgDf6OOQ+Yu0/uzFPBq6N9T8kztHPJdMSjsK8Hojdk9SUCynTQiM577YbhMUTzXHscSJ7fLDFnT3JQLLSsbPp9UFMXFAvLJJJBmI/uKB7s9R7no9e2ugWmkPPmm317bOdH5raQLZ6o5H5mM6ET6X3wzoqxqfCnx1CzXeG7wIyB1aLDhdOlWWGU991V409I3eyaysoUEro3hPf3910OFfbfouNtmgvxzEJVCbhvYwq7vQt39c95EpKDUZe1ht5c0MjmQDTcAXtU0L3M+D9IRoJNd5MBZTupB55K39CEf4fbX3EwOrIgfdYdAYxrUcz/gGcX/qvqSxmc1b1LOeBP/8GSmV8T+SHuMgP3kKS+MY0rX240mFFFxOtFyuvznAKhsfTrtI7A6HAYTlzF38XY4fCR/Y1KWMvXe3l8BSsb5lIleuV791L5KVuZIaSEk5up6nAOh82P9jSmI3SySRnBs0mrwftht/u0Apce/Q9PW2m8Z+97IjDyeI66kmW3mCBSO2w03nvb+C9xmtPtK28bIftvCI2eJBZZcnsCRB3aoRKcpI+5ur5qgidJD817rkj8aTubByO13ASuM64G5ODHK9BVcSWrfrQC07wD8zMi0ZWdTafby5URoH7GZez1EdxX0XKVpCkt64IMtE5rx7wpojBlaFZUmXfw/rs8rWg4FqNgJ5oxMmPYhKD0+Ybk/QOB3v3uqb4qXY46IuqD6IQRavupw2Uv90gfqi0eOvThCHac2N+obG3kgHDz3ODCDam9D6zXnett+G7VMY7w2FotrX2vondwWddH3GxraiiFvWEQvKHE752ifaU79MZ3LS9VxJ1suVcI9ytR1sVjk0ucGqkRCNvGZkqT2QbmeaHFvUbeLL4G99VFsy5T74DQKuAH/GZVVLe+dunW+TJDh8x9DOnmXbWZ54dirCIoJJf4h9NzwSSKYWR8YF6pihycL+G8/T5qjnQ9/eRST6CGlhV3ByDUPBv7xtqruhcJElRybm04l2wEU5WAIDvm7+tZyR+poFyAFnFeoIIMMLtUIhGtnCqp9pFa6rmntQMQ2SsYEw2lcOeuH65AD9Ir2LduNc3+vzLDBxA2uxzFRSLUDnd288dv+OMAW37ifJRzPkqefL6aGTo4eZcRlu8mEKfP/maZnRvOOhtpn8SbTLZJ7QEhkLOzE0Wte3qVwA7DofueDGp2lbCaIovKmX0+JGJNWY4bYXyGpQ5sCWm7yqtCjtfFacKG1wbh3YLHykOmayd1jtjb1DB0E0Ca+P69rvM3T/mjHpFqczaMZrt9rVJ24mB2eGs/hprqD2WOF2bpbK5hkrtJjJmiQi2nSdu1VpQO7ZEdS18oqxHd4tzKL03stncnMBybElTM0tuY586zGR0Zvm9neqUgbJXn3yt/fQSPXJ7C5puEi9ONOe3VDl96glu8rk+Gt8Qlup5kF+sBdzOvTDbBXq5Et0K39U/PnUNP3k7GslzCwYwir97REc5K4vVlUU5Fej8nsFkak07kPiy9vdn4jHsyvJywRZ8ybRWb2SXqvPoP1Zf1vBJw5pl/47OrA3ZiD8N+DcRf8aSARlxl9W11TTCqYR4N5icrzyLyH+R4wZ64XZsQ7mqQTmhfNpygN6CeGFaQM7eTOuKTrTDCol2B2Be3YXDZ09kqbzzI6cSXdfKksqEtAisg8kFaLlGcEufWcRjYmgvWjcV6vkswPLW3B2AQZ1bBKU05P1HGgcf7K071aqhSfaKe1qpOd4bnnED2AcxoDlYCUi9McLxWq/FJ2+fSntc1Nj7EN2jynG8a3eq8YuU+AgGTuXYge/4sgBV4T1UQ9r8+CR9RnZSEzGliR0OeQgeTihqpN6kyOCDcbhKLxem5rxOdypqfNYLpptagRvCUNRx5xs6yPutXIN65aYTe9DnkUX4MPIYTYeWS2a039Xr66l2j5UnpxrhpA6Vu9NXWd56X/gqF9iq8me89UDv+ouhzc2TZGjWfG/bYXbqPfPNJnsuCG3oxofjHZhVO5vi/f2BNOnAKbRd2eggvRJL1cVmun9xIhpi1CtnRqhgPO5W+FHMvhuo/kEreAM1hZKRg2ug3le/z5KrYOvlU7YGbjF671SWmdha2d6BEbEjhYzO+Lk7s2vh49dFMWekgC39Ogqv41F2qJSDb2dk2df8u+cjP/csKXBLL5leNxK8bo+IzPwWqZEz8/HN85XAczmRoYX1KJWgiAmwrEMJwp4foDLr3q606X2fGjhPLpDB+uY8Q3wGEt2ZpIIDyLLk10odAR11Z5++jUYOUePF95fI1qlccJCDjjPqy4pLeilieJwZMzC4mV+vyiaYqN1DbYLAKTM2RrjKqXIw6V8ygyD1Ln9Vul3/ELR4GFKEWrPZMY7XgGWTpdQN2qZ3GOCZAPRB5oCe5l9BCR/Pog8wi/VSLwY5VlkmY9arha8GjFESryaZSVQ+N7fgsjK4P/1bI3t7wXDm9WtgPpMeRXHssOxaEGkMwWvPV+gq7Gxk2pNdLKKylcuemiBcre2wXlTdWUzRJc2IaGQF1Q5fFkPuDBx5KK9w+vQbX3gVN7y5appy8ES1YFigv8eeVKhBBVq1tPPIk/J8V2gyZBxzUKLm+bz36Tf1lFrNr65qoFBk/MaDItRJ7Frcxf36zobiaw1a5BWUyBS4bDu4m5AE1olEpzDKEu+xdrcrzdnq+DBe5wiAaJ13BSksPdKYs6qKI/Wh36ClTFXvIAbmYmtk2mvWfkeebJFMU+VMqn7u1yvYMKlRK1XukxhQbQpxX5exFlTG3m8WMXUndTejb02bXE8uuiijO+Gvaa2ymw7v995gvEkfoz9O/eIhxjSKp3UIiuVZc/CCmr980v1U+y30lWYwEqGzOsczttfKpcwODZ8tP7jWkISl+Cg6q8bph6xzVlKtZIOfWOmyg99CbuUEe+cXna9Jq4BxrS46SQjE5mweUtmyO+vvvS/0jo5iwGUfS3oU/hHKR+nPfRg0Bs69GKwHsj9W6fdz2AxgJBOPYJ5AGpLnIg+5zeluDgkhvg0I9i4BO2vkCouZCoHuhslF5Dbnum5G9t+ClNr5f+1/uHmmbrV+8ViNYvtUQyf8BZcGTnjTXLZiwDFsZklQTcm2CeisUhqX5DHs+NUbOYGzTRn+lWIdB+LKEitr9njXKIDHmC1ouBm8HbHOp4bsMwa70VOPs4NXl3iTs7cV1c6NDuZEjuasF7fjf22TBZzvxAfiGjq1lJxDyXur5r0HOkUf0Y3pr9tLp9UDdPorNR26H45UAh84G+EeeZaoJOQQQtLxkNGMlpBBt1gApWZPoERfoJ5b+XxY41f9Kd/7sRdKPL8GRKhpe4dhNPlhjQs5p5oVgxwqe7sgI9T8kNn5QVCy48QDLfrLa1Ds6nLNm6ibu1ZlTHs5vklCFl+dHspWzPNQCHZnthKZrV1iYEDgNwJjPhNIGHJ/3xke1jy5zgCVXU9hOu+t2QNwq0X61KzyZh1L0eN7mo0C6wU6PhbSIPVTXLO5Pq0gvPItcce3hOjkwD0g60PBU2TBrT9yuH7JufhU1R9WNSXesoElt6TVI8fgb8sisT0Pye20nGAtVeDUZMj76STktLm5k594EcgvSK3fLfJVYUTNBQdx74sJBd0yVa7JGCGQW+jgpXQ0MqMnATJeBmS1AfWYNCCHNsjrOw1bbxdjMBNjUBG25irx1d74bcFEUfSQek6kmqrNhI2nKYxY2jw3SXWm3qjw3WTCvK2/ccPxmgafMfXd9UgbVWLVns5KytRoKLb3azRiiKsbK8LWzhOf4ama6rP6G/9soBaon2ChD3p59fWtKLk13NkQKevd0FB7paX6qOM0NZfCxI+Kq6qf3HIQmRh+69/2B/bM9XLlRRvX9oSlquacnK4JePBKDjG+dY0EwDggXx4s7t2QHoqL8Mqvvxx6ljNXxJl7/7iGNnC2tYj5rEgmcgQdeThe3SG+LXr7Flxw8uPhuBZFI9MIR5P0ZLPRnj7P/ewet7yOwP5wV1I7uVd4TXs5XrTDpmc98HiyOApSA373Gtz1MK6HNfnd8AZ8MbzBPt6IrKpUmvP52lR8GBpFnsriMAvFFE7N1nEj010vsvNSDGgSBpApnHpL8tZrudNWiTPdZy1Ox81eBc6K896l6r4l62wQWh5owGDJjQRHUEi5jNz4W+JjmtB/8/6JIBIf9rwGj7HbB4/mdWWGn9azKp8fSv2a6uwUgc29yqoN8cTZyZZHrs6g0I/CSBJVxlzPMspSlwt7d5XadQUyOrR1zHUzD84/P+fjVtU3JtpF+zpnxfgGJ7OV1I1QiHKDsNLzSRUsp00mb8hakl6dVwfRrSrQQN+Lnw1otwjvhVbGztbOhxxF7BgBpMQ+0tyH/lv3IzpVN36751qUPDmyFh/H/asCnfqJrV08rdc3z7a6FfQ3HjOt9XYC7fatbT7o43QRgmVHRUPssR3T/2YV7Kf/myVOmOKma0G7DQPftJibSyk34d2cNhQddKc+c8AejUWnImUvCIFGY5CdkL9YxnsnwGOrM/GDaIyKwlcCL0RVcX31VWuWDqk0A9HyplSXMIqnMaeIQWxCra2yqor2ZI49qqZr2J3Z6F4tcaKBU+RutyGIDkDEvnFXAWi8EPN+vRpA21QxCryMriYQuCG8u8Xuk4a40G+1pYHdkQZ5bL1P16aCHLHvZO6hKt8xpgv2UyJPNrvm+9npGqHz2yPpj7NqwlAx41nuLAxwHlNPZfVR14AEubEuN37FptPhKuECewxYrwzgY69Lwsc8YAg8/DRrYEqL+ajEp4GC/OouGYJecRGNMh+dCADqGszQTpxLC7kgVIYmE/RGHhrBta73lE6g7xsYcKYMEKGc+X4EJE0cTE6zaLtSMw9MOsUe8JcrupTndwxCaB0b101aHfSEcW/4W3acKvhwY/pOpfc3oG6gjbLnM+GHZXe7nmtluhxaDVDY2vLHRJ47a3RLnzIZjZhFE2MBP2yuzTkwa+DnCg+baLhr35V/5zm93uyXlR/ip8bNjZGtd8nZ/RIj8gpWLqV3ww5veQR+lFcKgYtbwGbqgfoNqXMz1LlsJSzdHxs8dfZihWX8HT7XuecnZJQXVBIy9qm91J26FnYyeHd4f5HBVA1Guamp90kTOCtiorJ+tcHME2OmY/uQL0wlcPNst26w5d+/VH5MVkUj37jvBtAOf0pjffT8uTBUofq56KFjvlRlqg99ru38kZeAn2o8rwTl5gghteCtyq2/FpouROVpigFwxrxG028MrA//veca369fRrS1PvQDgj2M4Acc0/z1M+mK8FVXPXXPzfSLVoH+cbpm+esNhV2G3htpEAnvBjw3EUa4wyfPPheY7oTV//K1TGrWYN73P9GsksXdZyZCsBG872fg31Qmof7bl0qt4lJ80FuyBcVZzaB0VSg9xKSt4P47fNDKpPCAR/T/AlBLAwQUAAIACAC7vdtIuOq3cEkAAABqAAAAGwAAAHVuaXZlcnNhbC91bml2ZXJzYWwucG5nLnhtbLOxr8jNUShLLSrOzM+zVTLUM1Cyt+PlsikoSi3LTC1XqACKGekZQICSQiUqtzwzpSTDVsncHEksIzUzPaPEVsnU3BIuqA80EgBQSwECAAAUAAIACAC6vdtIFQ6tKGQEAAAHEQAAHQAAAAAAAAABAAAAAAAAAAAAdW5pdmVyc2FsL2NvbW1vbl9tZXNzYWdlcy5sbmdQSwECAAAUAAIACAC6vdtIqok5BfEDAAAsEQAAJwAAAAAAAAABAAAAAACfBAAAdW5pdmVyc2FsL2ZsYXNoX3B1Ymxpc2hpbmdfc2V0dGluZ3MueG1sUEsBAgAAFAACAAgAur3bSCyqiduxAgAAVAoAACEAAAAAAAAAAQAAAAAA1QgAAHVuaXZlcnNhbC9mbGFzaF9za2luX3NldHRpbmdzLnhtbFBLAQIAABQAAgAIALq920iYwI4lxwMAAD0QAAAmAAAAAAAAAAEAAAAAAMULAAB1bml2ZXJzYWwvaHRtbF9wdWJsaXNoaW5nX3NldHRpbmdzLnhtbFBLAQIAABQAAgAIALq920j4YrFrhAEAAP8FAAAfAAAAAAAAAAEAAAAAANAPAAB1bml2ZXJzYWwvaHRtbF9za2luX3NldHRpbmdzLmpzUEsBAgAAFAACAAgAur3bSD08L9HBAAAA5QEAABoAAAAAAAAAAQAAAAAAkREAAHVuaXZlcnNhbC9pMThuX3ByZXNldHMueG1sUEsBAgAAFAACAAgAur3bSJtte1tgAAAAZQAAABwAAAAAAAAAAQAAAAAAihIAAHVuaXZlcnNhbC9sb2NhbF9zZXR0aW5ncy54bWxQSwECAAAUAAIACABElFdHI7RO+/sCAACwCAAAFAAAAAAAAAABAAAAAAAkEwAAdW5pdmVyc2FsL3BsYXllci54bWxQSwECAAAUAAIACAC6vdtIPzCQpjUIAAB1IAAAKQAAAAAAAAABAAAAAABRFgAAdW5pdmVyc2FsL3NraW5fY3VzdG9taXphdGlvbl9zZXR0aW5ncy54bWxQSwECAAAUAAIACAC7vdtILoBvDoQrAABkawAAFwAAAAAAAAAAAAAAAADNHgAAdW5pdmVyc2FsL3VuaXZlcnNhbC5wbmdQSwECAAAUAAIACAC7vdtIuOq3cEkAAABqAAAAGwAAAAAAAAABAAAAAACGSgAAdW5pdmVyc2FsL3VuaXZlcnNhbC5wbmcueG1sUEsFBgAAAAALAAsASQMAAAhLAAAAAA=="/>
  <p:tag name="ISPRING_PRESENTATION_TITLE" val="教育教学培训课件通用通用PPT模板"/>
</p:tagLst>
</file>

<file path=ppt/theme/theme1.xml><?xml version="1.0" encoding="utf-8"?>
<a:theme xmlns:a="http://schemas.openxmlformats.org/drawingml/2006/main" name="Office 主题">
  <a:themeElements>
    <a:clrScheme name="自定义 40">
      <a:dk1>
        <a:sysClr val="windowText" lastClr="000000"/>
      </a:dk1>
      <a:lt1>
        <a:sysClr val="window" lastClr="FFFFFF"/>
      </a:lt1>
      <a:dk2>
        <a:srgbClr val="C00000"/>
      </a:dk2>
      <a:lt2>
        <a:srgbClr val="FF0000"/>
      </a:lt2>
      <a:accent1>
        <a:srgbClr val="FF6600"/>
      </a:accent1>
      <a:accent2>
        <a:srgbClr val="FFC000"/>
      </a:accent2>
      <a:accent3>
        <a:srgbClr val="92D050"/>
      </a:accent3>
      <a:accent4>
        <a:srgbClr val="00B0F0"/>
      </a:accent4>
      <a:accent5>
        <a:srgbClr val="7F7F7F"/>
      </a:accent5>
      <a:accent6>
        <a:srgbClr val="262626"/>
      </a:accent6>
      <a:hlink>
        <a:srgbClr val="262626"/>
      </a:hlink>
      <a:folHlink>
        <a:srgbClr val="7F7F7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2868</TotalTime>
  <Words>494</Words>
  <Application>Microsoft Office PowerPoint</Application>
  <PresentationFormat>Custom</PresentationFormat>
  <Paragraphs>158</Paragraphs>
  <Slides>26</Slides>
  <Notes>18</Notes>
  <HiddenSlides>4</HiddenSlides>
  <MMClips>25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等线</vt:lpstr>
      <vt:lpstr>微软雅黑</vt:lpstr>
      <vt:lpstr>宋体</vt:lpstr>
      <vt:lpstr>Arial</vt:lpstr>
      <vt:lpstr>Calibri</vt:lpstr>
      <vt:lpstr>Calibri Light</vt:lpstr>
      <vt:lpstr>Lucida Handwriting</vt:lpstr>
      <vt:lpstr>Segoe Script</vt:lpstr>
      <vt:lpstr>Times New Roman</vt:lpstr>
      <vt:lpstr>UTM Avo</vt:lpstr>
      <vt:lpstr>UTM Brewers KT</vt:lpstr>
      <vt:lpstr>UTM Colossalis</vt:lpstr>
      <vt:lpstr>UTM Flamenco</vt:lpstr>
      <vt:lpstr>UVN Nguyen Du</vt:lpstr>
      <vt:lpstr>字魂27号-布丁体</vt:lpstr>
      <vt:lpstr>杨任东竹石体-Regular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教育教学培训课件通用通用PPT模板</dc:title>
  <dc:creator>Admin</dc:creator>
  <cp:lastModifiedBy>Admin</cp:lastModifiedBy>
  <cp:revision>541</cp:revision>
  <dcterms:created xsi:type="dcterms:W3CDTF">2013-07-25T03:25:48Z</dcterms:created>
  <dcterms:modified xsi:type="dcterms:W3CDTF">2022-01-02T13:51:02Z</dcterms:modified>
  <cp:version>A10</cp:version>
</cp:coreProperties>
</file>