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5" r:id="rId3"/>
    <p:sldId id="297" r:id="rId4"/>
    <p:sldId id="283" r:id="rId5"/>
    <p:sldId id="284" r:id="rId6"/>
    <p:sldId id="293" r:id="rId7"/>
    <p:sldId id="292" r:id="rId8"/>
    <p:sldId id="294" r:id="rId9"/>
    <p:sldId id="296" r:id="rId10"/>
  </p:sldIdLst>
  <p:sldSz cx="12192000" cy="6858000"/>
  <p:notesSz cx="6858000" cy="9144000"/>
  <p:embeddedFontLst>
    <p:embeddedFont>
      <p:font typeface="微软雅黑" panose="020B0503020204020204" pitchFamily="34" charset="-122"/>
      <p:regular r:id="rId11"/>
      <p:bold r:id="rId12"/>
    </p:embeddedFont>
    <p:embeddedFont>
      <p:font typeface="HP001 4 hàng" panose="020B0604020202020204" charset="0"/>
      <p:regular r:id="rId13"/>
      <p:bold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E41"/>
    <a:srgbClr val="F9CB53"/>
    <a:srgbClr val="FAE5AC"/>
    <a:srgbClr val="AF311B"/>
    <a:srgbClr val="BF0008"/>
    <a:srgbClr val="C11F17"/>
    <a:srgbClr val="F3DBB8"/>
    <a:srgbClr val="FBD861"/>
    <a:srgbClr val="C98B1B"/>
    <a:srgbClr val="18B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26" y="-162"/>
      </p:cViewPr>
      <p:guideLst>
        <p:guide orient="horz" pos="2160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C7604B2-C26A-46AC-9E4D-569D4A8F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CB8891-AC46-402F-B95C-AC3D2AE30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29"/>
            <a:ext cx="12192000" cy="7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B475662F-32AF-404E-854E-4DE833729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115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A6B1FE5F-DF8B-4FC4-946C-89EA3C415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"/>
            <a:ext cx="12192000" cy="6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2088FF-9EE5-40AD-B591-C9359825927A}"/>
              </a:ext>
            </a:extLst>
          </p:cNvPr>
          <p:cNvSpPr txBox="1"/>
          <p:nvPr userDrawn="1"/>
        </p:nvSpPr>
        <p:spPr>
          <a:xfrm>
            <a:off x="0" y="0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FD600-F68C-48DB-B98C-2D85298D74EA}"/>
              </a:ext>
            </a:extLst>
          </p:cNvPr>
          <p:cNvSpPr txBox="1"/>
          <p:nvPr userDrawn="1"/>
        </p:nvSpPr>
        <p:spPr>
          <a:xfrm>
            <a:off x="11355424" y="6488668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50B81-669D-4BB4-A000-3EF24EB3C16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F35486-CFAC-4136-A65A-AF941DBEA6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EAFD07-1DFF-4055-AA70-7C55541F9D6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D8670E-499B-4737-B5E7-ADBE4BEF4F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9326-C3E2-4153-A29C-3C552F99F2F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C323C-294F-427E-8189-24004F8572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tags" Target="../tags/tag64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917230" y="2995741"/>
            <a:ext cx="5712343" cy="1210945"/>
          </a:xfrm>
        </p:spPr>
        <p:txBody>
          <a:bodyPr>
            <a:noAutofit/>
          </a:bodyPr>
          <a:lstStyle/>
          <a:p>
            <a:r>
              <a:rPr lang="en-US" altLang="zh-CN" sz="9600">
                <a:solidFill>
                  <a:srgbClr val="F9BD2B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Luyện tập</a:t>
            </a:r>
            <a:endParaRPr lang="zh-CN" altLang="zh-CN" sz="9600">
              <a:solidFill>
                <a:srgbClr val="F9BD2B"/>
              </a:solidFill>
              <a:effectLst>
                <a:outerShdw blurRad="12700" dist="38100" dir="2700000" algn="tl">
                  <a:srgbClr val="000000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9158" y="666077"/>
            <a:ext cx="4554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800">
                <a:solidFill>
                  <a:srgbClr val="F9B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 Chien Tranh" panose="02040403050506020204" pitchFamily="18" charset="0"/>
                <a:ea typeface="字魂43号-国潮手书" panose="00000500000000000000" charset="-122"/>
              </a:rPr>
              <a:t>Toán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612543" y="2373239"/>
            <a:ext cx="4561205" cy="0"/>
          </a:xfrm>
          <a:prstGeom prst="line">
            <a:avLst/>
          </a:prstGeom>
          <a:ln>
            <a:solidFill>
              <a:srgbClr val="F9B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753" y="-14604"/>
            <a:ext cx="1901825" cy="3998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92750" l="10000" r="90000">
                        <a14:foregroundMark x1="44333" y1="7333" x2="56333" y2="8000"/>
                        <a14:foregroundMark x1="62417" y1="24333" x2="63417" y2="30750"/>
                        <a14:foregroundMark x1="64083" y1="23750" x2="63750" y2="26250"/>
                        <a14:foregroundMark x1="50583" y1="30167" x2="52333" y2="35917"/>
                        <a14:foregroundMark x1="49167" y1="85833" x2="52667" y2="92083"/>
                        <a14:foregroundMark x1="52333" y1="91583" x2="53000" y2="92750"/>
                        <a14:foregroundMark x1="62583" y1="86000" x2="66333" y2="92417"/>
                        <a14:foregroundMark x1="66167" y1="77167" x2="67750" y2="80500"/>
                        <a14:foregroundMark x1="66500" y1="77333" x2="67250" y2="79917"/>
                        <a14:foregroundMark x1="14000" y1="46333" x2="26333" y2="46000"/>
                        <a14:foregroundMark x1="26333" y1="46000" x2="27750" y2="46000"/>
                        <a14:foregroundMark x1="17500" y1="43917" x2="16083" y2="46667"/>
                        <a14:foregroundMark x1="17000" y1="44417" x2="15750" y2="47333"/>
                        <a14:foregroundMark x1="16250" y1="44583" x2="15417" y2="47000"/>
                        <a14:foregroundMark x1="16583" y1="44583" x2="15417" y2="47500"/>
                        <a14:foregroundMark x1="16250" y1="44583" x2="19583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936" y="1092067"/>
            <a:ext cx="6131409" cy="6131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8A377-4C42-4083-B7F0-5FEB88779BCE}"/>
              </a:ext>
            </a:extLst>
          </p:cNvPr>
          <p:cNvSpPr txBox="1"/>
          <p:nvPr/>
        </p:nvSpPr>
        <p:spPr>
          <a:xfrm>
            <a:off x="6592080" y="4496745"/>
            <a:ext cx="288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Banque" panose="02040603050506020204" pitchFamily="18" charset="0"/>
              </a:rPr>
              <a:t>Trang 98</a:t>
            </a:r>
          </a:p>
        </p:txBody>
      </p:sp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805FCE0-F5DC-4E7D-8122-546A46F83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65" y="-804889"/>
            <a:ext cx="3698893" cy="36988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477324" y="1496266"/>
            <a:ext cx="5711825" cy="12096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0030" y="-26855"/>
            <a:ext cx="1901825" cy="3998595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54" y="893347"/>
            <a:ext cx="6280681" cy="628068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E6D98EE3-EA92-4E5B-A34B-55E9DB920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2" b="89968" l="6284" r="94121">
                        <a14:foregroundMark x1="8145" y1="36812" x2="15076" y2="32767"/>
                        <a14:foregroundMark x1="7389" y1="37217" x2="8873" y2="41100"/>
                        <a14:foregroundMark x1="31014" y1="34183" x2="28883" y2="40817"/>
                        <a14:foregroundMark x1="46305" y1="35963" x2="49542" y2="42638"/>
                        <a14:foregroundMark x1="49542" y1="42638" x2="50189" y2="46400"/>
                        <a14:foregroundMark x1="48975" y1="45712" x2="50189" y2="48463"/>
                        <a14:foregroundMark x1="54720" y1="39604" x2="59439" y2="31796"/>
                        <a14:foregroundMark x1="59439" y1="31796" x2="65129" y2="30583"/>
                        <a14:foregroundMark x1="65129" y1="30583" x2="67772" y2="36448"/>
                        <a14:foregroundMark x1="67772" y1="36448" x2="65831" y2="44296"/>
                        <a14:foregroundMark x1="65831" y1="44296" x2="55852" y2="60801"/>
                        <a14:foregroundMark x1="55852" y1="60801" x2="64644" y2="62460"/>
                        <a14:foregroundMark x1="64644" y1="62460" x2="68797" y2="61529"/>
                        <a14:foregroundMark x1="77131" y1="39159" x2="81958" y2="32403"/>
                        <a14:foregroundMark x1="81958" y1="32403" x2="87999" y2="32565"/>
                        <a14:foregroundMark x1="87999" y1="32565" x2="89644" y2="39118"/>
                        <a14:foregroundMark x1="89644" y1="39118" x2="85976" y2="47856"/>
                        <a14:foregroundMark x1="85976" y1="47856" x2="79072" y2="54126"/>
                        <a14:foregroundMark x1="79072" y1="54126" x2="81365" y2="61206"/>
                        <a14:foregroundMark x1="81365" y1="61206" x2="89266" y2="60680"/>
                        <a14:foregroundMark x1="75566" y1="39846" x2="75944" y2="40413"/>
                        <a14:foregroundMark x1="92611" y1="61934" x2="95092" y2="67880"/>
                        <a14:foregroundMark x1="95092" y1="67880" x2="94121" y2="74676"/>
                        <a14:foregroundMark x1="94121" y1="74676" x2="82740" y2="78843"/>
                        <a14:foregroundMark x1="82740" y1="78843" x2="64455" y2="76820"/>
                        <a14:foregroundMark x1="63511" y1="77791" x2="62217" y2="79045"/>
                        <a14:foregroundMark x1="54261" y1="39604" x2="56472" y2="40817"/>
                        <a14:foregroundMark x1="57228" y1="30704" x2="57956" y2="32646"/>
                        <a14:foregroundMark x1="32416" y1="32484" x2="33981" y2="34426"/>
                        <a14:foregroundMark x1="45658" y1="33455" x2="46656" y2="36246"/>
                        <a14:foregroundMark x1="25917" y1="46926" x2="29639" y2="43608"/>
                        <a14:foregroundMark x1="10275" y1="31270" x2="11111" y2="32484"/>
                        <a14:foregroundMark x1="11003" y1="37783" x2="13242" y2="36125"/>
                        <a14:foregroundMark x1="13970" y1="33900" x2="17961" y2="34871"/>
                        <a14:foregroundMark x1="13700" y1="34709" x2="13700" y2="34709"/>
                        <a14:foregroundMark x1="16559" y1="36529" x2="17503" y2="35558"/>
                        <a14:foregroundMark x1="21278" y1="32079" x2="20361" y2="32079"/>
                        <a14:foregroundMark x1="13323" y1="35154" x2="14428" y2="35154"/>
                        <a14:foregroundMark x1="18231" y1="40291" x2="20820" y2="39725"/>
                        <a14:foregroundMark x1="17395" y1="44458" x2="15912" y2="46683"/>
                        <a14:foregroundMark x1="19714" y1="48341" x2="17961" y2="50566"/>
                        <a14:foregroundMark x1="14239" y1="48058" x2="13889" y2="49595"/>
                        <a14:foregroundMark x1="16855" y1="53317" x2="15264" y2="53600"/>
                        <a14:foregroundMark x1="10356" y1="52913" x2="10356" y2="52913"/>
                        <a14:foregroundMark x1="7578" y1="56796" x2="9061" y2="56675"/>
                        <a14:foregroundMark x1="6284" y1="61529" x2="13592" y2="63592"/>
                        <a14:foregroundMark x1="13592" y1="63592" x2="18797" y2="63471"/>
                        <a14:foregroundMark x1="23894" y1="58050" x2="23894" y2="58050"/>
                        <a14:foregroundMark x1="16748" y1="57646" x2="19337" y2="58455"/>
                        <a14:foregroundMark x1="23786" y1="58212" x2="22950" y2="60680"/>
                        <a14:foregroundMark x1="20928" y1="64037" x2="22411" y2="64159"/>
                        <a14:foregroundMark x1="8037" y1="64725" x2="12999" y2="64320"/>
                        <a14:foregroundMark x1="12999" y1="64320" x2="13242" y2="64159"/>
                        <a14:foregroundMark x1="15076" y1="28762" x2="15372" y2="32079"/>
                        <a14:foregroundMark x1="26483" y1="65129" x2="26564" y2="66100"/>
                        <a14:foregroundMark x1="43689" y1="68325" x2="43689" y2="69579"/>
                        <a14:foregroundMark x1="49164" y1="68042" x2="49164" y2="68892"/>
                        <a14:foregroundMark x1="54639" y1="55987" x2="55636" y2="55987"/>
                        <a14:foregroundMark x1="56661" y1="53883" x2="63161" y2="47087"/>
                        <a14:foregroundMark x1="66855" y1="46400" x2="61489" y2="54045"/>
                        <a14:foregroundMark x1="67961" y1="48625" x2="64266" y2="51092"/>
                        <a14:foregroundMark x1="63430" y1="52629" x2="62864" y2="53883"/>
                        <a14:foregroundMark x1="63053" y1="59709" x2="71953" y2="57646"/>
                        <a14:foregroundMark x1="69067" y1="64320" x2="69444" y2="62621"/>
                        <a14:foregroundMark x1="52697" y1="61246" x2="56580" y2="64604"/>
                        <a14:foregroundMark x1="54908" y1="64037" x2="56014" y2="64725"/>
                        <a14:foregroundMark x1="56122" y1="37905" x2="61003" y2="34304"/>
                        <a14:foregroundMark x1="61003" y1="34304" x2="64266" y2="35680"/>
                        <a14:foregroundMark x1="74542" y1="40008" x2="77265" y2="33252"/>
                        <a14:foregroundMark x1="77265" y1="33252" x2="78722" y2="31270"/>
                        <a14:foregroundMark x1="81580" y1="30421" x2="88484" y2="34587"/>
                        <a14:foregroundMark x1="88484" y1="34587" x2="90183" y2="41545"/>
                        <a14:foregroundMark x1="90183" y1="41545" x2="89833" y2="42921"/>
                        <a14:foregroundMark x1="81499" y1="29288" x2="86785" y2="31594"/>
                        <a14:foregroundMark x1="86785" y1="31594" x2="88350" y2="33212"/>
                        <a14:foregroundMark x1="87055" y1="37905" x2="86300" y2="43770"/>
                        <a14:foregroundMark x1="83900" y1="35154" x2="84736" y2="35963"/>
                        <a14:foregroundMark x1="87891" y1="47492" x2="85275" y2="50971"/>
                        <a14:foregroundMark x1="90372" y1="63471" x2="78533" y2="63875"/>
                        <a14:foregroundMark x1="76214" y1="64604" x2="83495" y2="63754"/>
                        <a14:foregroundMark x1="83495" y1="63754" x2="89536" y2="64320"/>
                        <a14:foregroundMark x1="75108" y1="56108" x2="76753" y2="55987"/>
                        <a14:foregroundMark x1="73706" y1="62217" x2="75836" y2="61650"/>
                        <a14:foregroundMark x1="88161" y1="31392" x2="88889" y2="33050"/>
                        <a14:foregroundMark x1="81499" y1="33333" x2="81661" y2="35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01" y="-346785"/>
            <a:ext cx="3448402" cy="229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64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08" descr="已插入图像">
            <a:extLst>
              <a:ext uri="{FF2B5EF4-FFF2-40B4-BE49-F238E27FC236}">
                <a16:creationId xmlns:a16="http://schemas.microsoft.com/office/drawing/2014/main" id="{A80A0B10-C402-4E70-9A23-CA999F61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49076" y="0"/>
            <a:ext cx="4320434" cy="1754321"/>
          </a:xfrm>
          <a:prstGeom prst="rect">
            <a:avLst/>
          </a:prstGeom>
        </p:spPr>
      </p:pic>
      <p:pic>
        <p:nvPicPr>
          <p:cNvPr id="9" name="图片 107" descr="D:\资料\新建文件夹\组 4.png组 4">
            <a:extLst>
              <a:ext uri="{FF2B5EF4-FFF2-40B4-BE49-F238E27FC236}">
                <a16:creationId xmlns:a16="http://schemas.microsoft.com/office/drawing/2014/main" id="{848EA3DA-9D34-4118-85C7-5451BDB2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52" b="61123"/>
          <a:stretch>
            <a:fillRect/>
          </a:stretch>
        </p:blipFill>
        <p:spPr>
          <a:xfrm>
            <a:off x="9794044" y="-114302"/>
            <a:ext cx="2750185" cy="178117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06E31B5-893A-440F-B45D-BC3B63A705F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62924" y="457198"/>
            <a:ext cx="12681128" cy="120967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1150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Câu đối ngày Tết</a:t>
            </a:r>
            <a:endParaRPr lang="zh-CN" altLang="zh-CN" sz="11500">
              <a:solidFill>
                <a:srgbClr val="F9BD2B"/>
              </a:solidFill>
              <a:effectLst>
                <a:outerShdw blurRad="12700" dist="38100" dir="2700000" algn="tl">
                  <a:schemeClr val="tx1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608FC7-0F72-486B-95C2-BD90E0F33080}"/>
              </a:ext>
            </a:extLst>
          </p:cNvPr>
          <p:cNvGrpSpPr/>
          <p:nvPr/>
        </p:nvGrpSpPr>
        <p:grpSpPr>
          <a:xfrm>
            <a:off x="102256" y="2166999"/>
            <a:ext cx="8024105" cy="4558266"/>
            <a:chOff x="102256" y="2166999"/>
            <a:chExt cx="8024105" cy="4558266"/>
          </a:xfrm>
        </p:grpSpPr>
        <p:sp>
          <p:nvSpPr>
            <p:cNvPr id="3" name="圆角矩形 90">
              <a:extLst>
                <a:ext uri="{FF2B5EF4-FFF2-40B4-BE49-F238E27FC236}">
                  <a16:creationId xmlns:a16="http://schemas.microsoft.com/office/drawing/2014/main" id="{62D3C0A5-9B79-42F2-B11F-68010DF2353A}"/>
                </a:ext>
              </a:extLst>
            </p:cNvPr>
            <p:cNvSpPr/>
            <p:nvPr/>
          </p:nvSpPr>
          <p:spPr>
            <a:xfrm>
              <a:off x="102256" y="2166999"/>
              <a:ext cx="8024105" cy="4558266"/>
            </a:xfrm>
            <a:prstGeom prst="roundRect">
              <a:avLst>
                <a:gd name="adj" fmla="val 45439"/>
              </a:avLst>
            </a:prstGeom>
            <a:solidFill>
              <a:srgbClr val="FDB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7F87E49E-A5D0-4F5F-AB08-87D48637ECC4}"/>
                </a:ext>
              </a:extLst>
            </p:cNvPr>
            <p:cNvSpPr txBox="1"/>
            <p:nvPr/>
          </p:nvSpPr>
          <p:spPr>
            <a:xfrm>
              <a:off x="562924" y="2737972"/>
              <a:ext cx="694400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>
                  <a:latin typeface="UTM Avo" panose="02040603050506020204" pitchFamily="18" charset="0"/>
                  <a:cs typeface="Times New Roman" panose="02020603050405020304" pitchFamily="18" charset="0"/>
                </a:rPr>
                <a:t>	Sau mỗi thử thách các em sẽ thu thập được 1 chữ trong câu đối. Chúc các em ghép được câu đối thật đúng để trang trí nhà ngày Tết nhé!</a:t>
              </a:r>
              <a:endParaRPr lang="en-US" altLang="zh-CN" sz="3600" kern="100">
                <a:effectLst/>
                <a:latin typeface="UTM Showcard" panose="02040603050506020204" pitchFamily="18" charset="0"/>
                <a:ea typeface="思源宋体 CN Medium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20" descr="图层 7">
            <a:extLst>
              <a:ext uri="{FF2B5EF4-FFF2-40B4-BE49-F238E27FC236}">
                <a16:creationId xmlns:a16="http://schemas.microsoft.com/office/drawing/2014/main" id="{3AF6A024-2507-47FF-818F-0BF9D116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5865" y="4674885"/>
            <a:ext cx="13137865" cy="2958814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A66207-BA39-4E28-BEF9-6F2897370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10" y="1428806"/>
            <a:ext cx="5774719" cy="57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:a16="http://schemas.microsoft.com/office/drawing/2014/main" id="{986011DE-2F33-4B80-83EC-52BCF86F8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36" y="4052570"/>
            <a:ext cx="2805430" cy="280543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049DA67-68F0-4733-A6AB-367C178F47AE}"/>
              </a:ext>
            </a:extLst>
          </p:cNvPr>
          <p:cNvGrpSpPr/>
          <p:nvPr/>
        </p:nvGrpSpPr>
        <p:grpSpPr>
          <a:xfrm>
            <a:off x="1955707" y="3386094"/>
            <a:ext cx="8575675" cy="1450612"/>
            <a:chOff x="1955707" y="3386094"/>
            <a:chExt cx="8575675" cy="1450612"/>
          </a:xfrm>
        </p:grpSpPr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F4C809FF-B709-4E5E-BCFC-089CCDB74646}"/>
                </a:ext>
              </a:extLst>
            </p:cNvPr>
            <p:cNvGrpSpPr/>
            <p:nvPr/>
          </p:nvGrpSpPr>
          <p:grpSpPr>
            <a:xfrm>
              <a:off x="1955707" y="3386094"/>
              <a:ext cx="8575675" cy="1450612"/>
              <a:chOff x="2338" y="2565"/>
              <a:chExt cx="13505" cy="3551"/>
            </a:xfrm>
          </p:grpSpPr>
          <p:grpSp>
            <p:nvGrpSpPr>
              <p:cNvPr id="8" name="组合 11">
                <a:extLst>
                  <a:ext uri="{FF2B5EF4-FFF2-40B4-BE49-F238E27FC236}">
                    <a16:creationId xmlns:a16="http://schemas.microsoft.com/office/drawing/2014/main" id="{95050081-BDA5-417C-84D5-EBA0262295E7}"/>
                  </a:ext>
                </a:extLst>
              </p:cNvPr>
              <p:cNvGrpSpPr/>
              <p:nvPr/>
            </p:nvGrpSpPr>
            <p:grpSpPr>
              <a:xfrm>
                <a:off x="3355" y="2565"/>
                <a:ext cx="12488" cy="2041"/>
                <a:chOff x="3441" y="1834"/>
                <a:chExt cx="4868" cy="6749"/>
              </a:xfrm>
            </p:grpSpPr>
            <p:sp>
              <p:nvSpPr>
                <p:cNvPr id="14" name="矩形: 圆角 4">
                  <a:extLst>
                    <a:ext uri="{FF2B5EF4-FFF2-40B4-BE49-F238E27FC236}">
                      <a16:creationId xmlns:a16="http://schemas.microsoft.com/office/drawing/2014/main" id="{8238C03E-FCFF-4D75-8F3E-F307F0FD571E}"/>
                    </a:ext>
                  </a:extLst>
                </p:cNvPr>
                <p:cNvSpPr/>
                <p:nvPr/>
              </p:nvSpPr>
              <p:spPr>
                <a:xfrm>
                  <a:off x="3441" y="1834"/>
                  <a:ext cx="4727" cy="674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8A554"/>
                    </a:gs>
                    <a:gs pos="100000">
                      <a:srgbClr val="FFEB92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0">
                  <a:extLst>
                    <a:ext uri="{FF2B5EF4-FFF2-40B4-BE49-F238E27FC236}">
                      <a16:creationId xmlns:a16="http://schemas.microsoft.com/office/drawing/2014/main" id="{44A22A0C-445C-45F5-8BA2-AA16781D645A}"/>
                    </a:ext>
                  </a:extLst>
                </p:cNvPr>
                <p:cNvSpPr/>
                <p:nvPr/>
              </p:nvSpPr>
              <p:spPr>
                <a:xfrm>
                  <a:off x="7941" y="2564"/>
                  <a:ext cx="368" cy="5764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endParaRPr kumimoji="1" lang="zh-CN" altLang="en-US" sz="1800" dirty="0">
                    <a:solidFill>
                      <a:srgbClr val="950101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</p:grpSp>
          <p:grpSp>
            <p:nvGrpSpPr>
              <p:cNvPr id="9" name="组合 63">
                <a:extLst>
                  <a:ext uri="{FF2B5EF4-FFF2-40B4-BE49-F238E27FC236}">
                    <a16:creationId xmlns:a16="http://schemas.microsoft.com/office/drawing/2014/main" id="{188E60DF-2B8F-4D8C-9EAB-A91E4435B4A7}"/>
                  </a:ext>
                </a:extLst>
              </p:cNvPr>
              <p:cNvGrpSpPr/>
              <p:nvPr/>
            </p:nvGrpSpPr>
            <p:grpSpPr>
              <a:xfrm>
                <a:off x="2338" y="2597"/>
                <a:ext cx="1827" cy="3519"/>
                <a:chOff x="8410066" y="3416656"/>
                <a:chExt cx="1160310" cy="2234715"/>
              </a:xfrm>
            </p:grpSpPr>
            <p:sp>
              <p:nvSpPr>
                <p:cNvPr id="10" name="矩形 85">
                  <a:extLst>
                    <a:ext uri="{FF2B5EF4-FFF2-40B4-BE49-F238E27FC236}">
                      <a16:creationId xmlns:a16="http://schemas.microsoft.com/office/drawing/2014/main" id="{674AE002-8E7B-4BF7-AB63-6BBF92791E6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1" name="组合 75">
                  <a:extLst>
                    <a:ext uri="{FF2B5EF4-FFF2-40B4-BE49-F238E27FC236}">
                      <a16:creationId xmlns:a16="http://schemas.microsoft.com/office/drawing/2014/main" id="{6EBA2D88-ECB3-4A9D-A6FB-5189A0844C07}"/>
                    </a:ext>
                  </a:extLst>
                </p:cNvPr>
                <p:cNvGrpSpPr/>
                <p:nvPr/>
              </p:nvGrpSpPr>
              <p:grpSpPr>
                <a:xfrm>
                  <a:off x="8889395" y="3416656"/>
                  <a:ext cx="680981" cy="1196271"/>
                  <a:chOff x="4432330" y="1628894"/>
                  <a:chExt cx="680981" cy="1196271"/>
                </a:xfrm>
              </p:grpSpPr>
              <p:sp>
                <p:nvSpPr>
                  <p:cNvPr id="12" name="矩形 82">
                    <a:extLst>
                      <a:ext uri="{FF2B5EF4-FFF2-40B4-BE49-F238E27FC236}">
                        <a16:creationId xmlns:a16="http://schemas.microsoft.com/office/drawing/2014/main" id="{BF7853EE-B8F4-44AE-AB52-DD9943D08FF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45210" y="1931578"/>
                    <a:ext cx="1055222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3" name="文本框 83">
                    <a:extLst>
                      <a:ext uri="{FF2B5EF4-FFF2-40B4-BE49-F238E27FC236}">
                        <a16:creationId xmlns:a16="http://schemas.microsoft.com/office/drawing/2014/main" id="{4A9711E9-D289-4985-854E-95206B51B3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03009" y="1628894"/>
                    <a:ext cx="532594" cy="119627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2DEE65-24C0-4C3C-BF70-596D1D4C2067}"/>
                </a:ext>
              </a:extLst>
            </p:cNvPr>
            <p:cNvSpPr txBox="1"/>
            <p:nvPr/>
          </p:nvSpPr>
          <p:spPr>
            <a:xfrm>
              <a:off x="3303654" y="3510588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013D86-F1C2-4CC1-AA81-B3A43E70CF87}"/>
              </a:ext>
            </a:extLst>
          </p:cNvPr>
          <p:cNvGrpSpPr/>
          <p:nvPr/>
        </p:nvGrpSpPr>
        <p:grpSpPr>
          <a:xfrm>
            <a:off x="1941102" y="4532340"/>
            <a:ext cx="8345805" cy="1452248"/>
            <a:chOff x="1941102" y="4532340"/>
            <a:chExt cx="8345805" cy="1452248"/>
          </a:xfrm>
        </p:grpSpPr>
        <p:grpSp>
          <p:nvGrpSpPr>
            <p:cNvPr id="16" name="组合 13">
              <a:extLst>
                <a:ext uri="{FF2B5EF4-FFF2-40B4-BE49-F238E27FC236}">
                  <a16:creationId xmlns:a16="http://schemas.microsoft.com/office/drawing/2014/main" id="{DC5E2373-F1AD-4836-B3E0-19055302FCC9}"/>
                </a:ext>
              </a:extLst>
            </p:cNvPr>
            <p:cNvGrpSpPr/>
            <p:nvPr/>
          </p:nvGrpSpPr>
          <p:grpSpPr>
            <a:xfrm>
              <a:off x="1941102" y="4532340"/>
              <a:ext cx="8345805" cy="1452248"/>
              <a:chOff x="2338" y="2565"/>
              <a:chExt cx="13143" cy="3555"/>
            </a:xfrm>
          </p:grpSpPr>
          <p:sp>
            <p:nvSpPr>
              <p:cNvPr id="23" name="矩形: 圆角 4">
                <a:extLst>
                  <a:ext uri="{FF2B5EF4-FFF2-40B4-BE49-F238E27FC236}">
                    <a16:creationId xmlns:a16="http://schemas.microsoft.com/office/drawing/2014/main" id="{852BB45C-01FB-4DD8-84E5-7DE6B7C7EAEB}"/>
                  </a:ext>
                </a:extLst>
              </p:cNvPr>
              <p:cNvSpPr/>
              <p:nvPr/>
            </p:nvSpPr>
            <p:spPr>
              <a:xfrm>
                <a:off x="3355" y="2565"/>
                <a:ext cx="12126" cy="204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CA76A9FF-B6DF-4468-90F8-824A92180BAD}"/>
                  </a:ext>
                </a:extLst>
              </p:cNvPr>
              <p:cNvGrpSpPr/>
              <p:nvPr/>
            </p:nvGrpSpPr>
            <p:grpSpPr>
              <a:xfrm>
                <a:off x="2338" y="2665"/>
                <a:ext cx="1846" cy="3455"/>
                <a:chOff x="8410066" y="3458236"/>
                <a:chExt cx="1172373" cy="2193135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19AD318F-B31F-423C-82AE-9B846DB2970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D7400FC8-CF66-423E-8A7F-7F0C79DCE6D6}"/>
                    </a:ext>
                  </a:extLst>
                </p:cNvPr>
                <p:cNvGrpSpPr/>
                <p:nvPr/>
              </p:nvGrpSpPr>
              <p:grpSpPr>
                <a:xfrm>
                  <a:off x="8902471" y="3458236"/>
                  <a:ext cx="679968" cy="1195765"/>
                  <a:chOff x="4445406" y="1670474"/>
                  <a:chExt cx="679968" cy="1195765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9A44643-5FB3-4E95-9DF0-44F3AF2AE8F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7066" y="1928374"/>
                    <a:ext cx="1056648" cy="679968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E8B4747A-2CBF-4F0F-926C-36A11A08209D}"/>
                      </a:ext>
                    </a:extLst>
                  </p:cNvPr>
                  <p:cNvSpPr txBox="1"/>
                  <p:nvPr/>
                </p:nvSpPr>
                <p:spPr>
                  <a:xfrm>
                    <a:off x="4508303" y="1670474"/>
                    <a:ext cx="558244" cy="11957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954209-F980-45EB-B160-9F43B37E69F6}"/>
                </a:ext>
              </a:extLst>
            </p:cNvPr>
            <p:cNvSpPr txBox="1"/>
            <p:nvPr/>
          </p:nvSpPr>
          <p:spPr>
            <a:xfrm>
              <a:off x="3269742" y="4665571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60CBE0-F00B-4EF7-B164-F6F0FA7E1880}"/>
              </a:ext>
            </a:extLst>
          </p:cNvPr>
          <p:cNvGrpSpPr/>
          <p:nvPr/>
        </p:nvGrpSpPr>
        <p:grpSpPr>
          <a:xfrm>
            <a:off x="1941102" y="5599166"/>
            <a:ext cx="8345805" cy="1615198"/>
            <a:chOff x="1941102" y="5599166"/>
            <a:chExt cx="8345805" cy="161519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45B9FE1-78FE-44B0-B2F4-DBC6E3FBD664}"/>
                </a:ext>
              </a:extLst>
            </p:cNvPr>
            <p:cNvGrpSpPr/>
            <p:nvPr/>
          </p:nvGrpSpPr>
          <p:grpSpPr>
            <a:xfrm>
              <a:off x="1941102" y="5622408"/>
              <a:ext cx="8345805" cy="1591956"/>
              <a:chOff x="2338" y="2219"/>
              <a:chExt cx="13143" cy="3897"/>
            </a:xfrm>
          </p:grpSpPr>
          <p:sp>
            <p:nvSpPr>
              <p:cNvPr id="32" name="矩形: 圆角 4">
                <a:extLst>
                  <a:ext uri="{FF2B5EF4-FFF2-40B4-BE49-F238E27FC236}">
                    <a16:creationId xmlns:a16="http://schemas.microsoft.com/office/drawing/2014/main" id="{FADDBF35-4629-41D8-BE73-E2DD130A086A}"/>
                  </a:ext>
                </a:extLst>
              </p:cNvPr>
              <p:cNvSpPr/>
              <p:nvPr/>
            </p:nvSpPr>
            <p:spPr>
              <a:xfrm>
                <a:off x="3355" y="2219"/>
                <a:ext cx="12126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65541358-006B-49D2-80A3-A3F3E91F2646}"/>
                  </a:ext>
                </a:extLst>
              </p:cNvPr>
              <p:cNvGrpSpPr/>
              <p:nvPr/>
            </p:nvGrpSpPr>
            <p:grpSpPr>
              <a:xfrm>
                <a:off x="2338" y="2482"/>
                <a:ext cx="1856" cy="3634"/>
                <a:chOff x="8410066" y="3343908"/>
                <a:chExt cx="1178744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52034DD7-2177-410B-9A9C-81D3B3017F87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A97206C6-4B7A-4F34-9F5B-D2415F30FEB4}"/>
                    </a:ext>
                  </a:extLst>
                </p:cNvPr>
                <p:cNvGrpSpPr/>
                <p:nvPr/>
              </p:nvGrpSpPr>
              <p:grpSpPr>
                <a:xfrm>
                  <a:off x="8927206" y="3343908"/>
                  <a:ext cx="661604" cy="1196037"/>
                  <a:chOff x="4470141" y="1556146"/>
                  <a:chExt cx="661604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7216019C-1756-453A-A651-1909DD2CA55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58092" y="1830318"/>
                    <a:ext cx="1085701" cy="661604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EF728831-B0DB-47E8-82D2-49606752B52E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4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4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4B38D7-6E5D-42BF-AFB4-C8458DDE3994}"/>
                </a:ext>
              </a:extLst>
            </p:cNvPr>
            <p:cNvSpPr txBox="1"/>
            <p:nvPr/>
          </p:nvSpPr>
          <p:spPr>
            <a:xfrm>
              <a:off x="3254167" y="5599166"/>
              <a:ext cx="67715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 nào chia hết cho 3 nhưng không chia hết cho 9?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9B89D-C2ED-46AE-B055-E06D112943F8}"/>
              </a:ext>
            </a:extLst>
          </p:cNvPr>
          <p:cNvGrpSpPr/>
          <p:nvPr/>
        </p:nvGrpSpPr>
        <p:grpSpPr>
          <a:xfrm>
            <a:off x="2100156" y="12250"/>
            <a:ext cx="8131493" cy="3428998"/>
            <a:chOff x="2155505" y="315689"/>
            <a:chExt cx="8131493" cy="3428998"/>
          </a:xfrm>
        </p:grpSpPr>
        <p:pic>
          <p:nvPicPr>
            <p:cNvPr id="3" name="图片 92" descr="D:\资料\组 4.png组 4">
              <a:extLst>
                <a:ext uri="{FF2B5EF4-FFF2-40B4-BE49-F238E27FC236}">
                  <a16:creationId xmlns:a16="http://schemas.microsoft.com/office/drawing/2014/main" id="{42D20D28-FDA5-4544-B8EB-2EE45945A2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4506753" y="-2035559"/>
              <a:ext cx="3428998" cy="81314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2FE86-23EF-4790-B4DD-6A1302E508E0}"/>
                </a:ext>
              </a:extLst>
            </p:cNvPr>
            <p:cNvSpPr txBox="1"/>
            <p:nvPr/>
          </p:nvSpPr>
          <p:spPr>
            <a:xfrm>
              <a:off x="2724694" y="1160323"/>
              <a:ext cx="7413036" cy="1560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en-US" sz="3400" b="1" u="sng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 1:</a:t>
              </a:r>
              <a:r>
                <a:rPr lang="en-US" altLang="en-US" sz="3400" b="1">
                  <a:solidFill>
                    <a:srgbClr val="FBD86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Trong các số 3451; 4563; 2050; 2229; 3576; 66 816: </a:t>
              </a:r>
            </a:p>
          </p:txBody>
        </p:sp>
      </p:grpSp>
      <p:pic>
        <p:nvPicPr>
          <p:cNvPr id="40" name="Picture 39" descr="Background pattern&#10;&#10;Description automatically generated">
            <a:extLst>
              <a:ext uri="{FF2B5EF4-FFF2-40B4-BE49-F238E27FC236}">
                <a16:creationId xmlns:a16="http://schemas.microsoft.com/office/drawing/2014/main" id="{BC0B55EA-2AF1-4F3B-B995-4AD5A1FB3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833" y1="12667" x2="39333" y2="12833"/>
                        <a14:backgroundMark x1="60333" y1="51917" x2="60333" y2="51917"/>
                        <a14:backgroundMark x1="77583" y1="60833" x2="77583" y2="60833"/>
                        <a14:backgroundMark x1="77000" y1="57583" x2="77000" y2="57583"/>
                        <a14:backgroundMark x1="70333" y1="57583" x2="70333" y2="57583"/>
                        <a14:backgroundMark x1="79667" y1="56167" x2="79667" y2="56167"/>
                        <a14:backgroundMark x1="80000" y1="62083" x2="80000" y2="6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94" y="1736310"/>
            <a:ext cx="896774" cy="8967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21BF880-5FFB-4E6E-BF6A-601EC8D5F7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076" y="1299738"/>
            <a:ext cx="6134100" cy="58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BE8E10-2985-4F3A-9058-410C360490A4}"/>
              </a:ext>
            </a:extLst>
          </p:cNvPr>
          <p:cNvSpPr txBox="1"/>
          <p:nvPr/>
        </p:nvSpPr>
        <p:spPr>
          <a:xfrm>
            <a:off x="1" y="638"/>
            <a:ext cx="12192000" cy="1819088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4000" b="1" u="sng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1:</a:t>
            </a:r>
            <a:r>
              <a:rPr lang="en-US" altLang="en-US" sz="4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Trong các số 3451; 4563; 2050; 2229; 3576; 66 816: </a:t>
            </a:r>
          </a:p>
        </p:txBody>
      </p:sp>
      <p:pic>
        <p:nvPicPr>
          <p:cNvPr id="42" name="Picture 8" descr="Hình ảnh hoa đào PNG đẹp cho dân thiết kế">
            <a:extLst>
              <a:ext uri="{FF2B5EF4-FFF2-40B4-BE49-F238E27FC236}">
                <a16:creationId xmlns:a16="http://schemas.microsoft.com/office/drawing/2014/main" id="{BF6F0D3B-3CAA-4B7F-A61A-BD2036BC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9" y="333035"/>
            <a:ext cx="2923822" cy="29238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4785B09-79C3-4C3F-9165-E2A311DD8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0" y="6183024"/>
            <a:ext cx="2667645" cy="1068500"/>
          </a:xfrm>
          <a:prstGeom prst="rect">
            <a:avLst/>
          </a:prstGeom>
        </p:spPr>
      </p:pic>
      <p:pic>
        <p:nvPicPr>
          <p:cNvPr id="4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B68162F0-6893-4271-BF74-24026D123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570699" y="5750391"/>
            <a:ext cx="1629724" cy="15011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BAC56E-D0A9-4DBC-9B0D-EF519C4CA77D}"/>
              </a:ext>
            </a:extLst>
          </p:cNvPr>
          <p:cNvGrpSpPr/>
          <p:nvPr/>
        </p:nvGrpSpPr>
        <p:grpSpPr>
          <a:xfrm>
            <a:off x="867995" y="1842793"/>
            <a:ext cx="7482166" cy="1451021"/>
            <a:chOff x="1956342" y="3386094"/>
            <a:chExt cx="7482166" cy="1451021"/>
          </a:xfrm>
        </p:grpSpPr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1C46B0B5-888F-4E71-B9D1-CB0B617F0CA0}"/>
                </a:ext>
              </a:extLst>
            </p:cNvPr>
            <p:cNvGrpSpPr/>
            <p:nvPr/>
          </p:nvGrpSpPr>
          <p:grpSpPr>
            <a:xfrm>
              <a:off x="1956342" y="3386094"/>
              <a:ext cx="6639560" cy="1451021"/>
              <a:chOff x="2339" y="2565"/>
              <a:chExt cx="10456" cy="3552"/>
            </a:xfrm>
          </p:grpSpPr>
          <p:sp>
            <p:nvSpPr>
              <p:cNvPr id="12" name="矩形: 圆角 4">
                <a:extLst>
                  <a:ext uri="{FF2B5EF4-FFF2-40B4-BE49-F238E27FC236}">
                    <a16:creationId xmlns:a16="http://schemas.microsoft.com/office/drawing/2014/main" id="{B07BB00A-2BB5-4BFA-8E63-B7C951CAFF4B}"/>
                  </a:ext>
                </a:extLst>
              </p:cNvPr>
              <p:cNvSpPr/>
              <p:nvPr/>
            </p:nvSpPr>
            <p:spPr>
              <a:xfrm>
                <a:off x="3355" y="2565"/>
                <a:ext cx="9440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" name="组合 63">
                <a:extLst>
                  <a:ext uri="{FF2B5EF4-FFF2-40B4-BE49-F238E27FC236}">
                    <a16:creationId xmlns:a16="http://schemas.microsoft.com/office/drawing/2014/main" id="{0E44F793-666C-4DAE-919A-595DB348B0DC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8" name="矩形 85">
                  <a:extLst>
                    <a:ext uri="{FF2B5EF4-FFF2-40B4-BE49-F238E27FC236}">
                      <a16:creationId xmlns:a16="http://schemas.microsoft.com/office/drawing/2014/main" id="{741DD0C5-B36A-4462-871D-7A2E3BED61C4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9" name="组合 75">
                  <a:extLst>
                    <a:ext uri="{FF2B5EF4-FFF2-40B4-BE49-F238E27FC236}">
                      <a16:creationId xmlns:a16="http://schemas.microsoft.com/office/drawing/2014/main" id="{80E6A440-7308-4C71-B51D-8B8AB3BAD7E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270"/>
                  <a:chOff x="4479860" y="1718692"/>
                  <a:chExt cx="680981" cy="1196270"/>
                </a:xfrm>
              </p:grpSpPr>
              <p:sp>
                <p:nvSpPr>
                  <p:cNvPr id="10" name="矩形 82">
                    <a:extLst>
                      <a:ext uri="{FF2B5EF4-FFF2-40B4-BE49-F238E27FC236}">
                        <a16:creationId xmlns:a16="http://schemas.microsoft.com/office/drawing/2014/main" id="{F1A080E3-EC41-42CD-B1E5-655FF086618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11" name="文本框 83">
                    <a:extLst>
                      <a:ext uri="{FF2B5EF4-FFF2-40B4-BE49-F238E27FC236}">
                        <a16:creationId xmlns:a16="http://schemas.microsoft.com/office/drawing/2014/main" id="{674F1070-4335-47F2-B64C-129B30C8229F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532594" cy="11962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A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5B3A4F-6B76-41AB-8331-19FE4BD6950E}"/>
                </a:ext>
              </a:extLst>
            </p:cNvPr>
            <p:cNvSpPr txBox="1"/>
            <p:nvPr/>
          </p:nvSpPr>
          <p:spPr>
            <a:xfrm>
              <a:off x="3304408" y="3602982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598715-A429-4029-9F7A-B2CD8C519A8D}"/>
              </a:ext>
            </a:extLst>
          </p:cNvPr>
          <p:cNvGrpSpPr/>
          <p:nvPr/>
        </p:nvGrpSpPr>
        <p:grpSpPr>
          <a:xfrm>
            <a:off x="867995" y="3564890"/>
            <a:ext cx="7482205" cy="1452657"/>
            <a:chOff x="1940467" y="4532340"/>
            <a:chExt cx="7482205" cy="1452657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FEDF37B2-C074-479A-8011-F5AA0A7BBA3F}"/>
                </a:ext>
              </a:extLst>
            </p:cNvPr>
            <p:cNvGrpSpPr/>
            <p:nvPr/>
          </p:nvGrpSpPr>
          <p:grpSpPr>
            <a:xfrm>
              <a:off x="1940467" y="4532340"/>
              <a:ext cx="7482205" cy="1452657"/>
              <a:chOff x="2337" y="2565"/>
              <a:chExt cx="11783" cy="3556"/>
            </a:xfrm>
          </p:grpSpPr>
          <p:sp>
            <p:nvSpPr>
              <p:cNvPr id="17" name="矩形: 圆角 4">
                <a:extLst>
                  <a:ext uri="{FF2B5EF4-FFF2-40B4-BE49-F238E27FC236}">
                    <a16:creationId xmlns:a16="http://schemas.microsoft.com/office/drawing/2014/main" id="{541B2959-F965-4844-B788-66DF75DA40AE}"/>
                  </a:ext>
                </a:extLst>
              </p:cNvPr>
              <p:cNvSpPr/>
              <p:nvPr/>
            </p:nvSpPr>
            <p:spPr>
              <a:xfrm>
                <a:off x="3355" y="2565"/>
                <a:ext cx="1076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9">
                <a:extLst>
                  <a:ext uri="{FF2B5EF4-FFF2-40B4-BE49-F238E27FC236}">
                    <a16:creationId xmlns:a16="http://schemas.microsoft.com/office/drawing/2014/main" id="{07D45844-158D-458C-A65D-7E38055A67A1}"/>
                  </a:ext>
                </a:extLst>
              </p:cNvPr>
              <p:cNvGrpSpPr/>
              <p:nvPr/>
            </p:nvGrpSpPr>
            <p:grpSpPr>
              <a:xfrm>
                <a:off x="2337" y="2851"/>
                <a:ext cx="1929" cy="3270"/>
                <a:chOff x="8410066" y="3575885"/>
                <a:chExt cx="1225205" cy="2075486"/>
              </a:xfrm>
            </p:grpSpPr>
            <p:sp>
              <p:nvSpPr>
                <p:cNvPr id="19" name="矩形 20">
                  <a:extLst>
                    <a:ext uri="{FF2B5EF4-FFF2-40B4-BE49-F238E27FC236}">
                      <a16:creationId xmlns:a16="http://schemas.microsoft.com/office/drawing/2014/main" id="{6C0E36F9-B243-4541-9851-C685632E8511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0" name="组合 21">
                  <a:extLst>
                    <a:ext uri="{FF2B5EF4-FFF2-40B4-BE49-F238E27FC236}">
                      <a16:creationId xmlns:a16="http://schemas.microsoft.com/office/drawing/2014/main" id="{11675EBD-1CA0-496C-AF8A-30639261E38F}"/>
                    </a:ext>
                  </a:extLst>
                </p:cNvPr>
                <p:cNvGrpSpPr/>
                <p:nvPr/>
              </p:nvGrpSpPr>
              <p:grpSpPr>
                <a:xfrm>
                  <a:off x="8955159" y="3575885"/>
                  <a:ext cx="680112" cy="1195766"/>
                  <a:chOff x="4498094" y="1788123"/>
                  <a:chExt cx="680112" cy="1195766"/>
                </a:xfrm>
              </p:grpSpPr>
              <p:sp>
                <p:nvSpPr>
                  <p:cNvPr id="21" name="矩形 22">
                    <a:extLst>
                      <a:ext uri="{FF2B5EF4-FFF2-40B4-BE49-F238E27FC236}">
                        <a16:creationId xmlns:a16="http://schemas.microsoft.com/office/drawing/2014/main" id="{81E8C351-DC2F-41E4-A9BF-0D1A24773C32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309826" y="2045952"/>
                    <a:ext cx="1056648" cy="680112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2" name="文本框 23">
                    <a:extLst>
                      <a:ext uri="{FF2B5EF4-FFF2-40B4-BE49-F238E27FC236}">
                        <a16:creationId xmlns:a16="http://schemas.microsoft.com/office/drawing/2014/main" id="{0F9FDFD3-33C4-42D0-B31A-877F7EE4D958}"/>
                      </a:ext>
                    </a:extLst>
                  </p:cNvPr>
                  <p:cNvSpPr txBox="1"/>
                  <p:nvPr/>
                </p:nvSpPr>
                <p:spPr>
                  <a:xfrm>
                    <a:off x="4557640" y="1788123"/>
                    <a:ext cx="558244" cy="1195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B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34C893-FC0C-4931-9437-C8A9F8C39772}"/>
                </a:ext>
              </a:extLst>
            </p:cNvPr>
            <p:cNvSpPr txBox="1"/>
            <p:nvPr/>
          </p:nvSpPr>
          <p:spPr>
            <a:xfrm>
              <a:off x="3260256" y="4727067"/>
              <a:ext cx="61341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32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nào chia hết cho 9:</a:t>
              </a:r>
              <a:endParaRPr kumimoji="1" lang="en-US" sz="32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F3954-5846-4ADD-BEC3-B5FF08D924F1}"/>
              </a:ext>
            </a:extLst>
          </p:cNvPr>
          <p:cNvGrpSpPr/>
          <p:nvPr/>
        </p:nvGrpSpPr>
        <p:grpSpPr>
          <a:xfrm>
            <a:off x="867995" y="5236394"/>
            <a:ext cx="11416407" cy="1591956"/>
            <a:chOff x="1938562" y="5622408"/>
            <a:chExt cx="11416407" cy="1591956"/>
          </a:xfrm>
        </p:grpSpPr>
        <p:grpSp>
          <p:nvGrpSpPr>
            <p:cNvPr id="24" name="组合 24">
              <a:extLst>
                <a:ext uri="{FF2B5EF4-FFF2-40B4-BE49-F238E27FC236}">
                  <a16:creationId xmlns:a16="http://schemas.microsoft.com/office/drawing/2014/main" id="{971C8EE0-46D9-4D30-A2F2-96D0293A3F37}"/>
                </a:ext>
              </a:extLst>
            </p:cNvPr>
            <p:cNvGrpSpPr/>
            <p:nvPr/>
          </p:nvGrpSpPr>
          <p:grpSpPr>
            <a:xfrm>
              <a:off x="1938562" y="5622408"/>
              <a:ext cx="11160760" cy="1591956"/>
              <a:chOff x="2334" y="2219"/>
              <a:chExt cx="17576" cy="3897"/>
            </a:xfrm>
          </p:grpSpPr>
          <p:sp>
            <p:nvSpPr>
              <p:cNvPr id="26" name="矩形: 圆角 4">
                <a:extLst>
                  <a:ext uri="{FF2B5EF4-FFF2-40B4-BE49-F238E27FC236}">
                    <a16:creationId xmlns:a16="http://schemas.microsoft.com/office/drawing/2014/main" id="{0B35A61F-2F15-42E0-A5DE-5F64CD8DE0E7}"/>
                  </a:ext>
                </a:extLst>
              </p:cNvPr>
              <p:cNvSpPr/>
              <p:nvPr/>
            </p:nvSpPr>
            <p:spPr>
              <a:xfrm>
                <a:off x="3355" y="2219"/>
                <a:ext cx="16555" cy="238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" name="组合 3">
                <a:extLst>
                  <a:ext uri="{FF2B5EF4-FFF2-40B4-BE49-F238E27FC236}">
                    <a16:creationId xmlns:a16="http://schemas.microsoft.com/office/drawing/2014/main" id="{EEF744EB-53C7-4E58-ABC2-080C415F93B2}"/>
                  </a:ext>
                </a:extLst>
              </p:cNvPr>
              <p:cNvGrpSpPr/>
              <p:nvPr/>
            </p:nvGrpSpPr>
            <p:grpSpPr>
              <a:xfrm>
                <a:off x="2334" y="2482"/>
                <a:ext cx="1887" cy="3634"/>
                <a:chOff x="8410066" y="3343908"/>
                <a:chExt cx="1198749" cy="2307463"/>
              </a:xfrm>
            </p:grpSpPr>
            <p:sp>
              <p:nvSpPr>
                <p:cNvPr id="28" name="矩形 4">
                  <a:extLst>
                    <a:ext uri="{FF2B5EF4-FFF2-40B4-BE49-F238E27FC236}">
                      <a16:creationId xmlns:a16="http://schemas.microsoft.com/office/drawing/2014/main" id="{3B0D148D-FE90-45FE-AA6D-1E98BB5FB1C9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29" name="组合 5">
                  <a:extLst>
                    <a:ext uri="{FF2B5EF4-FFF2-40B4-BE49-F238E27FC236}">
                      <a16:creationId xmlns:a16="http://schemas.microsoft.com/office/drawing/2014/main" id="{656CECCB-1899-4895-9965-EEBE9E0345AC}"/>
                    </a:ext>
                  </a:extLst>
                </p:cNvPr>
                <p:cNvGrpSpPr/>
                <p:nvPr/>
              </p:nvGrpSpPr>
              <p:grpSpPr>
                <a:xfrm>
                  <a:off x="8923774" y="3343908"/>
                  <a:ext cx="685041" cy="1196037"/>
                  <a:chOff x="4466709" y="1556146"/>
                  <a:chExt cx="685041" cy="1196037"/>
                </a:xfrm>
              </p:grpSpPr>
              <p:sp>
                <p:nvSpPr>
                  <p:cNvPr id="30" name="矩形 38">
                    <a:extLst>
                      <a:ext uri="{FF2B5EF4-FFF2-40B4-BE49-F238E27FC236}">
                        <a16:creationId xmlns:a16="http://schemas.microsoft.com/office/drawing/2014/main" id="{2F8F911C-D44C-48CF-9FC5-0E13B58DE91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66379" y="1805724"/>
                    <a:ext cx="1085701" cy="68504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31" name="文本框 40">
                    <a:extLst>
                      <a:ext uri="{FF2B5EF4-FFF2-40B4-BE49-F238E27FC236}">
                        <a16:creationId xmlns:a16="http://schemas.microsoft.com/office/drawing/2014/main" id="{93B8D7C7-4E4D-4BB2-A768-DAFAD724AD27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624" y="1556146"/>
                    <a:ext cx="519775" cy="11960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7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C</a:t>
                    </a:r>
                    <a:endParaRPr kumimoji="1" lang="zh-CN" altLang="en-US" sz="4400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7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1F0385-571F-4239-8B4D-B4A03E52B165}"/>
                </a:ext>
              </a:extLst>
            </p:cNvPr>
            <p:cNvSpPr txBox="1"/>
            <p:nvPr/>
          </p:nvSpPr>
          <p:spPr>
            <a:xfrm>
              <a:off x="3283482" y="5861295"/>
              <a:ext cx="100714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en-US" sz="2800" b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Các số chia hết cho 3 nhưng không chia hết cho 9:</a:t>
              </a:r>
              <a:endParaRPr kumimoji="1" lang="en-US" sz="2800" b="1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sp>
        <p:nvSpPr>
          <p:cNvPr id="34" name="Rectangle 15">
            <a:extLst>
              <a:ext uri="{FF2B5EF4-FFF2-40B4-BE49-F238E27FC236}">
                <a16:creationId xmlns:a16="http://schemas.microsoft.com/office/drawing/2014/main" id="{45071D78-E206-420D-84B7-D1F6DA42B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918" y="2583109"/>
            <a:ext cx="630684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4563; 2229; 3576; 66 816.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A714CB-0D05-4DA8-B5F3-8FBFE4C2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134" y="4561988"/>
            <a:ext cx="5105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defPPr>
              <a:defRPr lang="zh-CN"/>
            </a:defPPr>
            <a:lvl1pPr defTabSz="1666875">
              <a:defRPr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 defTabSz="1666875">
              <a:defRPr>
                <a:latin typeface="Calibri" panose="020F0502020204030204" pitchFamily="34" charset="0"/>
              </a:defRPr>
            </a:lvl2pPr>
            <a:lvl3pPr marL="1143000" indent="-228600" defTabSz="1666875">
              <a:defRPr>
                <a:latin typeface="Calibri" panose="020F0502020204030204" pitchFamily="34" charset="0"/>
              </a:defRPr>
            </a:lvl3pPr>
            <a:lvl4pPr marL="1600200" indent="-228600" defTabSz="1666875">
              <a:defRPr>
                <a:latin typeface="Calibri" panose="020F0502020204030204" pitchFamily="34" charset="0"/>
              </a:defRPr>
            </a:lvl4pPr>
            <a:lvl5pPr marL="2057400" indent="-228600" defTabSz="1666875">
              <a:defRPr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4563; 66 816.</a:t>
            </a:r>
          </a:p>
        </p:txBody>
      </p:sp>
      <p:sp>
        <p:nvSpPr>
          <p:cNvPr id="36" name="Rectangle 14">
            <a:extLst>
              <a:ext uri="{FF2B5EF4-FFF2-40B4-BE49-F238E27FC236}">
                <a16:creationId xmlns:a16="http://schemas.microsoft.com/office/drawing/2014/main" id="{A8817D6F-6FA9-4836-A878-0FE56570F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134" y="6045848"/>
            <a:ext cx="309343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defTabSz="1666875"/>
            <a:r>
              <a:rPr lang="en-US" altLang="en-US"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2229; 3576.</a:t>
            </a:r>
          </a:p>
        </p:txBody>
      </p:sp>
      <p:pic>
        <p:nvPicPr>
          <p:cNvPr id="41" name="图片 11">
            <a:extLst>
              <a:ext uri="{FF2B5EF4-FFF2-40B4-BE49-F238E27FC236}">
                <a16:creationId xmlns:a16="http://schemas.microsoft.com/office/drawing/2014/main" id="{F6B9D73A-AF27-46AA-89E0-CB7D1B80B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39639" y="4046945"/>
            <a:ext cx="2296614" cy="2296614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7ED691-FE68-42C1-85DA-7191FD6FD6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021" y="1709813"/>
            <a:ext cx="3307734" cy="3307734"/>
          </a:xfrm>
          <a:prstGeom prst="rect">
            <a:avLst/>
          </a:prstGeom>
        </p:spPr>
      </p:pic>
      <p:pic>
        <p:nvPicPr>
          <p:cNvPr id="43" name="Picture 42" descr="Shape, background pattern&#10;&#10;Description automatically generated">
            <a:extLst>
              <a:ext uri="{FF2B5EF4-FFF2-40B4-BE49-F238E27FC236}">
                <a16:creationId xmlns:a16="http://schemas.microsoft.com/office/drawing/2014/main" id="{7FBE3505-492C-46CA-BA2C-86C1D078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0829" y="-36743"/>
            <a:ext cx="7509604" cy="59528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A0F3AFD-9006-441A-A311-C648A5569146}"/>
              </a:ext>
            </a:extLst>
          </p:cNvPr>
          <p:cNvSpPr txBox="1"/>
          <p:nvPr/>
        </p:nvSpPr>
        <p:spPr>
          <a:xfrm>
            <a:off x="4609555" y="2235197"/>
            <a:ext cx="4420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6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Chúc</a:t>
            </a:r>
            <a:endParaRPr lang="en-US" sz="9600" dirty="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7">
            <a:extLst>
              <a:ext uri="{FF2B5EF4-FFF2-40B4-BE49-F238E27FC236}">
                <a16:creationId xmlns:a16="http://schemas.microsoft.com/office/drawing/2014/main" id="{63599AD8-9EA2-4994-953A-73F65600DDFB}"/>
              </a:ext>
            </a:extLst>
          </p:cNvPr>
          <p:cNvGrpSpPr/>
          <p:nvPr/>
        </p:nvGrpSpPr>
        <p:grpSpPr>
          <a:xfrm>
            <a:off x="-4083" y="-24765"/>
            <a:ext cx="12192000" cy="6882765"/>
            <a:chOff x="141" y="1030"/>
            <a:chExt cx="19200" cy="10839"/>
          </a:xfrm>
        </p:grpSpPr>
        <p:pic>
          <p:nvPicPr>
            <p:cNvPr id="8" name="图片 87" descr="组 3">
              <a:extLst>
                <a:ext uri="{FF2B5EF4-FFF2-40B4-BE49-F238E27FC236}">
                  <a16:creationId xmlns:a16="http://schemas.microsoft.com/office/drawing/2014/main" id="{79C5EDF7-BCE0-4558-826F-3C2D454C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" y="8759"/>
              <a:ext cx="19200" cy="3110"/>
            </a:xfrm>
            <a:prstGeom prst="rect">
              <a:avLst/>
            </a:prstGeom>
          </p:spPr>
        </p:pic>
        <p:grpSp>
          <p:nvGrpSpPr>
            <p:cNvPr id="9" name="组合 88">
              <a:extLst>
                <a:ext uri="{FF2B5EF4-FFF2-40B4-BE49-F238E27FC236}">
                  <a16:creationId xmlns:a16="http://schemas.microsoft.com/office/drawing/2014/main" id="{1F0D1B62-1F02-456C-BE18-0C19E96A37FE}"/>
                </a:ext>
              </a:extLst>
            </p:cNvPr>
            <p:cNvGrpSpPr/>
            <p:nvPr/>
          </p:nvGrpSpPr>
          <p:grpSpPr>
            <a:xfrm>
              <a:off x="180" y="1030"/>
              <a:ext cx="18865" cy="9788"/>
              <a:chOff x="247" y="1026"/>
              <a:chExt cx="18865" cy="9788"/>
            </a:xfrm>
          </p:grpSpPr>
          <p:sp>
            <p:nvSpPr>
              <p:cNvPr id="14" name="圆角矩形 90">
                <a:extLst>
                  <a:ext uri="{FF2B5EF4-FFF2-40B4-BE49-F238E27FC236}">
                    <a16:creationId xmlns:a16="http://schemas.microsoft.com/office/drawing/2014/main" id="{48DB7C98-1B83-43F0-AE32-408B2F9DE400}"/>
                  </a:ext>
                </a:extLst>
              </p:cNvPr>
              <p:cNvSpPr/>
              <p:nvPr/>
            </p:nvSpPr>
            <p:spPr>
              <a:xfrm>
                <a:off x="2123" y="1483"/>
                <a:ext cx="15074" cy="9331"/>
              </a:xfrm>
              <a:prstGeom prst="roundRect">
                <a:avLst>
                  <a:gd name="adj" fmla="val 45439"/>
                </a:avLst>
              </a:prstGeom>
              <a:solidFill>
                <a:srgbClr val="FDB3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grpSp>
            <p:nvGrpSpPr>
              <p:cNvPr id="11" name="组合 104">
                <a:extLst>
                  <a:ext uri="{FF2B5EF4-FFF2-40B4-BE49-F238E27FC236}">
                    <a16:creationId xmlns:a16="http://schemas.microsoft.com/office/drawing/2014/main" id="{774CA8C7-DCDD-42DB-84B9-3A20D6F68B69}"/>
                  </a:ext>
                </a:extLst>
              </p:cNvPr>
              <p:cNvGrpSpPr/>
              <p:nvPr/>
            </p:nvGrpSpPr>
            <p:grpSpPr>
              <a:xfrm>
                <a:off x="247" y="1026"/>
                <a:ext cx="18865" cy="6336"/>
                <a:chOff x="129" y="1026"/>
                <a:chExt cx="18865" cy="6336"/>
              </a:xfrm>
            </p:grpSpPr>
            <p:pic>
              <p:nvPicPr>
                <p:cNvPr id="12" name="图片 105" descr="图层 28">
                  <a:extLst>
                    <a:ext uri="{FF2B5EF4-FFF2-40B4-BE49-F238E27FC236}">
                      <a16:creationId xmlns:a16="http://schemas.microsoft.com/office/drawing/2014/main" id="{13B9EC16-5D26-4BB3-8A87-7250B6B5F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9" y="1065"/>
                  <a:ext cx="2995" cy="6297"/>
                </a:xfrm>
                <a:prstGeom prst="rect">
                  <a:avLst/>
                </a:prstGeom>
              </p:spPr>
            </p:pic>
            <p:pic>
              <p:nvPicPr>
                <p:cNvPr id="13" name="图片 106" descr="图层 28">
                  <a:extLst>
                    <a:ext uri="{FF2B5EF4-FFF2-40B4-BE49-F238E27FC236}">
                      <a16:creationId xmlns:a16="http://schemas.microsoft.com/office/drawing/2014/main" id="{163D54FD-DBAD-4056-B38E-33995E21F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15999" y="1026"/>
                  <a:ext cx="2995" cy="629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7" name="组合 128">
            <a:extLst>
              <a:ext uri="{FF2B5EF4-FFF2-40B4-BE49-F238E27FC236}">
                <a16:creationId xmlns:a16="http://schemas.microsoft.com/office/drawing/2014/main" id="{AEC79F86-B340-4FDA-AED4-1043F76F08D1}"/>
              </a:ext>
            </a:extLst>
          </p:cNvPr>
          <p:cNvGrpSpPr/>
          <p:nvPr/>
        </p:nvGrpSpPr>
        <p:grpSpPr>
          <a:xfrm>
            <a:off x="3865245" y="335280"/>
            <a:ext cx="4302760" cy="913765"/>
            <a:chOff x="6200" y="954"/>
            <a:chExt cx="6776" cy="1439"/>
          </a:xfrm>
        </p:grpSpPr>
        <p:grpSp>
          <p:nvGrpSpPr>
            <p:cNvPr id="18" name="组合 129">
              <a:extLst>
                <a:ext uri="{FF2B5EF4-FFF2-40B4-BE49-F238E27FC236}">
                  <a16:creationId xmlns:a16="http://schemas.microsoft.com/office/drawing/2014/main" id="{98562740-E1CF-4BCE-ACE4-2EE5A9A5FB96}"/>
                </a:ext>
              </a:extLst>
            </p:cNvPr>
            <p:cNvGrpSpPr/>
            <p:nvPr/>
          </p:nvGrpSpPr>
          <p:grpSpPr>
            <a:xfrm>
              <a:off x="6200" y="954"/>
              <a:ext cx="6776" cy="1439"/>
              <a:chOff x="9574" y="7400"/>
              <a:chExt cx="6776" cy="1439"/>
            </a:xfrm>
          </p:grpSpPr>
          <p:sp>
            <p:nvSpPr>
              <p:cNvPr id="20" name="椭圆 130">
                <a:extLst>
                  <a:ext uri="{FF2B5EF4-FFF2-40B4-BE49-F238E27FC236}">
                    <a16:creationId xmlns:a16="http://schemas.microsoft.com/office/drawing/2014/main" id="{E3D50769-4344-4EA4-A1CF-13ACE10D8571}"/>
                  </a:ext>
                </a:extLst>
              </p:cNvPr>
              <p:cNvSpPr/>
              <p:nvPr/>
            </p:nvSpPr>
            <p:spPr>
              <a:xfrm>
                <a:off x="9574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131">
                <a:extLst>
                  <a:ext uri="{FF2B5EF4-FFF2-40B4-BE49-F238E27FC236}">
                    <a16:creationId xmlns:a16="http://schemas.microsoft.com/office/drawing/2014/main" id="{671A52D3-857A-4888-85F4-5F4039847A18}"/>
                  </a:ext>
                </a:extLst>
              </p:cNvPr>
              <p:cNvSpPr/>
              <p:nvPr/>
            </p:nvSpPr>
            <p:spPr>
              <a:xfrm>
                <a:off x="11353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132">
                <a:extLst>
                  <a:ext uri="{FF2B5EF4-FFF2-40B4-BE49-F238E27FC236}">
                    <a16:creationId xmlns:a16="http://schemas.microsoft.com/office/drawing/2014/main" id="{72F79627-882C-4F62-A9CD-423AA9C2FE92}"/>
                  </a:ext>
                </a:extLst>
              </p:cNvPr>
              <p:cNvSpPr/>
              <p:nvPr/>
            </p:nvSpPr>
            <p:spPr>
              <a:xfrm>
                <a:off x="13132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133">
                <a:extLst>
                  <a:ext uri="{FF2B5EF4-FFF2-40B4-BE49-F238E27FC236}">
                    <a16:creationId xmlns:a16="http://schemas.microsoft.com/office/drawing/2014/main" id="{30E58256-0A3F-41B3-911D-86F80DBF3271}"/>
                  </a:ext>
                </a:extLst>
              </p:cNvPr>
              <p:cNvSpPr/>
              <p:nvPr/>
            </p:nvSpPr>
            <p:spPr>
              <a:xfrm>
                <a:off x="14911" y="7400"/>
                <a:ext cx="1439" cy="1439"/>
              </a:xfrm>
              <a:prstGeom prst="ellipse">
                <a:avLst/>
              </a:prstGeom>
              <a:solidFill>
                <a:srgbClr val="C11F17"/>
              </a:solidFill>
              <a:ln w="50800">
                <a:solidFill>
                  <a:srgbClr val="FCB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34">
              <a:extLst>
                <a:ext uri="{FF2B5EF4-FFF2-40B4-BE49-F238E27FC236}">
                  <a16:creationId xmlns:a16="http://schemas.microsoft.com/office/drawing/2014/main" id="{E85CA953-F208-4DD8-8450-5B65A9D159CD}"/>
                </a:ext>
              </a:extLst>
            </p:cNvPr>
            <p:cNvSpPr txBox="1"/>
            <p:nvPr/>
          </p:nvSpPr>
          <p:spPr>
            <a:xfrm>
              <a:off x="6348" y="957"/>
              <a:ext cx="63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b="1">
                  <a:ln w="38100">
                    <a:solidFill>
                      <a:srgbClr val="C11F17"/>
                    </a:solidFill>
                  </a:ln>
                  <a:solidFill>
                    <a:srgbClr val="F7CC59"/>
                  </a:solidFill>
                  <a:effectLst>
                    <a:outerShdw dist="114300" dir="4020000" sx="97000" sy="97000" algn="ctr" rotWithShape="0">
                      <a:srgbClr val="620D0B">
                        <a:alpha val="100000"/>
                      </a:srgbClr>
                    </a:outerShdw>
                  </a:effectLst>
                  <a:latin typeface="UTM Showcard" panose="02040603050506020204" pitchFamily="18" charset="0"/>
                  <a:ea typeface="视觉坊免费素材shijuef.com(龚帆免费体)" panose="03000600000000000000" pitchFamily="66" charset="-122"/>
                  <a:sym typeface="+mn-ea"/>
                </a:rPr>
                <a:t>BÀI2</a:t>
              </a:r>
              <a:endParaRPr lang="zh-CN" altLang="en-US" sz="4800" b="1" dirty="0">
                <a:ln w="38100">
                  <a:solidFill>
                    <a:srgbClr val="C11F17"/>
                  </a:solidFill>
                </a:ln>
                <a:solidFill>
                  <a:srgbClr val="F7CC59"/>
                </a:solidFill>
                <a:effectLst>
                  <a:outerShdw dist="114300" dir="4020000" sx="97000" sy="97000" algn="ctr" rotWithShape="0">
                    <a:srgbClr val="620D0B">
                      <a:alpha val="100000"/>
                    </a:srgbClr>
                  </a:outerShdw>
                </a:effectLst>
                <a:latin typeface="UTM Showcard" panose="02040603050506020204" pitchFamily="18" charset="0"/>
                <a:ea typeface="视觉坊免费素材shijuef.com(龚帆免费体)" panose="03000600000000000000" pitchFamily="66" charset="-122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91E490F-1B3B-49AB-9FBA-0064512BE02B}"/>
              </a:ext>
            </a:extLst>
          </p:cNvPr>
          <p:cNvGrpSpPr/>
          <p:nvPr/>
        </p:nvGrpSpPr>
        <p:grpSpPr>
          <a:xfrm>
            <a:off x="2083887" y="2053368"/>
            <a:ext cx="10108113" cy="972120"/>
            <a:chOff x="1871162" y="1720303"/>
            <a:chExt cx="10108113" cy="972120"/>
          </a:xfrm>
        </p:grpSpPr>
        <p:grpSp>
          <p:nvGrpSpPr>
            <p:cNvPr id="34" name="组合 5">
              <a:extLst>
                <a:ext uri="{FF2B5EF4-FFF2-40B4-BE49-F238E27FC236}">
                  <a16:creationId xmlns:a16="http://schemas.microsoft.com/office/drawing/2014/main" id="{0A5497FD-5059-4D3C-989C-95A9675F0C31}"/>
                </a:ext>
              </a:extLst>
            </p:cNvPr>
            <p:cNvGrpSpPr/>
            <p:nvPr/>
          </p:nvGrpSpPr>
          <p:grpSpPr>
            <a:xfrm>
              <a:off x="1871162" y="1720303"/>
              <a:ext cx="10108113" cy="972120"/>
              <a:chOff x="1044870" y="2541835"/>
              <a:chExt cx="10108113" cy="972120"/>
            </a:xfrm>
          </p:grpSpPr>
          <p:sp>
            <p:nvSpPr>
              <p:cNvPr id="35" name="文本框 29">
                <a:extLst>
                  <a:ext uri="{FF2B5EF4-FFF2-40B4-BE49-F238E27FC236}">
                    <a16:creationId xmlns:a16="http://schemas.microsoft.com/office/drawing/2014/main" id="{8E8CA8D4-D8F5-426C-99C1-5DB93CA6908D}"/>
                  </a:ext>
                </a:extLst>
              </p:cNvPr>
              <p:cNvSpPr txBox="1"/>
              <p:nvPr/>
            </p:nvSpPr>
            <p:spPr>
              <a:xfrm>
                <a:off x="2541014" y="269104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94    chia hết cho 9;</a:t>
                </a:r>
                <a:endParaRPr lang="en-US" altLang="zh-CN" sz="4000" kern="100">
                  <a:effectLst/>
                  <a:latin typeface="UTM Showcard" panose="02040603050506020204" pitchFamily="18" charset="0"/>
                  <a:ea typeface="思源宋体 CN Medium" panose="02020500000000000000" pitchFamily="18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" name="组合 3">
                <a:extLst>
                  <a:ext uri="{FF2B5EF4-FFF2-40B4-BE49-F238E27FC236}">
                    <a16:creationId xmlns:a16="http://schemas.microsoft.com/office/drawing/2014/main" id="{2449EC1D-F23E-4136-94DE-CEED0525DAFA}"/>
                  </a:ext>
                </a:extLst>
              </p:cNvPr>
              <p:cNvGrpSpPr/>
              <p:nvPr/>
            </p:nvGrpSpPr>
            <p:grpSpPr>
              <a:xfrm>
                <a:off x="1044870" y="2541835"/>
                <a:ext cx="890885" cy="972120"/>
                <a:chOff x="4204990" y="1587239"/>
                <a:chExt cx="584365" cy="637650"/>
              </a:xfrm>
            </p:grpSpPr>
            <p:pic>
              <p:nvPicPr>
                <p:cNvPr id="37" name="图片 40">
                  <a:extLst>
                    <a:ext uri="{FF2B5EF4-FFF2-40B4-BE49-F238E27FC236}">
                      <a16:creationId xmlns:a16="http://schemas.microsoft.com/office/drawing/2014/main" id="{994D5E0B-4A17-4414-B74E-041CEAC4B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38" name="文本框 10">
                  <a:extLst>
                    <a:ext uri="{FF2B5EF4-FFF2-40B4-BE49-F238E27FC236}">
                      <a16:creationId xmlns:a16="http://schemas.microsoft.com/office/drawing/2014/main" id="{782E8B00-7421-40AD-96BA-884ECBA5EB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8430" y="1587239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A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E6A34D6-FD5F-4B86-A7E8-4F3C3C85337E}"/>
                </a:ext>
              </a:extLst>
            </p:cNvPr>
            <p:cNvSpPr/>
            <p:nvPr/>
          </p:nvSpPr>
          <p:spPr>
            <a:xfrm>
              <a:off x="4018493" y="1995263"/>
              <a:ext cx="443757" cy="430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48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9E8E545-857C-4749-9007-D1B223896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638" y="2192202"/>
            <a:ext cx="315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lang="en-US" altLang="en-US" sz="4000" dirty="0">
              <a:latin typeface="UTM Avo" panose="020406030505060202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239DE3-42D8-4DEF-8F98-D9A3D4EA0A08}"/>
              </a:ext>
            </a:extLst>
          </p:cNvPr>
          <p:cNvGrpSpPr/>
          <p:nvPr/>
        </p:nvGrpSpPr>
        <p:grpSpPr>
          <a:xfrm>
            <a:off x="2070095" y="3325395"/>
            <a:ext cx="10079272" cy="952757"/>
            <a:chOff x="1937834" y="3090987"/>
            <a:chExt cx="10079272" cy="952757"/>
          </a:xfrm>
        </p:grpSpPr>
        <p:grpSp>
          <p:nvGrpSpPr>
            <p:cNvPr id="39" name="组合 44">
              <a:extLst>
                <a:ext uri="{FF2B5EF4-FFF2-40B4-BE49-F238E27FC236}">
                  <a16:creationId xmlns:a16="http://schemas.microsoft.com/office/drawing/2014/main" id="{9F7C6512-C5DA-4450-B55C-91709BF28A93}"/>
                </a:ext>
              </a:extLst>
            </p:cNvPr>
            <p:cNvGrpSpPr/>
            <p:nvPr/>
          </p:nvGrpSpPr>
          <p:grpSpPr>
            <a:xfrm>
              <a:off x="1937834" y="3090987"/>
              <a:ext cx="10079272" cy="952757"/>
              <a:chOff x="1044870" y="2561199"/>
              <a:chExt cx="10079272" cy="952757"/>
            </a:xfrm>
          </p:grpSpPr>
          <p:sp>
            <p:nvSpPr>
              <p:cNvPr id="40" name="文本框 62">
                <a:extLst>
                  <a:ext uri="{FF2B5EF4-FFF2-40B4-BE49-F238E27FC236}">
                    <a16:creationId xmlns:a16="http://schemas.microsoft.com/office/drawing/2014/main" id="{CFA1A4B5-0178-4EA9-BA56-5EFAEE5D0F00}"/>
                  </a:ext>
                </a:extLst>
              </p:cNvPr>
              <p:cNvSpPr txBox="1"/>
              <p:nvPr/>
            </p:nvSpPr>
            <p:spPr>
              <a:xfrm>
                <a:off x="2512173" y="2690613"/>
                <a:ext cx="86119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40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2    5  chia hết cho 3;</a:t>
                </a:r>
              </a:p>
            </p:txBody>
          </p:sp>
          <p:grpSp>
            <p:nvGrpSpPr>
              <p:cNvPr id="41" name="组合 56">
                <a:extLst>
                  <a:ext uri="{FF2B5EF4-FFF2-40B4-BE49-F238E27FC236}">
                    <a16:creationId xmlns:a16="http://schemas.microsoft.com/office/drawing/2014/main" id="{97DFB6E9-0957-4182-9448-41AFE14A1FBB}"/>
                  </a:ext>
                </a:extLst>
              </p:cNvPr>
              <p:cNvGrpSpPr/>
              <p:nvPr/>
            </p:nvGrpSpPr>
            <p:grpSpPr>
              <a:xfrm>
                <a:off x="1044870" y="2561199"/>
                <a:ext cx="890885" cy="952757"/>
                <a:chOff x="4204990" y="1599940"/>
                <a:chExt cx="584365" cy="624949"/>
              </a:xfrm>
            </p:grpSpPr>
            <p:pic>
              <p:nvPicPr>
                <p:cNvPr id="42" name="图片 57">
                  <a:extLst>
                    <a:ext uri="{FF2B5EF4-FFF2-40B4-BE49-F238E27FC236}">
                      <a16:creationId xmlns:a16="http://schemas.microsoft.com/office/drawing/2014/main" id="{5502B8CF-C5C0-465E-BE8A-5F60034A3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3" name="文本框 10">
                  <a:extLst>
                    <a:ext uri="{FF2B5EF4-FFF2-40B4-BE49-F238E27FC236}">
                      <a16:creationId xmlns:a16="http://schemas.microsoft.com/office/drawing/2014/main" id="{B224D0F4-A43C-4CA3-957C-9CD0E59C79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95113" y="1599940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B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86F112D-947E-456B-9844-161F43A745D3}"/>
                </a:ext>
              </a:extLst>
            </p:cNvPr>
            <p:cNvSpPr/>
            <p:nvPr/>
          </p:nvSpPr>
          <p:spPr>
            <a:xfrm>
              <a:off x="3761485" y="3363937"/>
              <a:ext cx="443756" cy="4372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1911B44-C6A1-4706-BC4A-68598967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57" y="3466398"/>
            <a:ext cx="437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2CCF5-51B7-41E1-9187-E00C5E9D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607" y="3466910"/>
            <a:ext cx="3929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defRPr sz="2600" b="1"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/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93914-8AEB-48BC-ADF5-4D4A912F7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309" y="3462876"/>
            <a:ext cx="502841" cy="7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4000">
              <a:latin typeface="UTM Avo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E2FC1D6-2474-4E85-B035-8056853CDE71}"/>
              </a:ext>
            </a:extLst>
          </p:cNvPr>
          <p:cNvGrpSpPr/>
          <p:nvPr/>
        </p:nvGrpSpPr>
        <p:grpSpPr>
          <a:xfrm>
            <a:off x="2077291" y="4496006"/>
            <a:ext cx="8239874" cy="1200329"/>
            <a:chOff x="1998369" y="4281347"/>
            <a:chExt cx="8239874" cy="1200329"/>
          </a:xfrm>
        </p:grpSpPr>
        <p:grpSp>
          <p:nvGrpSpPr>
            <p:cNvPr id="44" name="组合 63">
              <a:extLst>
                <a:ext uri="{FF2B5EF4-FFF2-40B4-BE49-F238E27FC236}">
                  <a16:creationId xmlns:a16="http://schemas.microsoft.com/office/drawing/2014/main" id="{A352EE00-1818-4A60-BBB7-84555B67E25E}"/>
                </a:ext>
              </a:extLst>
            </p:cNvPr>
            <p:cNvGrpSpPr/>
            <p:nvPr/>
          </p:nvGrpSpPr>
          <p:grpSpPr>
            <a:xfrm>
              <a:off x="1998369" y="4281347"/>
              <a:ext cx="8239874" cy="1200329"/>
              <a:chOff x="1044870" y="2452115"/>
              <a:chExt cx="8239874" cy="1200329"/>
            </a:xfrm>
          </p:grpSpPr>
          <p:sp>
            <p:nvSpPr>
              <p:cNvPr id="45" name="文本框 69">
                <a:extLst>
                  <a:ext uri="{FF2B5EF4-FFF2-40B4-BE49-F238E27FC236}">
                    <a16:creationId xmlns:a16="http://schemas.microsoft.com/office/drawing/2014/main" id="{80BE2618-5774-4BBC-8E46-B4466754CD97}"/>
                  </a:ext>
                </a:extLst>
              </p:cNvPr>
              <p:cNvSpPr txBox="1"/>
              <p:nvPr/>
            </p:nvSpPr>
            <p:spPr>
              <a:xfrm>
                <a:off x="2447449" y="2452115"/>
                <a:ext cx="6837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76     chia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6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2.</a:t>
                </a:r>
              </a:p>
            </p:txBody>
          </p:sp>
          <p:grpSp>
            <p:nvGrpSpPr>
              <p:cNvPr id="46" name="组合 65">
                <a:extLst>
                  <a:ext uri="{FF2B5EF4-FFF2-40B4-BE49-F238E27FC236}">
                    <a16:creationId xmlns:a16="http://schemas.microsoft.com/office/drawing/2014/main" id="{9BE5DC7C-4C41-4EA6-BBC4-F72C314FB658}"/>
                  </a:ext>
                </a:extLst>
              </p:cNvPr>
              <p:cNvGrpSpPr/>
              <p:nvPr/>
            </p:nvGrpSpPr>
            <p:grpSpPr>
              <a:xfrm>
                <a:off x="1044870" y="2584256"/>
                <a:ext cx="890885" cy="929698"/>
                <a:chOff x="4204990" y="1615065"/>
                <a:chExt cx="584365" cy="609824"/>
              </a:xfrm>
            </p:grpSpPr>
            <p:pic>
              <p:nvPicPr>
                <p:cNvPr id="47" name="图片 66">
                  <a:extLst>
                    <a:ext uri="{FF2B5EF4-FFF2-40B4-BE49-F238E27FC236}">
                      <a16:creationId xmlns:a16="http://schemas.microsoft.com/office/drawing/2014/main" id="{73C06F49-05CE-4CF0-945E-C7093B0BE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04990" y="1640079"/>
                  <a:ext cx="584365" cy="584810"/>
                </a:xfrm>
                <a:prstGeom prst="rect">
                  <a:avLst/>
                </a:prstGeom>
              </p:spPr>
            </p:pic>
            <p:sp>
              <p:nvSpPr>
                <p:cNvPr id="48" name="文本框 10">
                  <a:extLst>
                    <a:ext uri="{FF2B5EF4-FFF2-40B4-BE49-F238E27FC236}">
                      <a16:creationId xmlns:a16="http://schemas.microsoft.com/office/drawing/2014/main" id="{DDAD0298-C14E-4E4C-BE35-93B0C81402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63002" y="1615065"/>
                  <a:ext cx="482633" cy="6056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>
                  <a:spAutoFit/>
                </a:bodyPr>
                <a:lstStyle/>
                <a:p>
                  <a:pPr algn="l" eaLnBrk="1" hangingPunct="1"/>
                  <a:r>
                    <a:rPr lang="en-US" altLang="zh-CN" sz="5400" b="1">
                      <a:blipFill>
                        <a:blip r:embed="rId7"/>
                        <a:stretch>
                          <a:fillRect/>
                        </a:stretch>
                      </a:blipFill>
                      <a:latin typeface="UTM Showcard" panose="02040603050506020204" pitchFamily="18" charset="0"/>
                      <a:ea typeface="视觉坊免费素材shijuef.com(龚帆免费体)" panose="03000600000000000000" pitchFamily="66" charset="-122"/>
                      <a:cs typeface="思源宋体 CN Heavy" panose="02020900000000000000" charset="-122"/>
                    </a:rPr>
                    <a:t>C</a:t>
                  </a:r>
                  <a:endParaRPr lang="zh-CN" altLang="en-US" sz="5400" b="1" dirty="0">
                    <a:blipFill>
                      <a:blip r:embed="rId7"/>
                      <a:stretch>
                        <a:fillRect/>
                      </a:stretch>
                    </a:blipFill>
                    <a:latin typeface="UTM Showcard" panose="02040603050506020204" pitchFamily="18" charset="0"/>
                    <a:ea typeface="视觉坊免费素材shijuef.com(龚帆免费体)" panose="03000600000000000000" pitchFamily="66" charset="-122"/>
                    <a:cs typeface="思源宋体 CN Heavy" panose="02020900000000000000" charset="-122"/>
                  </a:endParaRPr>
                </a:p>
              </p:txBody>
            </p:sp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529D1D-FB2E-45A8-B616-E41939CF136A}"/>
                </a:ext>
              </a:extLst>
            </p:cNvPr>
            <p:cNvSpPr/>
            <p:nvPr/>
          </p:nvSpPr>
          <p:spPr>
            <a:xfrm>
              <a:off x="4080272" y="4368584"/>
              <a:ext cx="437815" cy="4396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latin typeface="UTM Avo" panose="02040603050506020204" pitchFamily="18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5B9DF22-ABB8-4B65-96D3-569CBC706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38" y="4500433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lang="en-US" altLang="en-US" sz="3600"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9C4CAA-8C72-46C6-9C1D-558138B9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38" y="4489906"/>
            <a:ext cx="43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altLang="en-US" sz="3600">
              <a:latin typeface="UTM Avo" panose="02040603050506020204" pitchFamily="18" charset="0"/>
            </a:endParaRPr>
          </a:p>
        </p:txBody>
      </p:sp>
      <p:pic>
        <p:nvPicPr>
          <p:cNvPr id="62" name="Picture 6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4DB83F-18AC-48CE-9BA8-26DAD9350F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85" y="4104937"/>
            <a:ext cx="3337464" cy="3020927"/>
          </a:xfrm>
          <a:prstGeom prst="rect">
            <a:avLst/>
          </a:prstGeom>
        </p:spPr>
      </p:pic>
      <p:pic>
        <p:nvPicPr>
          <p:cNvPr id="64" name="Picture 63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B53AB4B7-25E5-4303-A57B-C32C64E71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3" y="2906486"/>
            <a:ext cx="3918367" cy="425056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B03258D-2EC5-4922-92C4-447AE8A3BA78}"/>
              </a:ext>
            </a:extLst>
          </p:cNvPr>
          <p:cNvSpPr txBox="1"/>
          <p:nvPr/>
        </p:nvSpPr>
        <p:spPr>
          <a:xfrm>
            <a:off x="1745971" y="1274234"/>
            <a:ext cx="9303073" cy="61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b="1">
                <a:solidFill>
                  <a:srgbClr val="BF000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 chữ số thích hợp để viết vào ô trống sao cho:</a:t>
            </a:r>
          </a:p>
        </p:txBody>
      </p:sp>
      <p:pic>
        <p:nvPicPr>
          <p:cNvPr id="61" name="Picture 60" descr="Shape, background pattern&#10;&#10;Description automatically generated">
            <a:extLst>
              <a:ext uri="{FF2B5EF4-FFF2-40B4-BE49-F238E27FC236}">
                <a16:creationId xmlns:a16="http://schemas.microsoft.com/office/drawing/2014/main" id="{01434171-6CBB-4892-BB6B-DA3A1D2A27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819346" y="237769"/>
            <a:ext cx="7509604" cy="595284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F1A5A56-7E27-4815-A78A-6DC6F2B5DE3A}"/>
              </a:ext>
            </a:extLst>
          </p:cNvPr>
          <p:cNvSpPr txBox="1"/>
          <p:nvPr/>
        </p:nvSpPr>
        <p:spPr>
          <a:xfrm>
            <a:off x="4563119" y="2566119"/>
            <a:ext cx="4420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6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Mừng</a:t>
            </a:r>
            <a:endParaRPr lang="en-US" sz="9600" dirty="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2" grpId="1"/>
      <p:bldP spid="53" grpId="0"/>
      <p:bldP spid="53" grpId="1"/>
      <p:bldP spid="54" grpId="0"/>
      <p:bldP spid="58" grpId="0"/>
      <p:bldP spid="59" grpId="0"/>
      <p:bldP spid="59" grpId="1"/>
      <p:bldP spid="66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773" y="1894580"/>
            <a:ext cx="6481758" cy="151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74002" indent="-474002">
              <a:lnSpc>
                <a:spcPct val="150000"/>
              </a:lnSpc>
              <a:buFontTx/>
              <a:buAutoNum type="alphaLcParenR"/>
              <a:defRPr/>
            </a:pP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13 465 </a:t>
            </a: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3; </a:t>
            </a:r>
          </a:p>
          <a:p>
            <a:pPr marL="474002" indent="-474002">
              <a:lnSpc>
                <a:spcPct val="150000"/>
              </a:lnSpc>
              <a:buFontTx/>
              <a:buAutoNum type="alphaLcParenR"/>
              <a:defRPr/>
            </a:pP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70 009 chia </a:t>
            </a: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7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7" b="1" dirty="0">
                <a:latin typeface="UTM Avo" panose="02040603050506020204" pitchFamily="18" charset="0"/>
                <a:cs typeface="Times New Roman" panose="02020603050405020304" pitchFamily="18" charset="0"/>
              </a:rPr>
              <a:t> 9;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5946-403E-4FF5-89B6-E77800B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316" y="2315212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730" y="2693108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22457" y="1083923"/>
            <a:ext cx="8106477" cy="1477166"/>
            <a:chOff x="1956342" y="3359950"/>
            <a:chExt cx="8106477" cy="147716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59950"/>
              <a:ext cx="8106410" cy="1477166"/>
              <a:chOff x="2339" y="2501"/>
              <a:chExt cx="12766" cy="3616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84" y="2501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62012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5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3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5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 dirty="0" err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</a:t>
              </a:r>
              <a:r>
                <a:rPr kumimoji="1" lang="en-US" sz="3200" b="1" dirty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nào</a:t>
              </a:r>
              <a:r>
                <a:rPr kumimoji="1" lang="en-US" sz="3200" b="1" dirty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đúng</a:t>
              </a:r>
              <a:r>
                <a:rPr kumimoji="1" lang="en-US" sz="3200" b="1" dirty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, </a:t>
              </a:r>
              <a:r>
                <a:rPr kumimoji="1" lang="en-US" sz="3200" b="1" dirty="0" err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câu</a:t>
              </a:r>
              <a:r>
                <a:rPr kumimoji="1" lang="en-US" sz="3200" b="1" dirty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nào</a:t>
              </a:r>
              <a:r>
                <a:rPr kumimoji="1" lang="en-US" sz="3200" b="1" dirty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sai</a:t>
              </a:r>
              <a:r>
                <a:rPr kumimoji="1" lang="en-US" sz="3200" b="1" dirty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?</a:t>
              </a:r>
            </a:p>
          </p:txBody>
        </p:sp>
      </p:grp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23BF728C-66BC-416B-9748-B751B8B24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7" y="4905076"/>
            <a:ext cx="1539266" cy="1539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C7DB9-9C98-4C69-A0A5-288B12199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00" y="5122994"/>
            <a:ext cx="1290739" cy="1254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94495" y="2022208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77" y="3595868"/>
            <a:ext cx="3317046" cy="3317046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2388D9C5-B1A4-4D72-9AA6-C3ED5F7C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6952" y="3596712"/>
            <a:ext cx="7229908" cy="19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6337" tIns="53168" rIns="106337" bIns="5316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78 435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9; 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endParaRPr lang="en-US" altLang="en-US" sz="2800" b="1" dirty="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28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5.</a:t>
            </a:r>
          </a:p>
          <a:p>
            <a:pPr>
              <a:lnSpc>
                <a:spcPct val="200000"/>
              </a:lnSpc>
              <a:defRPr/>
            </a:pPr>
            <a:endParaRPr lang="en-US" alt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352" y="4669616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BF0008"/>
                </a:solidFill>
                <a:latin typeface="UTM Showcard" panose="02040603050506020204" pitchFamily="18" charset="0"/>
              </a:rPr>
              <a:t>Đ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3085C8-8D0B-4AF9-A2DA-404DE719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395" y="3367690"/>
            <a:ext cx="5921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BF0008"/>
                </a:solidFill>
                <a:latin typeface="UTM Showcard" panose="02040603050506020204" pitchFamily="18" charset="0"/>
              </a:rPr>
              <a:t>S</a:t>
            </a:r>
            <a:endParaRPr lang="en-US" altLang="en-US" sz="3200" dirty="0">
              <a:solidFill>
                <a:srgbClr val="BF0008"/>
              </a:solidFill>
              <a:latin typeface="UTM Showcard" panose="02040603050506020204" pitchFamily="18" charset="0"/>
            </a:endParaRPr>
          </a:p>
        </p:txBody>
      </p:sp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6A0CA5B5-9A2F-4C94-9EEB-ED79FDC8F4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967798" y="524868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C0C3E5-B9B0-4C08-A615-B080F7B67B91}"/>
              </a:ext>
            </a:extLst>
          </p:cNvPr>
          <p:cNvSpPr txBox="1"/>
          <p:nvPr/>
        </p:nvSpPr>
        <p:spPr>
          <a:xfrm>
            <a:off x="5003883" y="2642181"/>
            <a:ext cx="4420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6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Năm</a:t>
            </a:r>
            <a:endParaRPr lang="en-US" sz="9600" dirty="0">
              <a:latin typeface="UTM Ong Do Gia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27" grpId="0"/>
      <p:bldP spid="28" grpId="0" animBg="1"/>
      <p:bldP spid="29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37654-8A28-4DF0-95EF-17D99F97AC9E}"/>
              </a:ext>
            </a:extLst>
          </p:cNvPr>
          <p:cNvGrpSpPr/>
          <p:nvPr/>
        </p:nvGrpSpPr>
        <p:grpSpPr>
          <a:xfrm>
            <a:off x="1805696" y="1808670"/>
            <a:ext cx="8106477" cy="1451021"/>
            <a:chOff x="1956342" y="3386094"/>
            <a:chExt cx="8106477" cy="1451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F7B40F8-1D92-46BD-9575-B073AC0D8DE2}"/>
                </a:ext>
              </a:extLst>
            </p:cNvPr>
            <p:cNvGrpSpPr/>
            <p:nvPr/>
          </p:nvGrpSpPr>
          <p:grpSpPr>
            <a:xfrm>
              <a:off x="1956342" y="3386094"/>
              <a:ext cx="8087995" cy="1451021"/>
              <a:chOff x="2339" y="2565"/>
              <a:chExt cx="12737" cy="3552"/>
            </a:xfrm>
          </p:grpSpPr>
          <p:sp>
            <p:nvSpPr>
              <p:cNvPr id="15" name="矩形: 圆角 4">
                <a:extLst>
                  <a:ext uri="{FF2B5EF4-FFF2-40B4-BE49-F238E27FC236}">
                    <a16:creationId xmlns:a16="http://schemas.microsoft.com/office/drawing/2014/main" id="{7092AF18-2494-43EB-9388-C5DE936652B2}"/>
                  </a:ext>
                </a:extLst>
              </p:cNvPr>
              <p:cNvSpPr/>
              <p:nvPr/>
            </p:nvSpPr>
            <p:spPr>
              <a:xfrm>
                <a:off x="3355" y="2565"/>
                <a:ext cx="11721" cy="242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A554"/>
                  </a:gs>
                  <a:gs pos="100000">
                    <a:srgbClr val="FFEB9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63">
                <a:extLst>
                  <a:ext uri="{FF2B5EF4-FFF2-40B4-BE49-F238E27FC236}">
                    <a16:creationId xmlns:a16="http://schemas.microsoft.com/office/drawing/2014/main" id="{A8A15A0F-BDED-465D-974D-43AC86A7F6EF}"/>
                  </a:ext>
                </a:extLst>
              </p:cNvPr>
              <p:cNvGrpSpPr/>
              <p:nvPr/>
            </p:nvGrpSpPr>
            <p:grpSpPr>
              <a:xfrm>
                <a:off x="2339" y="2739"/>
                <a:ext cx="1902" cy="3378"/>
                <a:chOff x="8410066" y="3506454"/>
                <a:chExt cx="1207840" cy="2144917"/>
              </a:xfrm>
            </p:grpSpPr>
            <p:sp>
              <p:nvSpPr>
                <p:cNvPr id="17" name="矩形 85">
                  <a:extLst>
                    <a:ext uri="{FF2B5EF4-FFF2-40B4-BE49-F238E27FC236}">
                      <a16:creationId xmlns:a16="http://schemas.microsoft.com/office/drawing/2014/main" id="{A9512EFC-1DDA-425A-8BD2-0C03B628D15A}"/>
                    </a:ext>
                  </a:extLst>
                </p:cNvPr>
                <p:cNvSpPr/>
                <p:nvPr/>
              </p:nvSpPr>
              <p:spPr>
                <a:xfrm>
                  <a:off x="8410066" y="3632706"/>
                  <a:ext cx="489365" cy="2018665"/>
                </a:xfrm>
                <a:prstGeom prst="rect">
                  <a:avLst/>
                </a:prstGeom>
              </p:spPr>
              <p:txBody>
                <a:bodyPr vert="eaVert" wrap="square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endParaRPr kumimoji="1" lang="zh-CN" altLang="en-US" dirty="0">
                    <a:solidFill>
                      <a:srgbClr val="A52B26"/>
                    </a:solidFill>
                    <a:latin typeface="思源宋体 CN Medium" panose="02020500000000000000" charset="-122"/>
                    <a:ea typeface="思源宋体 CN Medium" panose="02020500000000000000" charset="-122"/>
                    <a:cs typeface="思源宋体 CN Medium" panose="02020500000000000000" charset="-122"/>
                  </a:endParaRPr>
                </a:p>
              </p:txBody>
            </p:sp>
            <p:grpSp>
              <p:nvGrpSpPr>
                <p:cNvPr id="18" name="组合 75">
                  <a:extLst>
                    <a:ext uri="{FF2B5EF4-FFF2-40B4-BE49-F238E27FC236}">
                      <a16:creationId xmlns:a16="http://schemas.microsoft.com/office/drawing/2014/main" id="{A4A096DE-D69C-4075-9012-293929623523}"/>
                    </a:ext>
                  </a:extLst>
                </p:cNvPr>
                <p:cNvGrpSpPr/>
                <p:nvPr/>
              </p:nvGrpSpPr>
              <p:grpSpPr>
                <a:xfrm>
                  <a:off x="8936925" y="3506454"/>
                  <a:ext cx="680981" cy="1196101"/>
                  <a:chOff x="4479860" y="1718692"/>
                  <a:chExt cx="680981" cy="1196101"/>
                </a:xfrm>
              </p:grpSpPr>
              <p:sp>
                <p:nvSpPr>
                  <p:cNvPr id="19" name="矩形 82">
                    <a:extLst>
                      <a:ext uri="{FF2B5EF4-FFF2-40B4-BE49-F238E27FC236}">
                        <a16:creationId xmlns:a16="http://schemas.microsoft.com/office/drawing/2014/main" id="{84631461-372F-48A4-8905-F0352D3AA26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292740" y="2046692"/>
                    <a:ext cx="1055221" cy="680981"/>
                  </a:xfrm>
                  <a:prstGeom prst="rect">
                    <a:avLst/>
                  </a:prstGeom>
                  <a:solidFill>
                    <a:srgbClr val="950101"/>
                  </a:solidFill>
                  <a:ln>
                    <a:solidFill>
                      <a:srgbClr val="EAA23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n>
                        <a:solidFill>
                          <a:srgbClr val="EAA23C"/>
                        </a:solidFill>
                      </a:ln>
                      <a:solidFill>
                        <a:srgbClr val="950101"/>
                      </a:solidFill>
                    </a:endParaRPr>
                  </a:p>
                </p:txBody>
              </p:sp>
              <p:sp>
                <p:nvSpPr>
                  <p:cNvPr id="20" name="文本框 83">
                    <a:extLst>
                      <a:ext uri="{FF2B5EF4-FFF2-40B4-BE49-F238E27FC236}">
                        <a16:creationId xmlns:a16="http://schemas.microsoft.com/office/drawing/2014/main" id="{F1F295C8-0AE9-47E3-8423-450AC1A5BA1E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052" y="1718692"/>
                    <a:ext cx="471631" cy="1195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ct val="100000"/>
                      </a:lnSpc>
                    </a:pPr>
                    <a:r>
                      <a:rPr kumimoji="1" lang="en-US" altLang="zh-CN" sz="4400" b="1" dirty="0" smtClean="0">
                        <a:ln w="9525" cmpd="sng">
                          <a:solidFill>
                            <a:srgbClr val="AC4B25"/>
                          </a:solidFill>
                          <a:prstDash val="solid"/>
                        </a:ln>
                        <a:blipFill>
                          <a:blip r:embed="rId3"/>
                          <a:stretch>
                            <a:fillRect/>
                          </a:stretch>
                        </a:blip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UTM Showcard" panose="02040603050506020204" pitchFamily="18" charset="0"/>
                        <a:ea typeface="字魂189号-星岩乐黑体" panose="00000500000000000000" charset="-122"/>
                        <a:sym typeface="+mn-ea"/>
                      </a:rPr>
                      <a:t>4</a:t>
                    </a:r>
                    <a:endParaRPr kumimoji="1" lang="zh-CN" altLang="en-US" sz="4400" b="1" dirty="0">
                      <a:ln w="9525" cmpd="sng">
                        <a:solidFill>
                          <a:srgbClr val="AC4B25"/>
                        </a:solidFill>
                        <a:prstDash val="solid"/>
                      </a:ln>
                      <a:blipFill>
                        <a:blip r:embed="rId3"/>
                        <a:stretch>
                          <a:fillRect/>
                        </a:stretch>
                      </a:blipFill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  <a:latin typeface="UTM Showcard" panose="02040603050506020204" pitchFamily="18" charset="0"/>
                      <a:ea typeface="字魂189号-星岩乐黑体" panose="00000500000000000000" charset="-122"/>
                      <a:sym typeface="+mn-ea"/>
                    </a:endParaRPr>
                  </a:p>
                </p:txBody>
              </p: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C9E0A-D2B5-4733-AC5A-E683858BD95F}"/>
                </a:ext>
              </a:extLst>
            </p:cNvPr>
            <p:cNvSpPr txBox="1"/>
            <p:nvPr/>
          </p:nvSpPr>
          <p:spPr>
            <a:xfrm>
              <a:off x="3416090" y="3602982"/>
              <a:ext cx="66467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sz="3200" b="1" dirty="0" err="1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Với</a:t>
              </a:r>
              <a:r>
                <a:rPr kumimoji="1" lang="en-US" sz="3200" b="1" dirty="0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bốn</a:t>
              </a:r>
              <a:r>
                <a:rPr kumimoji="1" lang="en-US" sz="3200" b="1" dirty="0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chữ</a:t>
              </a:r>
              <a:r>
                <a:rPr kumimoji="1" lang="en-US" sz="3200" b="1" dirty="0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</a:t>
              </a:r>
              <a:r>
                <a:rPr kumimoji="1" lang="en-US" sz="3200" b="1" dirty="0" err="1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số</a:t>
              </a:r>
              <a:r>
                <a:rPr kumimoji="1" lang="en-US" sz="3200" b="1" dirty="0" smtClean="0">
                  <a:solidFill>
                    <a:srgbClr val="880101"/>
                  </a:solidFill>
                  <a:latin typeface="UTM Avo" panose="02040603050506020204" pitchFamily="18" charset="0"/>
                  <a:ea typeface="思源宋体 CN Medium" panose="02020500000000000000" charset="-122"/>
                </a:rPr>
                <a:t> 0; 6 ; 1 ; 2.</a:t>
              </a:r>
              <a:endParaRPr kumimoji="1" lang="en-US" sz="3200" b="1" dirty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DD768DE-C041-4BE4-AADE-AEE5CC233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0"/>
          <a:stretch/>
        </p:blipFill>
        <p:spPr>
          <a:xfrm>
            <a:off x="-340054" y="1845839"/>
            <a:ext cx="3218370" cy="173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D15DF-9828-4CC3-A959-F4C8A785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3"/>
          <a:stretch/>
        </p:blipFill>
        <p:spPr>
          <a:xfrm>
            <a:off x="10243740" y="5608245"/>
            <a:ext cx="3038027" cy="1539267"/>
          </a:xfrm>
          <a:prstGeom prst="rect">
            <a:avLst/>
          </a:prstGeom>
        </p:spPr>
      </p:pic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A518AD32-E532-4AB5-9548-E729C0A74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7" b="97038" l="7294" r="93262">
                        <a14:foregroundMark x1="47797" y1="48278" x2="52129" y2="58571"/>
                        <a14:foregroundMark x1="8700" y1="62903" x2="8700" y2="62903"/>
                        <a14:foregroundMark x1="10292" y1="74750" x2="22732" y2="91522"/>
                        <a14:foregroundMark x1="22732" y1="91522" x2="24102" y2="92114"/>
                        <a14:foregroundMark x1="46612" y1="95261" x2="69086" y2="95261"/>
                        <a14:foregroundMark x1="88449" y1="74343" x2="90004" y2="79859"/>
                        <a14:foregroundMark x1="46427" y1="37097" x2="46427" y2="37097"/>
                        <a14:foregroundMark x1="48093" y1="36801" x2="52055" y2="36283"/>
                        <a14:foregroundMark x1="54943" y1="36135" x2="62384" y2="40022"/>
                        <a14:foregroundMark x1="62384" y1="40022" x2="66494" y2="44909"/>
                        <a14:foregroundMark x1="46279" y1="35839" x2="44798" y2="33099"/>
                        <a14:foregroundMark x1="44095" y1="32432" x2="43836" y2="31877"/>
                        <a14:foregroundMark x1="43836" y1="30211" x2="43428" y2="31470"/>
                        <a14:foregroundMark x1="36801" y1="94632" x2="46168" y2="95705"/>
                        <a14:foregroundMark x1="46168" y1="95705" x2="59534" y2="95483"/>
                        <a14:foregroundMark x1="59534" y1="95483" x2="69493" y2="96705"/>
                        <a14:foregroundMark x1="60015" y1="97112" x2="67049" y2="97112"/>
                        <a14:foregroundMark x1="69937" y1="96705" x2="81451" y2="89819"/>
                        <a14:foregroundMark x1="82562" y1="89004" x2="90337" y2="82414"/>
                        <a14:foregroundMark x1="90337" y1="82414" x2="93262" y2="77749"/>
                        <a14:foregroundMark x1="89559" y1="72121" x2="91892" y2="77194"/>
                        <a14:foregroundMark x1="71714" y1="50019" x2="78860" y2="49833"/>
                        <a14:foregroundMark x1="78860" y1="49833" x2="85450" y2="58534"/>
                        <a14:foregroundMark x1="7294" y1="60977" x2="7701" y2="6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8" y="4322473"/>
            <a:ext cx="2571543" cy="25715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55B3A4F-6B76-41AB-8331-19FE4BD6950E}"/>
              </a:ext>
            </a:extLst>
          </p:cNvPr>
          <p:cNvSpPr txBox="1"/>
          <p:nvPr/>
        </p:nvSpPr>
        <p:spPr>
          <a:xfrm>
            <a:off x="3071879" y="2830739"/>
            <a:ext cx="70338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a,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Hãy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viết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ít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nhất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ba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có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ba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chữ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khác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nhau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và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chia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hết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cho</a:t>
            </a:r>
            <a:r>
              <a:rPr kumimoji="1" lang="en-US" alt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9.</a:t>
            </a:r>
          </a:p>
          <a:p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b,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Hãy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viết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một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có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ba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chữ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khác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nhau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chia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hết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cho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3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nhưng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không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chia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hết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sz="3200" b="1" dirty="0" err="1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cho</a:t>
            </a:r>
            <a:r>
              <a:rPr kumimoji="1" lang="en-US" sz="3200" b="1" dirty="0" smtClean="0">
                <a:solidFill>
                  <a:srgbClr val="880101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9.</a:t>
            </a:r>
            <a:endParaRPr kumimoji="1" lang="en-US" sz="3200" b="1" dirty="0">
              <a:solidFill>
                <a:srgbClr val="880101"/>
              </a:solidFill>
              <a:latin typeface="UTM Avo" panose="02040603050506020204" pitchFamily="18" charset="0"/>
              <a:ea typeface="思源宋体 CN Medium" panose="02020500000000000000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5B3A4F-6B76-41AB-8331-19FE4BD6950E}"/>
              </a:ext>
            </a:extLst>
          </p:cNvPr>
          <p:cNvSpPr txBox="1"/>
          <p:nvPr/>
        </p:nvSpPr>
        <p:spPr>
          <a:xfrm>
            <a:off x="2636246" y="2830739"/>
            <a:ext cx="7372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a, Ba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có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ba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chữ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khác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nhau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mà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chia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hết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cho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9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là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: 612; 621 ; 261; 216; 126; 162</a:t>
            </a:r>
            <a:endParaRPr kumimoji="1" lang="en-US" sz="3200" b="1" dirty="0">
              <a:solidFill>
                <a:srgbClr val="FF0000"/>
              </a:solidFill>
              <a:latin typeface="UTM Avo" panose="02040603050506020204" pitchFamily="18" charset="0"/>
              <a:ea typeface="思源宋体 CN Medium" panose="02020500000000000000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5B3A4F-6B76-41AB-8331-19FE4BD6950E}"/>
              </a:ext>
            </a:extLst>
          </p:cNvPr>
          <p:cNvSpPr txBox="1"/>
          <p:nvPr/>
        </p:nvSpPr>
        <p:spPr>
          <a:xfrm>
            <a:off x="2579070" y="3875881"/>
            <a:ext cx="7033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b,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Một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có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ba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chữ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khác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nhau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chia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hết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cho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3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nhưng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không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chia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hết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cho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 9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là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: 120; 102; 210; 201</a:t>
            </a:r>
            <a:endParaRPr kumimoji="1" lang="en-US" sz="3200" b="1" dirty="0">
              <a:solidFill>
                <a:srgbClr val="FF0000"/>
              </a:solidFill>
              <a:latin typeface="UTM Avo" panose="02040603050506020204" pitchFamily="18" charset="0"/>
              <a:ea typeface="思源宋体 CN Medium" panose="02020500000000000000" charset="-122"/>
            </a:endParaRPr>
          </a:p>
        </p:txBody>
      </p:sp>
      <p:pic>
        <p:nvPicPr>
          <p:cNvPr id="22" name="Picture 21" descr="Shape, background pattern&#10;&#10;Description automatically generated">
            <a:extLst>
              <a:ext uri="{FF2B5EF4-FFF2-40B4-BE49-F238E27FC236}">
                <a16:creationId xmlns:a16="http://schemas.microsoft.com/office/drawing/2014/main" id="{4E624BF9-0B43-4088-86CF-849132F590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1453938" y="886289"/>
            <a:ext cx="7509604" cy="5952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C256FC-430A-4AAE-A042-91F63B3AD52F}"/>
              </a:ext>
            </a:extLst>
          </p:cNvPr>
          <p:cNvSpPr txBox="1"/>
          <p:nvPr/>
        </p:nvSpPr>
        <p:spPr>
          <a:xfrm>
            <a:off x="4620870" y="3213818"/>
            <a:ext cx="4420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6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Mới</a:t>
            </a:r>
            <a:endParaRPr lang="en-US" sz="9600" dirty="0">
              <a:latin typeface="UTM Ong Do G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6" grpId="0"/>
      <p:bldP spid="37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38894" y="-13429"/>
            <a:ext cx="4320434" cy="175432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E2D4F-EB17-4B28-94CC-0D681A339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95" y="391887"/>
            <a:ext cx="6858000" cy="6858000"/>
          </a:xfrm>
          <a:prstGeom prst="rect">
            <a:avLst/>
          </a:prstGeom>
        </p:spPr>
      </p:pic>
      <p:pic>
        <p:nvPicPr>
          <p:cNvPr id="16" name="图片 2" descr="卡通人物&#10;&#10;中度可信度描述已自动生成">
            <a:extLst>
              <a:ext uri="{FF2B5EF4-FFF2-40B4-BE49-F238E27FC236}">
                <a16:creationId xmlns:a16="http://schemas.microsoft.com/office/drawing/2014/main" id="{D6ECA13E-A6ED-4471-8E70-29C7182581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-8421" y="5356867"/>
            <a:ext cx="3012878" cy="1501133"/>
          </a:xfrm>
          <a:prstGeom prst="rect">
            <a:avLst/>
          </a:prstGeom>
        </p:spPr>
      </p:pic>
      <p:pic>
        <p:nvPicPr>
          <p:cNvPr id="2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4A01BB9A-17DC-4210-B4EF-52133D9661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298598" y="5103681"/>
            <a:ext cx="1901825" cy="17543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FA27B-6576-4A70-9D79-03E2C18536E7}"/>
              </a:ext>
            </a:extLst>
          </p:cNvPr>
          <p:cNvGrpSpPr/>
          <p:nvPr/>
        </p:nvGrpSpPr>
        <p:grpSpPr>
          <a:xfrm>
            <a:off x="-601333" y="0"/>
            <a:ext cx="3407816" cy="6858000"/>
            <a:chOff x="-601333" y="0"/>
            <a:chExt cx="3407816" cy="6858000"/>
          </a:xfrm>
        </p:grpSpPr>
        <p:pic>
          <p:nvPicPr>
            <p:cNvPr id="6" name="Picture 5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2DBEAD6-FEF5-467D-97A5-2D1AB457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-601333" y="0"/>
              <a:ext cx="3407816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673F5D-EA89-4E66-8904-146C04981FB3}"/>
                </a:ext>
              </a:extLst>
            </p:cNvPr>
            <p:cNvSpPr txBox="1"/>
            <p:nvPr/>
          </p:nvSpPr>
          <p:spPr>
            <a:xfrm>
              <a:off x="641572" y="969905"/>
              <a:ext cx="20060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800" dirty="0" err="1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Chúc</a:t>
              </a:r>
              <a:endParaRPr lang="en-US" sz="4800" dirty="0">
                <a:latin typeface="UTM Ong Do Gia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B22987-841D-46F8-9EB2-741242766ADC}"/>
                </a:ext>
              </a:extLst>
            </p:cNvPr>
            <p:cNvSpPr txBox="1"/>
            <p:nvPr/>
          </p:nvSpPr>
          <p:spPr>
            <a:xfrm>
              <a:off x="542585" y="3530004"/>
              <a:ext cx="200603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 err="1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Mừng</a:t>
              </a:r>
              <a:endParaRPr lang="en-US" sz="4400" dirty="0">
                <a:latin typeface="UTM Ong Do Gia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458A5-AF28-4996-B2C8-95E06AB29314}"/>
              </a:ext>
            </a:extLst>
          </p:cNvPr>
          <p:cNvGrpSpPr/>
          <p:nvPr/>
        </p:nvGrpSpPr>
        <p:grpSpPr>
          <a:xfrm>
            <a:off x="8784184" y="-26855"/>
            <a:ext cx="3407816" cy="6858000"/>
            <a:chOff x="8784184" y="-26855"/>
            <a:chExt cx="3407816" cy="6858000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8398C30F-CA90-45C3-B68D-F5A42A473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8784184" y="-26855"/>
              <a:ext cx="3407816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2B16EC-44CF-484C-9AB6-0D3991989607}"/>
                </a:ext>
              </a:extLst>
            </p:cNvPr>
            <p:cNvSpPr txBox="1"/>
            <p:nvPr/>
          </p:nvSpPr>
          <p:spPr>
            <a:xfrm>
              <a:off x="10041422" y="971451"/>
              <a:ext cx="200603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dirty="0" err="1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Năm</a:t>
              </a:r>
              <a:endParaRPr lang="en-US" sz="4400" dirty="0">
                <a:latin typeface="UTM Ong Do Gia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C0FF2B-039E-450C-8F5B-98C6AF2ACC3B}"/>
                </a:ext>
              </a:extLst>
            </p:cNvPr>
            <p:cNvSpPr txBox="1"/>
            <p:nvPr/>
          </p:nvSpPr>
          <p:spPr>
            <a:xfrm>
              <a:off x="10172387" y="3530004"/>
              <a:ext cx="200603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dirty="0" err="1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Mới</a:t>
              </a:r>
              <a:endParaRPr lang="en-US" sz="4400" dirty="0">
                <a:latin typeface="UTM Ong Do Gia" panose="02040603050506020204" pitchFamily="18" charset="0"/>
              </a:endParaRPr>
            </a:p>
          </p:txBody>
        </p:sp>
      </p:grp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D2FE298-2161-477F-BC31-4D0B33DD64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2" y="-891975"/>
            <a:ext cx="3698893" cy="3698893"/>
          </a:xfrm>
          <a:prstGeom prst="rect">
            <a:avLst/>
          </a:prstGeom>
        </p:spPr>
      </p:pic>
      <p:pic>
        <p:nvPicPr>
          <p:cNvPr id="2" name="Tết đến ngay đầu ngõ Tết đến bên hiên nhà">
            <a:hlinkClick r:id="" action="ppaction://media"/>
            <a:extLst>
              <a:ext uri="{FF2B5EF4-FFF2-40B4-BE49-F238E27FC236}">
                <a16:creationId xmlns:a16="http://schemas.microsoft.com/office/drawing/2014/main" id="{E7C26DF7-5050-40F2-9F65-B1C7CCC327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97119" y="61074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38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394</Words>
  <Application>Microsoft Office PowerPoint</Application>
  <PresentationFormat>Widescreen</PresentationFormat>
  <Paragraphs>62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字魂189号-星岩乐黑体</vt:lpstr>
      <vt:lpstr>思源宋体 CN Heavy</vt:lpstr>
      <vt:lpstr>视觉坊免费素材shijuef.com(龚帆免费体)</vt:lpstr>
      <vt:lpstr>Times New Roman</vt:lpstr>
      <vt:lpstr>Arial</vt:lpstr>
      <vt:lpstr>UTM Ong Do Gia</vt:lpstr>
      <vt:lpstr>UVN Bai Sau Nang</vt:lpstr>
      <vt:lpstr>UTM Banque</vt:lpstr>
      <vt:lpstr>微软雅黑</vt:lpstr>
      <vt:lpstr>HP001 4 hàng</vt:lpstr>
      <vt:lpstr>UTM Showcard</vt:lpstr>
      <vt:lpstr>UTM Aquarelle</vt:lpstr>
      <vt:lpstr>UTM Avo</vt:lpstr>
      <vt:lpstr>UTM Than Chien Tranh</vt:lpstr>
      <vt:lpstr>思源宋体 CN Medium</vt:lpstr>
      <vt:lpstr>字魂43号-国潮手书</vt:lpstr>
      <vt:lpstr>Wingdings</vt:lpstr>
      <vt:lpstr>Office 主题​​</vt:lpstr>
      <vt:lpstr>Luyện tập</vt:lpstr>
      <vt:lpstr>Câu đối ngày Tết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 4</dc:subject>
  <dc:creator>KTUTS</dc:creator>
  <cp:keywords>YenVu</cp:keywords>
  <cp:lastModifiedBy>MTC</cp:lastModifiedBy>
  <cp:revision>176</cp:revision>
  <dcterms:created xsi:type="dcterms:W3CDTF">2019-06-19T02:08:00Z</dcterms:created>
  <dcterms:modified xsi:type="dcterms:W3CDTF">2022-01-05T15:33:12Z</dcterms:modified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611A546A15834C5E90AE7AB28D365722</vt:lpwstr>
  </property>
</Properties>
</file>