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64" r:id="rId2"/>
  </p:sldMasterIdLst>
  <p:notesMasterIdLst>
    <p:notesMasterId r:id="rId15"/>
  </p:notesMasterIdLst>
  <p:sldIdLst>
    <p:sldId id="478" r:id="rId3"/>
    <p:sldId id="308" r:id="rId4"/>
    <p:sldId id="302" r:id="rId5"/>
    <p:sldId id="303" r:id="rId6"/>
    <p:sldId id="264" r:id="rId7"/>
    <p:sldId id="300" r:id="rId8"/>
    <p:sldId id="306" r:id="rId9"/>
    <p:sldId id="293" r:id="rId10"/>
    <p:sldId id="481" r:id="rId11"/>
    <p:sldId id="480" r:id="rId12"/>
    <p:sldId id="482" r:id="rId13"/>
    <p:sldId id="299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971"/>
    <a:srgbClr val="CDBF97"/>
    <a:srgbClr val="A88755"/>
    <a:srgbClr val="FFFFFF"/>
    <a:srgbClr val="D686A1"/>
    <a:srgbClr val="E6E6E6"/>
    <a:srgbClr val="8D7545"/>
    <a:srgbClr val="ECE8E5"/>
    <a:srgbClr val="E4CBCB"/>
    <a:srgbClr val="1F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1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8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2022/1/3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>
            <a:extLst>
              <a:ext uri="{FF2B5EF4-FFF2-40B4-BE49-F238E27FC236}">
                <a16:creationId xmlns:a16="http://schemas.microsoft.com/office/drawing/2014/main" id="{B86216EF-25B0-417E-B985-3ADD1BCAD0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>
            <a:extLst>
              <a:ext uri="{FF2B5EF4-FFF2-40B4-BE49-F238E27FC236}">
                <a16:creationId xmlns:a16="http://schemas.microsoft.com/office/drawing/2014/main" id="{B5C01F40-D1F5-4CFE-8221-62A1CE70FD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  <p:sp>
        <p:nvSpPr>
          <p:cNvPr id="40964" name="灯片编号占位符 3">
            <a:extLst>
              <a:ext uri="{FF2B5EF4-FFF2-40B4-BE49-F238E27FC236}">
                <a16:creationId xmlns:a16="http://schemas.microsoft.com/office/drawing/2014/main" id="{481B846C-B1D7-456B-8078-2A7552A1C0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fld id="{6920A748-3A37-441B-88FB-8823C601AE51}" type="slidenum">
              <a:rPr lang="zh-CN" altLang="en-US">
                <a:latin typeface="Arial" panose="020B0604020202020204" pitchFamily="34" charset="0"/>
              </a:rPr>
              <a:pPr/>
              <a:t>1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8d22d139c2_0_1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8d22d139c2_0_1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94e59ac224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2" name="Google Shape;992;g94e59ac224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g91985b3c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1" name="Google Shape;1631;g91985b3c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g91985b3c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1" name="Google Shape;1631;g91985b3c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07B02-6C89-43FE-890C-D42656F8E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1F77B8-A25B-42D7-B121-86165D20E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6A510-BA6A-4934-B565-F982B20BC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0C71-BD19-4D13-A6E2-08922C354A25}" type="datetime1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18CF0-A48E-4751-AFF7-10355DD9E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F8790-D4F1-4AD7-87D6-37CB1BB71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7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DB156-93F1-43C8-8B4B-440B94832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223C0C-96D4-4735-848B-76387BE36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F77E3-9476-45BA-9B83-0C51F5106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51B2-C9FD-4A5E-9AA6-1B55DEE81DD0}" type="datetime1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C1801-EE9E-4A44-B442-FB9E93D88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9C7E1-5A25-4A08-8BB8-1ECCB387B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6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BA623D-04A9-46B1-AFBB-8AC4CFA080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E5537E-E985-475F-937C-E076E6080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339F3-6968-4602-A547-28D682208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99FA-F707-4C69-9580-6390F84A2F2D}" type="datetime1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AD5E4-932D-41C6-B282-C394388DD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531D7-8B90-490F-A755-5C4AA0ACA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4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2022/1/3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94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2022/1/3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420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43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81D4E-7AD4-42B0-8735-2759A5BA6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E41A8-6102-45CA-A305-AE6E6265F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18597-6ACB-4943-A251-61236CB5B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6614-E734-4D7A-A769-49BE24BC8F36}" type="datetime1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B62F4-6E81-4BD7-957C-38C3DC50B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1A41A-AF4F-433B-92FE-45A666A53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2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7F3DC-5619-42A5-89B1-EA1325C36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BE1F6A-A613-4107-AF57-0F982F0D0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EEA9C-68E5-4EE8-AEDE-0B8AFA545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47A5-55B1-44CF-8094-AC321A90CA8F}" type="datetime1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98BC1-BE9A-45F3-AA81-9AC59F16D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00E29-F3AF-411F-9010-04E23A303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0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B4936-6CC5-4AF5-978C-540E0FC63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C0E65-143F-4C19-8781-2FDC0A2945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FEA6B-9C3E-4541-ACDE-3581FD864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D2630-591E-414F-A7E4-0997DC88B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1297D-115A-4E20-B359-31972D680BEF}" type="datetime1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016D8D-1614-45D7-8BE9-C5F8C018D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310FCB-CA52-46D7-B9D3-0F88829D2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B4CF3-EC12-4CAD-99D9-E561B004F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AB70C-5052-43B8-A179-7A0E79BD6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0B0918-C35E-4A25-A1C2-20F66A1BE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072177-DE39-49DA-90AB-8CD323BC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72E09A-51CB-4134-84A2-2CBF9E83C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65DE1E-0367-417F-99CA-864801B47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CE37-B171-470E-A583-7712A8256CE3}" type="datetime1">
              <a:rPr lang="en-US" smtClean="0"/>
              <a:t>1/3/2022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48CE2B-F469-498B-B22F-E08773834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C385AE-A44A-4946-B5E4-356B4B1A5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41648" y="685800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0051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46124-B650-4AD1-B99B-0154962D1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57B0C-4786-4755-A8C6-9C112E76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4A06-7708-4D0C-AD0E-CD6EC413C249}" type="datetime1">
              <a:rPr lang="en-US" smtClean="0"/>
              <a:t>1/3/2022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CE2A29-1891-40F3-9C9F-167EA957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216D7D-1430-4985-B633-89B1E1A7E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0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20463B-59AA-41A6-BC98-3A8607315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CF97-593F-4E00-999B-1982BC50F7B2}" type="datetime1">
              <a:rPr lang="en-US" smtClean="0"/>
              <a:t>1/3/2022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64E3AB-82AF-4D74-86D3-C99AEB822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C90CC-D6D5-4525-A1C0-0FA8FE99C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8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8C561-45FC-4488-BBC0-7AA0D48B4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E44EE-F3BD-45CF-81AF-35DD7A893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8D5312-A604-42AC-B5C1-326492F2F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7D070E-0019-480C-9F16-10603D18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076E-6288-43D3-9A08-F94A34F6B108}" type="datetime1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E08DD-4DB1-4C68-8E2B-93F609AC2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A3B829-00DB-4529-908F-59A471AF9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8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2FAD4-45B9-4E77-B4A4-03C5B9DEC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76F7D3-B295-4E92-A1A6-0E400F2B72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7F998F-F454-49DF-B4E3-96DD340A6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E54E82-0AFC-4568-9B73-A130E8159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F56A-EAA0-4ED9-9F46-331983D720A9}" type="datetime1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F1AF9-9110-438F-82F7-199B6140F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A5562F-5E29-4C59-9394-EEF967C85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5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2B1B35-B1A7-40DF-B558-9698C714F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6D27D-DC96-4B4E-B599-73795F783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349C2-C9C4-414B-9ED8-2450F35F9C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1AC86-072F-4198-AC14-5989DF641320}" type="datetime1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B6684-ED92-468B-954F-CE102A853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3C8D9-2693-4972-811E-F2CEF51C6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0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833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8.png"/><Relationship Id="rId5" Type="http://schemas.openxmlformats.org/officeDocument/2006/relationships/image" Target="../media/image14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1">
            <a:extLst>
              <a:ext uri="{FF2B5EF4-FFF2-40B4-BE49-F238E27FC236}">
                <a16:creationId xmlns:a16="http://schemas.microsoft.com/office/drawing/2014/main" id="{2EED4ABC-4A45-4134-9BB5-D0429BECD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7" y="0"/>
            <a:ext cx="12192354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云形 24">
            <a:extLst>
              <a:ext uri="{FF2B5EF4-FFF2-40B4-BE49-F238E27FC236}">
                <a16:creationId xmlns:a16="http://schemas.microsoft.com/office/drawing/2014/main" id="{6A2A8BE1-3019-45E0-A9E1-1AF7004AC793}"/>
              </a:ext>
            </a:extLst>
          </p:cNvPr>
          <p:cNvSpPr/>
          <p:nvPr/>
        </p:nvSpPr>
        <p:spPr>
          <a:xfrm>
            <a:off x="791169" y="220610"/>
            <a:ext cx="1328429" cy="684055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2975"/>
              <a:gd name="connsiteX1" fmla="*/ 5659 w 43256"/>
              <a:gd name="connsiteY1" fmla="*/ 6766 h 42975"/>
              <a:gd name="connsiteX2" fmla="*/ 14041 w 43256"/>
              <a:gd name="connsiteY2" fmla="*/ 5061 h 42975"/>
              <a:gd name="connsiteX3" fmla="*/ 22492 w 43256"/>
              <a:gd name="connsiteY3" fmla="*/ 3291 h 42975"/>
              <a:gd name="connsiteX4" fmla="*/ 25785 w 43256"/>
              <a:gd name="connsiteY4" fmla="*/ 59 h 42975"/>
              <a:gd name="connsiteX5" fmla="*/ 29869 w 43256"/>
              <a:gd name="connsiteY5" fmla="*/ 2340 h 42975"/>
              <a:gd name="connsiteX6" fmla="*/ 35499 w 43256"/>
              <a:gd name="connsiteY6" fmla="*/ 549 h 42975"/>
              <a:gd name="connsiteX7" fmla="*/ 38354 w 43256"/>
              <a:gd name="connsiteY7" fmla="*/ 5435 h 42975"/>
              <a:gd name="connsiteX8" fmla="*/ 42018 w 43256"/>
              <a:gd name="connsiteY8" fmla="*/ 10177 h 42975"/>
              <a:gd name="connsiteX9" fmla="*/ 41854 w 43256"/>
              <a:gd name="connsiteY9" fmla="*/ 15319 h 42975"/>
              <a:gd name="connsiteX10" fmla="*/ 43052 w 43256"/>
              <a:gd name="connsiteY10" fmla="*/ 23181 h 42975"/>
              <a:gd name="connsiteX11" fmla="*/ 37440 w 43256"/>
              <a:gd name="connsiteY11" fmla="*/ 30063 h 42975"/>
              <a:gd name="connsiteX12" fmla="*/ 35431 w 43256"/>
              <a:gd name="connsiteY12" fmla="*/ 35960 h 42975"/>
              <a:gd name="connsiteX13" fmla="*/ 28591 w 43256"/>
              <a:gd name="connsiteY13" fmla="*/ 36674 h 42975"/>
              <a:gd name="connsiteX14" fmla="*/ 23703 w 43256"/>
              <a:gd name="connsiteY14" fmla="*/ 42965 h 42975"/>
              <a:gd name="connsiteX15" fmla="*/ 5840 w 43256"/>
              <a:gd name="connsiteY15" fmla="*/ 35331 h 42975"/>
              <a:gd name="connsiteX16" fmla="*/ 1146 w 43256"/>
              <a:gd name="connsiteY16" fmla="*/ 31109 h 42975"/>
              <a:gd name="connsiteX17" fmla="*/ 2149 w 43256"/>
              <a:gd name="connsiteY17" fmla="*/ 25410 h 42975"/>
              <a:gd name="connsiteX18" fmla="*/ 31 w 43256"/>
              <a:gd name="connsiteY18" fmla="*/ 19563 h 42975"/>
              <a:gd name="connsiteX19" fmla="*/ 3899 w 43256"/>
              <a:gd name="connsiteY19" fmla="*/ 14366 h 42975"/>
              <a:gd name="connsiteX20" fmla="*/ 3936 w 43256"/>
              <a:gd name="connsiteY20" fmla="*/ 14229 h 42975"/>
              <a:gd name="connsiteX0" fmla="*/ 4729 w 43256"/>
              <a:gd name="connsiteY0" fmla="*/ 26036 h 42975"/>
              <a:gd name="connsiteX1" fmla="*/ 2196 w 43256"/>
              <a:gd name="connsiteY1" fmla="*/ 25239 h 42975"/>
              <a:gd name="connsiteX2" fmla="*/ 6964 w 43256"/>
              <a:gd name="connsiteY2" fmla="*/ 34758 h 42975"/>
              <a:gd name="connsiteX3" fmla="*/ 5856 w 43256"/>
              <a:gd name="connsiteY3" fmla="*/ 35139 h 42975"/>
              <a:gd name="connsiteX4" fmla="*/ 28863 w 43256"/>
              <a:gd name="connsiteY4" fmla="*/ 34610 h 42975"/>
              <a:gd name="connsiteX5" fmla="*/ 28596 w 43256"/>
              <a:gd name="connsiteY5" fmla="*/ 36519 h 42975"/>
              <a:gd name="connsiteX6" fmla="*/ 34165 w 43256"/>
              <a:gd name="connsiteY6" fmla="*/ 22813 h 42975"/>
              <a:gd name="connsiteX7" fmla="*/ 37416 w 43256"/>
              <a:gd name="connsiteY7" fmla="*/ 29949 h 42975"/>
              <a:gd name="connsiteX8" fmla="*/ 41834 w 43256"/>
              <a:gd name="connsiteY8" fmla="*/ 15213 h 42975"/>
              <a:gd name="connsiteX9" fmla="*/ 40386 w 43256"/>
              <a:gd name="connsiteY9" fmla="*/ 17889 h 42975"/>
              <a:gd name="connsiteX10" fmla="*/ 38360 w 43256"/>
              <a:gd name="connsiteY10" fmla="*/ 5285 h 42975"/>
              <a:gd name="connsiteX11" fmla="*/ 38436 w 43256"/>
              <a:gd name="connsiteY11" fmla="*/ 6549 h 42975"/>
              <a:gd name="connsiteX12" fmla="*/ 29114 w 43256"/>
              <a:gd name="connsiteY12" fmla="*/ 3811 h 42975"/>
              <a:gd name="connsiteX13" fmla="*/ 29856 w 43256"/>
              <a:gd name="connsiteY13" fmla="*/ 2199 h 42975"/>
              <a:gd name="connsiteX14" fmla="*/ 22177 w 43256"/>
              <a:gd name="connsiteY14" fmla="*/ 4579 h 42975"/>
              <a:gd name="connsiteX15" fmla="*/ 22536 w 43256"/>
              <a:gd name="connsiteY15" fmla="*/ 3189 h 42975"/>
              <a:gd name="connsiteX16" fmla="*/ 14036 w 43256"/>
              <a:gd name="connsiteY16" fmla="*/ 5051 h 42975"/>
              <a:gd name="connsiteX17" fmla="*/ 15336 w 43256"/>
              <a:gd name="connsiteY17" fmla="*/ 6399 h 42975"/>
              <a:gd name="connsiteX18" fmla="*/ 4163 w 43256"/>
              <a:gd name="connsiteY18" fmla="*/ 15648 h 42975"/>
              <a:gd name="connsiteX19" fmla="*/ 3936 w 43256"/>
              <a:gd name="connsiteY19" fmla="*/ 14229 h 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2975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7495" y="43189"/>
                  <a:pt x="23703" y="42965"/>
                </a:cubicBezTo>
                <a:cubicBezTo>
                  <a:pt x="19911" y="42741"/>
                  <a:pt x="9600" y="37307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2975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2" name="组合 10">
            <a:extLst>
              <a:ext uri="{FF2B5EF4-FFF2-40B4-BE49-F238E27FC236}">
                <a16:creationId xmlns:a16="http://schemas.microsoft.com/office/drawing/2014/main" id="{D2DAAC0D-76EE-48AB-B7F3-6EBFDA687196}"/>
              </a:ext>
            </a:extLst>
          </p:cNvPr>
          <p:cNvGrpSpPr>
            <a:grpSpLocks/>
          </p:cNvGrpSpPr>
          <p:nvPr/>
        </p:nvGrpSpPr>
        <p:grpSpPr bwMode="auto">
          <a:xfrm rot="6221564">
            <a:off x="144775" y="2590201"/>
            <a:ext cx="10563955" cy="10562368"/>
            <a:chOff x="-2272894" y="2621826"/>
            <a:chExt cx="16687800" cy="16687800"/>
          </a:xfrm>
        </p:grpSpPr>
        <p:pic>
          <p:nvPicPr>
            <p:cNvPr id="39964" name="图片 11">
              <a:extLst>
                <a:ext uri="{FF2B5EF4-FFF2-40B4-BE49-F238E27FC236}">
                  <a16:creationId xmlns:a16="http://schemas.microsoft.com/office/drawing/2014/main" id="{10DC7F28-EF13-4F44-B152-0389314FF2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71138" y="3475457"/>
              <a:ext cx="15000140" cy="14155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5AC0645-22E7-45E1-8EA9-B0EEAA955603}"/>
                </a:ext>
              </a:extLst>
            </p:cNvPr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" name="组合 9">
            <a:extLst>
              <a:ext uri="{FF2B5EF4-FFF2-40B4-BE49-F238E27FC236}">
                <a16:creationId xmlns:a16="http://schemas.microsoft.com/office/drawing/2014/main" id="{9BF06895-D42B-4965-AFDB-F0A3866FE112}"/>
              </a:ext>
            </a:extLst>
          </p:cNvPr>
          <p:cNvGrpSpPr>
            <a:grpSpLocks/>
          </p:cNvGrpSpPr>
          <p:nvPr/>
        </p:nvGrpSpPr>
        <p:grpSpPr bwMode="auto">
          <a:xfrm>
            <a:off x="-369917" y="3182814"/>
            <a:ext cx="12516129" cy="11704205"/>
            <a:chOff x="-2272894" y="2621826"/>
            <a:chExt cx="16687800" cy="166878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3F6B2C14-BE98-4901-AD5B-07DCD3465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EA29853-D9D4-4C65-970D-62325BA7F83F}"/>
                </a:ext>
              </a:extLst>
            </p:cNvPr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4" name="组合 13">
            <a:extLst>
              <a:ext uri="{FF2B5EF4-FFF2-40B4-BE49-F238E27FC236}">
                <a16:creationId xmlns:a16="http://schemas.microsoft.com/office/drawing/2014/main" id="{1D08588F-A027-437F-8DDC-1260778693BA}"/>
              </a:ext>
            </a:extLst>
          </p:cNvPr>
          <p:cNvGrpSpPr>
            <a:grpSpLocks/>
          </p:cNvGrpSpPr>
          <p:nvPr/>
        </p:nvGrpSpPr>
        <p:grpSpPr bwMode="auto">
          <a:xfrm>
            <a:off x="1592512" y="4350331"/>
            <a:ext cx="9002216" cy="9002216"/>
            <a:chOff x="-2272894" y="2621826"/>
            <a:chExt cx="16687800" cy="16687800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7BE0CA6B-11E3-4988-A2AD-79B70B563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2EC3C69E-CC6F-4FEC-8605-5EFBC166924E}"/>
                </a:ext>
              </a:extLst>
            </p:cNvPr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5" name="组合 16">
            <a:extLst>
              <a:ext uri="{FF2B5EF4-FFF2-40B4-BE49-F238E27FC236}">
                <a16:creationId xmlns:a16="http://schemas.microsoft.com/office/drawing/2014/main" id="{D8A3C3E6-C07C-49DA-85D6-DEC294EF3930}"/>
              </a:ext>
            </a:extLst>
          </p:cNvPr>
          <p:cNvGrpSpPr>
            <a:grpSpLocks/>
          </p:cNvGrpSpPr>
          <p:nvPr/>
        </p:nvGrpSpPr>
        <p:grpSpPr bwMode="auto">
          <a:xfrm rot="4384328">
            <a:off x="985728" y="3803547"/>
            <a:ext cx="10292317" cy="10973584"/>
            <a:chOff x="-2272894" y="2621826"/>
            <a:chExt cx="16687800" cy="16687800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837C51C7-C118-437E-A7B3-D26CF1D78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p:blipFill>
          <p:spPr>
            <a:xfrm>
              <a:off x="-1379794" y="3338243"/>
              <a:ext cx="13610431" cy="14155688"/>
            </a:xfrm>
            <a:prstGeom prst="rect">
              <a:avLst/>
            </a:prstGeom>
          </p:spPr>
        </p:pic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AB5B72AA-D9BB-493C-8B6D-D5AB4E0E605F}"/>
                </a:ext>
              </a:extLst>
            </p:cNvPr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36092776-1C41-4021-B3FA-21564483D583}"/>
              </a:ext>
            </a:extLst>
          </p:cNvPr>
          <p:cNvSpPr txBox="1"/>
          <p:nvPr/>
        </p:nvSpPr>
        <p:spPr>
          <a:xfrm>
            <a:off x="876190" y="1918537"/>
            <a:ext cx="10539543" cy="19387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5999" b="1" spc="45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lba Matter" panose="02040603050506020204" pitchFamily="18" charset="0"/>
                <a:ea typeface="+mj-ea"/>
              </a:rPr>
              <a:t>BÀI GIẢNG ĐIỆN TỬ</a:t>
            </a:r>
            <a:endParaRPr lang="en-US" altLang="zh-CN" sz="5999" b="1" spc="450" dirty="0">
              <a:ln w="12700">
                <a:solidFill>
                  <a:schemeClr val="bg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UTM Alba Matter" panose="02040603050506020204" pitchFamily="18" charset="0"/>
              <a:ea typeface="+mj-ea"/>
            </a:endParaRPr>
          </a:p>
          <a:p>
            <a:pPr algn="ctr">
              <a:defRPr/>
            </a:pPr>
            <a:r>
              <a:rPr lang="en-US" altLang="zh-CN" sz="5999" b="1" spc="450" dirty="0" err="1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lba Matter" panose="02040603050506020204" pitchFamily="18" charset="0"/>
                <a:ea typeface="+mj-ea"/>
              </a:rPr>
              <a:t>Môn</a:t>
            </a:r>
            <a:r>
              <a:rPr lang="en-US" altLang="zh-CN" sz="5999" b="1" spc="450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lba Matter" panose="02040603050506020204" pitchFamily="18" charset="0"/>
                <a:ea typeface="+mj-ea"/>
              </a:rPr>
              <a:t>: </a:t>
            </a:r>
            <a:r>
              <a:rPr lang="en-US" altLang="zh-CN" sz="5999" b="1" spc="450" dirty="0" err="1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lba Matter" panose="02040603050506020204" pitchFamily="18" charset="0"/>
                <a:ea typeface="+mj-ea"/>
              </a:rPr>
              <a:t>Toán</a:t>
            </a:r>
            <a:endParaRPr lang="en-US" altLang="zh-CN" sz="5999" b="1" spc="450" dirty="0">
              <a:ln w="12700">
                <a:solidFill>
                  <a:schemeClr val="bg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UTM Alba Matter" panose="02040603050506020204" pitchFamily="18" charset="0"/>
              <a:ea typeface="+mj-ea"/>
            </a:endParaRPr>
          </a:p>
        </p:txBody>
      </p:sp>
      <p:sp>
        <p:nvSpPr>
          <p:cNvPr id="29" name="任意多边形 28">
            <a:extLst>
              <a:ext uri="{FF2B5EF4-FFF2-40B4-BE49-F238E27FC236}">
                <a16:creationId xmlns:a16="http://schemas.microsoft.com/office/drawing/2014/main" id="{22D08C5D-16A9-4B84-9286-FDBDCD63A2C4}"/>
              </a:ext>
            </a:extLst>
          </p:cNvPr>
          <p:cNvSpPr/>
          <p:nvPr/>
        </p:nvSpPr>
        <p:spPr>
          <a:xfrm rot="2600086">
            <a:off x="4548267" y="269350"/>
            <a:ext cx="417415" cy="365040"/>
          </a:xfrm>
          <a:custGeom>
            <a:avLst/>
            <a:gdLst>
              <a:gd name="connsiteX0" fmla="*/ 101416 w 440385"/>
              <a:gd name="connsiteY0" fmla="*/ 99731 h 356908"/>
              <a:gd name="connsiteX1" fmla="*/ 109036 w 440385"/>
              <a:gd name="connsiteY1" fmla="*/ 671 h 356908"/>
              <a:gd name="connsiteX2" fmla="*/ 230956 w 440385"/>
              <a:gd name="connsiteY2" fmla="*/ 54011 h 356908"/>
              <a:gd name="connsiteX3" fmla="*/ 345256 w 440385"/>
              <a:gd name="connsiteY3" fmla="*/ 8291 h 356908"/>
              <a:gd name="connsiteX4" fmla="*/ 390976 w 440385"/>
              <a:gd name="connsiteY4" fmla="*/ 46391 h 356908"/>
              <a:gd name="connsiteX5" fmla="*/ 337636 w 440385"/>
              <a:gd name="connsiteY5" fmla="*/ 130211 h 356908"/>
              <a:gd name="connsiteX6" fmla="*/ 436696 w 440385"/>
              <a:gd name="connsiteY6" fmla="*/ 229271 h 356908"/>
              <a:gd name="connsiteX7" fmla="*/ 406216 w 440385"/>
              <a:gd name="connsiteY7" fmla="*/ 282611 h 356908"/>
              <a:gd name="connsiteX8" fmla="*/ 284296 w 440385"/>
              <a:gd name="connsiteY8" fmla="*/ 252131 h 356908"/>
              <a:gd name="connsiteX9" fmla="*/ 246196 w 440385"/>
              <a:gd name="connsiteY9" fmla="*/ 328331 h 356908"/>
              <a:gd name="connsiteX10" fmla="*/ 177616 w 440385"/>
              <a:gd name="connsiteY10" fmla="*/ 351191 h 356908"/>
              <a:gd name="connsiteX11" fmla="*/ 139516 w 440385"/>
              <a:gd name="connsiteY11" fmla="*/ 229271 h 356908"/>
              <a:gd name="connsiteX12" fmla="*/ 2356 w 440385"/>
              <a:gd name="connsiteY12" fmla="*/ 214031 h 356908"/>
              <a:gd name="connsiteX13" fmla="*/ 55696 w 440385"/>
              <a:gd name="connsiteY13" fmla="*/ 153071 h 356908"/>
              <a:gd name="connsiteX14" fmla="*/ 101416 w 440385"/>
              <a:gd name="connsiteY14" fmla="*/ 99731 h 356908"/>
              <a:gd name="connsiteX0" fmla="*/ 101416 w 440385"/>
              <a:gd name="connsiteY0" fmla="*/ 99731 h 354405"/>
              <a:gd name="connsiteX1" fmla="*/ 109036 w 440385"/>
              <a:gd name="connsiteY1" fmla="*/ 671 h 354405"/>
              <a:gd name="connsiteX2" fmla="*/ 230956 w 440385"/>
              <a:gd name="connsiteY2" fmla="*/ 54011 h 354405"/>
              <a:gd name="connsiteX3" fmla="*/ 345256 w 440385"/>
              <a:gd name="connsiteY3" fmla="*/ 8291 h 354405"/>
              <a:gd name="connsiteX4" fmla="*/ 390976 w 440385"/>
              <a:gd name="connsiteY4" fmla="*/ 46391 h 354405"/>
              <a:gd name="connsiteX5" fmla="*/ 337636 w 440385"/>
              <a:gd name="connsiteY5" fmla="*/ 130211 h 354405"/>
              <a:gd name="connsiteX6" fmla="*/ 436696 w 440385"/>
              <a:gd name="connsiteY6" fmla="*/ 229271 h 354405"/>
              <a:gd name="connsiteX7" fmla="*/ 406216 w 440385"/>
              <a:gd name="connsiteY7" fmla="*/ 282611 h 354405"/>
              <a:gd name="connsiteX8" fmla="*/ 284296 w 440385"/>
              <a:gd name="connsiteY8" fmla="*/ 252131 h 354405"/>
              <a:gd name="connsiteX9" fmla="*/ 234645 w 440385"/>
              <a:gd name="connsiteY9" fmla="*/ 313345 h 354405"/>
              <a:gd name="connsiteX10" fmla="*/ 177616 w 440385"/>
              <a:gd name="connsiteY10" fmla="*/ 351191 h 354405"/>
              <a:gd name="connsiteX11" fmla="*/ 139516 w 440385"/>
              <a:gd name="connsiteY11" fmla="*/ 229271 h 354405"/>
              <a:gd name="connsiteX12" fmla="*/ 2356 w 440385"/>
              <a:gd name="connsiteY12" fmla="*/ 214031 h 354405"/>
              <a:gd name="connsiteX13" fmla="*/ 55696 w 440385"/>
              <a:gd name="connsiteY13" fmla="*/ 153071 h 354405"/>
              <a:gd name="connsiteX14" fmla="*/ 101416 w 440385"/>
              <a:gd name="connsiteY14" fmla="*/ 99731 h 354405"/>
              <a:gd name="connsiteX0" fmla="*/ 101416 w 440385"/>
              <a:gd name="connsiteY0" fmla="*/ 99731 h 353607"/>
              <a:gd name="connsiteX1" fmla="*/ 109036 w 440385"/>
              <a:gd name="connsiteY1" fmla="*/ 671 h 353607"/>
              <a:gd name="connsiteX2" fmla="*/ 230956 w 440385"/>
              <a:gd name="connsiteY2" fmla="*/ 54011 h 353607"/>
              <a:gd name="connsiteX3" fmla="*/ 345256 w 440385"/>
              <a:gd name="connsiteY3" fmla="*/ 8291 h 353607"/>
              <a:gd name="connsiteX4" fmla="*/ 390976 w 440385"/>
              <a:gd name="connsiteY4" fmla="*/ 46391 h 353607"/>
              <a:gd name="connsiteX5" fmla="*/ 337636 w 440385"/>
              <a:gd name="connsiteY5" fmla="*/ 130211 h 353607"/>
              <a:gd name="connsiteX6" fmla="*/ 436696 w 440385"/>
              <a:gd name="connsiteY6" fmla="*/ 229271 h 353607"/>
              <a:gd name="connsiteX7" fmla="*/ 406216 w 440385"/>
              <a:gd name="connsiteY7" fmla="*/ 282611 h 353607"/>
              <a:gd name="connsiteX8" fmla="*/ 284296 w 440385"/>
              <a:gd name="connsiteY8" fmla="*/ 252131 h 353607"/>
              <a:gd name="connsiteX9" fmla="*/ 234645 w 440385"/>
              <a:gd name="connsiteY9" fmla="*/ 313345 h 353607"/>
              <a:gd name="connsiteX10" fmla="*/ 177616 w 440385"/>
              <a:gd name="connsiteY10" fmla="*/ 351191 h 353607"/>
              <a:gd name="connsiteX11" fmla="*/ 137759 w 440385"/>
              <a:gd name="connsiteY11" fmla="*/ 243869 h 353607"/>
              <a:gd name="connsiteX12" fmla="*/ 2356 w 440385"/>
              <a:gd name="connsiteY12" fmla="*/ 214031 h 353607"/>
              <a:gd name="connsiteX13" fmla="*/ 55696 w 440385"/>
              <a:gd name="connsiteY13" fmla="*/ 153071 h 353607"/>
              <a:gd name="connsiteX14" fmla="*/ 101416 w 440385"/>
              <a:gd name="connsiteY14" fmla="*/ 99731 h 353607"/>
              <a:gd name="connsiteX0" fmla="*/ 86854 w 440345"/>
              <a:gd name="connsiteY0" fmla="*/ 95201 h 353495"/>
              <a:gd name="connsiteX1" fmla="*/ 108996 w 440345"/>
              <a:gd name="connsiteY1" fmla="*/ 559 h 353495"/>
              <a:gd name="connsiteX2" fmla="*/ 230916 w 440345"/>
              <a:gd name="connsiteY2" fmla="*/ 53899 h 353495"/>
              <a:gd name="connsiteX3" fmla="*/ 345216 w 440345"/>
              <a:gd name="connsiteY3" fmla="*/ 8179 h 353495"/>
              <a:gd name="connsiteX4" fmla="*/ 390936 w 440345"/>
              <a:gd name="connsiteY4" fmla="*/ 46279 h 353495"/>
              <a:gd name="connsiteX5" fmla="*/ 337596 w 440345"/>
              <a:gd name="connsiteY5" fmla="*/ 130099 h 353495"/>
              <a:gd name="connsiteX6" fmla="*/ 436656 w 440345"/>
              <a:gd name="connsiteY6" fmla="*/ 229159 h 353495"/>
              <a:gd name="connsiteX7" fmla="*/ 406176 w 440345"/>
              <a:gd name="connsiteY7" fmla="*/ 282499 h 353495"/>
              <a:gd name="connsiteX8" fmla="*/ 284256 w 440345"/>
              <a:gd name="connsiteY8" fmla="*/ 252019 h 353495"/>
              <a:gd name="connsiteX9" fmla="*/ 234605 w 440345"/>
              <a:gd name="connsiteY9" fmla="*/ 313233 h 353495"/>
              <a:gd name="connsiteX10" fmla="*/ 177576 w 440345"/>
              <a:gd name="connsiteY10" fmla="*/ 351079 h 353495"/>
              <a:gd name="connsiteX11" fmla="*/ 137719 w 440345"/>
              <a:gd name="connsiteY11" fmla="*/ 243757 h 353495"/>
              <a:gd name="connsiteX12" fmla="*/ 2316 w 440345"/>
              <a:gd name="connsiteY12" fmla="*/ 213919 h 353495"/>
              <a:gd name="connsiteX13" fmla="*/ 55656 w 440345"/>
              <a:gd name="connsiteY13" fmla="*/ 152959 h 353495"/>
              <a:gd name="connsiteX14" fmla="*/ 86854 w 440345"/>
              <a:gd name="connsiteY14" fmla="*/ 95201 h 353495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90936 w 440345"/>
              <a:gd name="connsiteY4" fmla="*/ 46279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0345" h="384429">
                <a:moveTo>
                  <a:pt x="86854" y="95212"/>
                </a:moveTo>
                <a:cubicBezTo>
                  <a:pt x="95744" y="69812"/>
                  <a:pt x="84986" y="7454"/>
                  <a:pt x="108996" y="570"/>
                </a:cubicBezTo>
                <a:cubicBezTo>
                  <a:pt x="133006" y="-6314"/>
                  <a:pt x="192915" y="51348"/>
                  <a:pt x="230916" y="53910"/>
                </a:cubicBezTo>
                <a:cubicBezTo>
                  <a:pt x="268917" y="56472"/>
                  <a:pt x="287808" y="20774"/>
                  <a:pt x="337000" y="15942"/>
                </a:cubicBezTo>
                <a:cubicBezTo>
                  <a:pt x="386192" y="11110"/>
                  <a:pt x="373577" y="25428"/>
                  <a:pt x="373676" y="44456"/>
                </a:cubicBezTo>
                <a:cubicBezTo>
                  <a:pt x="373775" y="63484"/>
                  <a:pt x="327099" y="99324"/>
                  <a:pt x="337596" y="130110"/>
                </a:cubicBezTo>
                <a:cubicBezTo>
                  <a:pt x="348093" y="160896"/>
                  <a:pt x="425226" y="203770"/>
                  <a:pt x="436656" y="229170"/>
                </a:cubicBezTo>
                <a:cubicBezTo>
                  <a:pt x="448086" y="254570"/>
                  <a:pt x="431576" y="278700"/>
                  <a:pt x="406176" y="282510"/>
                </a:cubicBezTo>
                <a:cubicBezTo>
                  <a:pt x="380776" y="286320"/>
                  <a:pt x="312851" y="246908"/>
                  <a:pt x="284256" y="252030"/>
                </a:cubicBezTo>
                <a:cubicBezTo>
                  <a:pt x="255661" y="257152"/>
                  <a:pt x="252983" y="291424"/>
                  <a:pt x="234605" y="313244"/>
                </a:cubicBezTo>
                <a:cubicBezTo>
                  <a:pt x="216227" y="335064"/>
                  <a:pt x="190134" y="394528"/>
                  <a:pt x="173986" y="382949"/>
                </a:cubicBezTo>
                <a:cubicBezTo>
                  <a:pt x="157838" y="371370"/>
                  <a:pt x="166331" y="271938"/>
                  <a:pt x="137719" y="243768"/>
                </a:cubicBezTo>
                <a:cubicBezTo>
                  <a:pt x="109107" y="215598"/>
                  <a:pt x="16286" y="226630"/>
                  <a:pt x="2316" y="213930"/>
                </a:cubicBezTo>
                <a:cubicBezTo>
                  <a:pt x="-11654" y="201230"/>
                  <a:pt x="41566" y="172756"/>
                  <a:pt x="55656" y="152970"/>
                </a:cubicBezTo>
                <a:cubicBezTo>
                  <a:pt x="69746" y="133184"/>
                  <a:pt x="77964" y="120612"/>
                  <a:pt x="86854" y="95212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" name="任意多边形 29">
            <a:extLst>
              <a:ext uri="{FF2B5EF4-FFF2-40B4-BE49-F238E27FC236}">
                <a16:creationId xmlns:a16="http://schemas.microsoft.com/office/drawing/2014/main" id="{4D8B02C9-3CE3-41BF-B5A9-D2B12821146F}"/>
              </a:ext>
            </a:extLst>
          </p:cNvPr>
          <p:cNvSpPr/>
          <p:nvPr/>
        </p:nvSpPr>
        <p:spPr>
          <a:xfrm rot="7755168">
            <a:off x="7263966" y="222288"/>
            <a:ext cx="312666" cy="295207"/>
          </a:xfrm>
          <a:custGeom>
            <a:avLst/>
            <a:gdLst>
              <a:gd name="connsiteX0" fmla="*/ 101416 w 440385"/>
              <a:gd name="connsiteY0" fmla="*/ 99731 h 356908"/>
              <a:gd name="connsiteX1" fmla="*/ 109036 w 440385"/>
              <a:gd name="connsiteY1" fmla="*/ 671 h 356908"/>
              <a:gd name="connsiteX2" fmla="*/ 230956 w 440385"/>
              <a:gd name="connsiteY2" fmla="*/ 54011 h 356908"/>
              <a:gd name="connsiteX3" fmla="*/ 345256 w 440385"/>
              <a:gd name="connsiteY3" fmla="*/ 8291 h 356908"/>
              <a:gd name="connsiteX4" fmla="*/ 390976 w 440385"/>
              <a:gd name="connsiteY4" fmla="*/ 46391 h 356908"/>
              <a:gd name="connsiteX5" fmla="*/ 337636 w 440385"/>
              <a:gd name="connsiteY5" fmla="*/ 130211 h 356908"/>
              <a:gd name="connsiteX6" fmla="*/ 436696 w 440385"/>
              <a:gd name="connsiteY6" fmla="*/ 229271 h 356908"/>
              <a:gd name="connsiteX7" fmla="*/ 406216 w 440385"/>
              <a:gd name="connsiteY7" fmla="*/ 282611 h 356908"/>
              <a:gd name="connsiteX8" fmla="*/ 284296 w 440385"/>
              <a:gd name="connsiteY8" fmla="*/ 252131 h 356908"/>
              <a:gd name="connsiteX9" fmla="*/ 246196 w 440385"/>
              <a:gd name="connsiteY9" fmla="*/ 328331 h 356908"/>
              <a:gd name="connsiteX10" fmla="*/ 177616 w 440385"/>
              <a:gd name="connsiteY10" fmla="*/ 351191 h 356908"/>
              <a:gd name="connsiteX11" fmla="*/ 139516 w 440385"/>
              <a:gd name="connsiteY11" fmla="*/ 229271 h 356908"/>
              <a:gd name="connsiteX12" fmla="*/ 2356 w 440385"/>
              <a:gd name="connsiteY12" fmla="*/ 214031 h 356908"/>
              <a:gd name="connsiteX13" fmla="*/ 55696 w 440385"/>
              <a:gd name="connsiteY13" fmla="*/ 153071 h 356908"/>
              <a:gd name="connsiteX14" fmla="*/ 101416 w 440385"/>
              <a:gd name="connsiteY14" fmla="*/ 99731 h 356908"/>
              <a:gd name="connsiteX0" fmla="*/ 101416 w 440385"/>
              <a:gd name="connsiteY0" fmla="*/ 99731 h 354405"/>
              <a:gd name="connsiteX1" fmla="*/ 109036 w 440385"/>
              <a:gd name="connsiteY1" fmla="*/ 671 h 354405"/>
              <a:gd name="connsiteX2" fmla="*/ 230956 w 440385"/>
              <a:gd name="connsiteY2" fmla="*/ 54011 h 354405"/>
              <a:gd name="connsiteX3" fmla="*/ 345256 w 440385"/>
              <a:gd name="connsiteY3" fmla="*/ 8291 h 354405"/>
              <a:gd name="connsiteX4" fmla="*/ 390976 w 440385"/>
              <a:gd name="connsiteY4" fmla="*/ 46391 h 354405"/>
              <a:gd name="connsiteX5" fmla="*/ 337636 w 440385"/>
              <a:gd name="connsiteY5" fmla="*/ 130211 h 354405"/>
              <a:gd name="connsiteX6" fmla="*/ 436696 w 440385"/>
              <a:gd name="connsiteY6" fmla="*/ 229271 h 354405"/>
              <a:gd name="connsiteX7" fmla="*/ 406216 w 440385"/>
              <a:gd name="connsiteY7" fmla="*/ 282611 h 354405"/>
              <a:gd name="connsiteX8" fmla="*/ 284296 w 440385"/>
              <a:gd name="connsiteY8" fmla="*/ 252131 h 354405"/>
              <a:gd name="connsiteX9" fmla="*/ 234645 w 440385"/>
              <a:gd name="connsiteY9" fmla="*/ 313345 h 354405"/>
              <a:gd name="connsiteX10" fmla="*/ 177616 w 440385"/>
              <a:gd name="connsiteY10" fmla="*/ 351191 h 354405"/>
              <a:gd name="connsiteX11" fmla="*/ 139516 w 440385"/>
              <a:gd name="connsiteY11" fmla="*/ 229271 h 354405"/>
              <a:gd name="connsiteX12" fmla="*/ 2356 w 440385"/>
              <a:gd name="connsiteY12" fmla="*/ 214031 h 354405"/>
              <a:gd name="connsiteX13" fmla="*/ 55696 w 440385"/>
              <a:gd name="connsiteY13" fmla="*/ 153071 h 354405"/>
              <a:gd name="connsiteX14" fmla="*/ 101416 w 440385"/>
              <a:gd name="connsiteY14" fmla="*/ 99731 h 354405"/>
              <a:gd name="connsiteX0" fmla="*/ 101416 w 440385"/>
              <a:gd name="connsiteY0" fmla="*/ 99731 h 353607"/>
              <a:gd name="connsiteX1" fmla="*/ 109036 w 440385"/>
              <a:gd name="connsiteY1" fmla="*/ 671 h 353607"/>
              <a:gd name="connsiteX2" fmla="*/ 230956 w 440385"/>
              <a:gd name="connsiteY2" fmla="*/ 54011 h 353607"/>
              <a:gd name="connsiteX3" fmla="*/ 345256 w 440385"/>
              <a:gd name="connsiteY3" fmla="*/ 8291 h 353607"/>
              <a:gd name="connsiteX4" fmla="*/ 390976 w 440385"/>
              <a:gd name="connsiteY4" fmla="*/ 46391 h 353607"/>
              <a:gd name="connsiteX5" fmla="*/ 337636 w 440385"/>
              <a:gd name="connsiteY5" fmla="*/ 130211 h 353607"/>
              <a:gd name="connsiteX6" fmla="*/ 436696 w 440385"/>
              <a:gd name="connsiteY6" fmla="*/ 229271 h 353607"/>
              <a:gd name="connsiteX7" fmla="*/ 406216 w 440385"/>
              <a:gd name="connsiteY7" fmla="*/ 282611 h 353607"/>
              <a:gd name="connsiteX8" fmla="*/ 284296 w 440385"/>
              <a:gd name="connsiteY8" fmla="*/ 252131 h 353607"/>
              <a:gd name="connsiteX9" fmla="*/ 234645 w 440385"/>
              <a:gd name="connsiteY9" fmla="*/ 313345 h 353607"/>
              <a:gd name="connsiteX10" fmla="*/ 177616 w 440385"/>
              <a:gd name="connsiteY10" fmla="*/ 351191 h 353607"/>
              <a:gd name="connsiteX11" fmla="*/ 137759 w 440385"/>
              <a:gd name="connsiteY11" fmla="*/ 243869 h 353607"/>
              <a:gd name="connsiteX12" fmla="*/ 2356 w 440385"/>
              <a:gd name="connsiteY12" fmla="*/ 214031 h 353607"/>
              <a:gd name="connsiteX13" fmla="*/ 55696 w 440385"/>
              <a:gd name="connsiteY13" fmla="*/ 153071 h 353607"/>
              <a:gd name="connsiteX14" fmla="*/ 101416 w 440385"/>
              <a:gd name="connsiteY14" fmla="*/ 99731 h 353607"/>
              <a:gd name="connsiteX0" fmla="*/ 86854 w 440345"/>
              <a:gd name="connsiteY0" fmla="*/ 95201 h 353495"/>
              <a:gd name="connsiteX1" fmla="*/ 108996 w 440345"/>
              <a:gd name="connsiteY1" fmla="*/ 559 h 353495"/>
              <a:gd name="connsiteX2" fmla="*/ 230916 w 440345"/>
              <a:gd name="connsiteY2" fmla="*/ 53899 h 353495"/>
              <a:gd name="connsiteX3" fmla="*/ 345216 w 440345"/>
              <a:gd name="connsiteY3" fmla="*/ 8179 h 353495"/>
              <a:gd name="connsiteX4" fmla="*/ 390936 w 440345"/>
              <a:gd name="connsiteY4" fmla="*/ 46279 h 353495"/>
              <a:gd name="connsiteX5" fmla="*/ 337596 w 440345"/>
              <a:gd name="connsiteY5" fmla="*/ 130099 h 353495"/>
              <a:gd name="connsiteX6" fmla="*/ 436656 w 440345"/>
              <a:gd name="connsiteY6" fmla="*/ 229159 h 353495"/>
              <a:gd name="connsiteX7" fmla="*/ 406176 w 440345"/>
              <a:gd name="connsiteY7" fmla="*/ 282499 h 353495"/>
              <a:gd name="connsiteX8" fmla="*/ 284256 w 440345"/>
              <a:gd name="connsiteY8" fmla="*/ 252019 h 353495"/>
              <a:gd name="connsiteX9" fmla="*/ 234605 w 440345"/>
              <a:gd name="connsiteY9" fmla="*/ 313233 h 353495"/>
              <a:gd name="connsiteX10" fmla="*/ 177576 w 440345"/>
              <a:gd name="connsiteY10" fmla="*/ 351079 h 353495"/>
              <a:gd name="connsiteX11" fmla="*/ 137719 w 440345"/>
              <a:gd name="connsiteY11" fmla="*/ 243757 h 353495"/>
              <a:gd name="connsiteX12" fmla="*/ 2316 w 440345"/>
              <a:gd name="connsiteY12" fmla="*/ 213919 h 353495"/>
              <a:gd name="connsiteX13" fmla="*/ 55656 w 440345"/>
              <a:gd name="connsiteY13" fmla="*/ 152959 h 353495"/>
              <a:gd name="connsiteX14" fmla="*/ 86854 w 440345"/>
              <a:gd name="connsiteY14" fmla="*/ 95201 h 353495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90936 w 440345"/>
              <a:gd name="connsiteY4" fmla="*/ 46279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104484 h 393701"/>
              <a:gd name="connsiteX1" fmla="*/ 108996 w 440345"/>
              <a:gd name="connsiteY1" fmla="*/ 9842 h 393701"/>
              <a:gd name="connsiteX2" fmla="*/ 230916 w 440345"/>
              <a:gd name="connsiteY2" fmla="*/ 63182 h 393701"/>
              <a:gd name="connsiteX3" fmla="*/ 337000 w 440345"/>
              <a:gd name="connsiteY3" fmla="*/ 25214 h 393701"/>
              <a:gd name="connsiteX4" fmla="*/ 356161 w 440345"/>
              <a:gd name="connsiteY4" fmla="*/ 755 h 393701"/>
              <a:gd name="connsiteX5" fmla="*/ 373676 w 440345"/>
              <a:gd name="connsiteY5" fmla="*/ 53728 h 393701"/>
              <a:gd name="connsiteX6" fmla="*/ 337596 w 440345"/>
              <a:gd name="connsiteY6" fmla="*/ 139382 h 393701"/>
              <a:gd name="connsiteX7" fmla="*/ 436656 w 440345"/>
              <a:gd name="connsiteY7" fmla="*/ 238442 h 393701"/>
              <a:gd name="connsiteX8" fmla="*/ 406176 w 440345"/>
              <a:gd name="connsiteY8" fmla="*/ 291782 h 393701"/>
              <a:gd name="connsiteX9" fmla="*/ 284256 w 440345"/>
              <a:gd name="connsiteY9" fmla="*/ 261302 h 393701"/>
              <a:gd name="connsiteX10" fmla="*/ 234605 w 440345"/>
              <a:gd name="connsiteY10" fmla="*/ 322516 h 393701"/>
              <a:gd name="connsiteX11" fmla="*/ 173986 w 440345"/>
              <a:gd name="connsiteY11" fmla="*/ 392221 h 393701"/>
              <a:gd name="connsiteX12" fmla="*/ 137719 w 440345"/>
              <a:gd name="connsiteY12" fmla="*/ 253040 h 393701"/>
              <a:gd name="connsiteX13" fmla="*/ 2316 w 440345"/>
              <a:gd name="connsiteY13" fmla="*/ 223202 h 393701"/>
              <a:gd name="connsiteX14" fmla="*/ 55656 w 440345"/>
              <a:gd name="connsiteY14" fmla="*/ 162242 h 393701"/>
              <a:gd name="connsiteX15" fmla="*/ 86854 w 440345"/>
              <a:gd name="connsiteY15" fmla="*/ 104484 h 393701"/>
              <a:gd name="connsiteX0" fmla="*/ 86854 w 440345"/>
              <a:gd name="connsiteY0" fmla="*/ 104732 h 393949"/>
              <a:gd name="connsiteX1" fmla="*/ 108996 w 440345"/>
              <a:gd name="connsiteY1" fmla="*/ 10090 h 393949"/>
              <a:gd name="connsiteX2" fmla="*/ 230916 w 440345"/>
              <a:gd name="connsiteY2" fmla="*/ 63430 h 393949"/>
              <a:gd name="connsiteX3" fmla="*/ 320181 w 440345"/>
              <a:gd name="connsiteY3" fmla="*/ 19757 h 393949"/>
              <a:gd name="connsiteX4" fmla="*/ 356161 w 440345"/>
              <a:gd name="connsiteY4" fmla="*/ 1003 h 393949"/>
              <a:gd name="connsiteX5" fmla="*/ 373676 w 440345"/>
              <a:gd name="connsiteY5" fmla="*/ 53976 h 393949"/>
              <a:gd name="connsiteX6" fmla="*/ 337596 w 440345"/>
              <a:gd name="connsiteY6" fmla="*/ 139630 h 393949"/>
              <a:gd name="connsiteX7" fmla="*/ 436656 w 440345"/>
              <a:gd name="connsiteY7" fmla="*/ 238690 h 393949"/>
              <a:gd name="connsiteX8" fmla="*/ 406176 w 440345"/>
              <a:gd name="connsiteY8" fmla="*/ 292030 h 393949"/>
              <a:gd name="connsiteX9" fmla="*/ 284256 w 440345"/>
              <a:gd name="connsiteY9" fmla="*/ 261550 h 393949"/>
              <a:gd name="connsiteX10" fmla="*/ 234605 w 440345"/>
              <a:gd name="connsiteY10" fmla="*/ 322764 h 393949"/>
              <a:gd name="connsiteX11" fmla="*/ 173986 w 440345"/>
              <a:gd name="connsiteY11" fmla="*/ 392469 h 393949"/>
              <a:gd name="connsiteX12" fmla="*/ 137719 w 440345"/>
              <a:gd name="connsiteY12" fmla="*/ 253288 h 393949"/>
              <a:gd name="connsiteX13" fmla="*/ 2316 w 440345"/>
              <a:gd name="connsiteY13" fmla="*/ 223450 h 393949"/>
              <a:gd name="connsiteX14" fmla="*/ 55656 w 440345"/>
              <a:gd name="connsiteY14" fmla="*/ 162490 h 393949"/>
              <a:gd name="connsiteX15" fmla="*/ 86854 w 440345"/>
              <a:gd name="connsiteY15" fmla="*/ 104732 h 393949"/>
              <a:gd name="connsiteX0" fmla="*/ 86854 w 440345"/>
              <a:gd name="connsiteY0" fmla="*/ 104732 h 393949"/>
              <a:gd name="connsiteX1" fmla="*/ 108996 w 440345"/>
              <a:gd name="connsiteY1" fmla="*/ 10090 h 393949"/>
              <a:gd name="connsiteX2" fmla="*/ 230916 w 440345"/>
              <a:gd name="connsiteY2" fmla="*/ 63430 h 393949"/>
              <a:gd name="connsiteX3" fmla="*/ 320181 w 440345"/>
              <a:gd name="connsiteY3" fmla="*/ 19757 h 393949"/>
              <a:gd name="connsiteX4" fmla="*/ 356161 w 440345"/>
              <a:gd name="connsiteY4" fmla="*/ 1003 h 393949"/>
              <a:gd name="connsiteX5" fmla="*/ 356715 w 440345"/>
              <a:gd name="connsiteY5" fmla="*/ 62973 h 393949"/>
              <a:gd name="connsiteX6" fmla="*/ 337596 w 440345"/>
              <a:gd name="connsiteY6" fmla="*/ 139630 h 393949"/>
              <a:gd name="connsiteX7" fmla="*/ 436656 w 440345"/>
              <a:gd name="connsiteY7" fmla="*/ 238690 h 393949"/>
              <a:gd name="connsiteX8" fmla="*/ 406176 w 440345"/>
              <a:gd name="connsiteY8" fmla="*/ 292030 h 393949"/>
              <a:gd name="connsiteX9" fmla="*/ 284256 w 440345"/>
              <a:gd name="connsiteY9" fmla="*/ 261550 h 393949"/>
              <a:gd name="connsiteX10" fmla="*/ 234605 w 440345"/>
              <a:gd name="connsiteY10" fmla="*/ 322764 h 393949"/>
              <a:gd name="connsiteX11" fmla="*/ 173986 w 440345"/>
              <a:gd name="connsiteY11" fmla="*/ 392469 h 393949"/>
              <a:gd name="connsiteX12" fmla="*/ 137719 w 440345"/>
              <a:gd name="connsiteY12" fmla="*/ 253288 h 393949"/>
              <a:gd name="connsiteX13" fmla="*/ 2316 w 440345"/>
              <a:gd name="connsiteY13" fmla="*/ 223450 h 393949"/>
              <a:gd name="connsiteX14" fmla="*/ 55656 w 440345"/>
              <a:gd name="connsiteY14" fmla="*/ 162490 h 393949"/>
              <a:gd name="connsiteX15" fmla="*/ 86854 w 440345"/>
              <a:gd name="connsiteY15" fmla="*/ 104732 h 393949"/>
              <a:gd name="connsiteX0" fmla="*/ 87132 w 440623"/>
              <a:gd name="connsiteY0" fmla="*/ 104732 h 393949"/>
              <a:gd name="connsiteX1" fmla="*/ 109274 w 440623"/>
              <a:gd name="connsiteY1" fmla="*/ 10090 h 393949"/>
              <a:gd name="connsiteX2" fmla="*/ 231194 w 440623"/>
              <a:gd name="connsiteY2" fmla="*/ 63430 h 393949"/>
              <a:gd name="connsiteX3" fmla="*/ 320459 w 440623"/>
              <a:gd name="connsiteY3" fmla="*/ 19757 h 393949"/>
              <a:gd name="connsiteX4" fmla="*/ 356439 w 440623"/>
              <a:gd name="connsiteY4" fmla="*/ 1003 h 393949"/>
              <a:gd name="connsiteX5" fmla="*/ 356993 w 440623"/>
              <a:gd name="connsiteY5" fmla="*/ 62973 h 393949"/>
              <a:gd name="connsiteX6" fmla="*/ 337874 w 440623"/>
              <a:gd name="connsiteY6" fmla="*/ 139630 h 393949"/>
              <a:gd name="connsiteX7" fmla="*/ 436934 w 440623"/>
              <a:gd name="connsiteY7" fmla="*/ 238690 h 393949"/>
              <a:gd name="connsiteX8" fmla="*/ 406454 w 440623"/>
              <a:gd name="connsiteY8" fmla="*/ 292030 h 393949"/>
              <a:gd name="connsiteX9" fmla="*/ 284534 w 440623"/>
              <a:gd name="connsiteY9" fmla="*/ 261550 h 393949"/>
              <a:gd name="connsiteX10" fmla="*/ 234883 w 440623"/>
              <a:gd name="connsiteY10" fmla="*/ 322764 h 393949"/>
              <a:gd name="connsiteX11" fmla="*/ 174264 w 440623"/>
              <a:gd name="connsiteY11" fmla="*/ 392469 h 393949"/>
              <a:gd name="connsiteX12" fmla="*/ 137997 w 440623"/>
              <a:gd name="connsiteY12" fmla="*/ 253288 h 393949"/>
              <a:gd name="connsiteX13" fmla="*/ 2594 w 440623"/>
              <a:gd name="connsiteY13" fmla="*/ 223450 h 393949"/>
              <a:gd name="connsiteX14" fmla="*/ 49053 w 440623"/>
              <a:gd name="connsiteY14" fmla="*/ 151093 h 393949"/>
              <a:gd name="connsiteX15" fmla="*/ 87132 w 440623"/>
              <a:gd name="connsiteY15" fmla="*/ 104732 h 393949"/>
              <a:gd name="connsiteX0" fmla="*/ 111837 w 440811"/>
              <a:gd name="connsiteY0" fmla="*/ 87129 h 393949"/>
              <a:gd name="connsiteX1" fmla="*/ 109462 w 440811"/>
              <a:gd name="connsiteY1" fmla="*/ 10090 h 393949"/>
              <a:gd name="connsiteX2" fmla="*/ 231382 w 440811"/>
              <a:gd name="connsiteY2" fmla="*/ 63430 h 393949"/>
              <a:gd name="connsiteX3" fmla="*/ 320647 w 440811"/>
              <a:gd name="connsiteY3" fmla="*/ 19757 h 393949"/>
              <a:gd name="connsiteX4" fmla="*/ 356627 w 440811"/>
              <a:gd name="connsiteY4" fmla="*/ 1003 h 393949"/>
              <a:gd name="connsiteX5" fmla="*/ 357181 w 440811"/>
              <a:gd name="connsiteY5" fmla="*/ 62973 h 393949"/>
              <a:gd name="connsiteX6" fmla="*/ 338062 w 440811"/>
              <a:gd name="connsiteY6" fmla="*/ 139630 h 393949"/>
              <a:gd name="connsiteX7" fmla="*/ 437122 w 440811"/>
              <a:gd name="connsiteY7" fmla="*/ 238690 h 393949"/>
              <a:gd name="connsiteX8" fmla="*/ 406642 w 440811"/>
              <a:gd name="connsiteY8" fmla="*/ 292030 h 393949"/>
              <a:gd name="connsiteX9" fmla="*/ 284722 w 440811"/>
              <a:gd name="connsiteY9" fmla="*/ 261550 h 393949"/>
              <a:gd name="connsiteX10" fmla="*/ 235071 w 440811"/>
              <a:gd name="connsiteY10" fmla="*/ 322764 h 393949"/>
              <a:gd name="connsiteX11" fmla="*/ 174452 w 440811"/>
              <a:gd name="connsiteY11" fmla="*/ 392469 h 393949"/>
              <a:gd name="connsiteX12" fmla="*/ 138185 w 440811"/>
              <a:gd name="connsiteY12" fmla="*/ 253288 h 393949"/>
              <a:gd name="connsiteX13" fmla="*/ 2782 w 440811"/>
              <a:gd name="connsiteY13" fmla="*/ 223450 h 393949"/>
              <a:gd name="connsiteX14" fmla="*/ 49241 w 440811"/>
              <a:gd name="connsiteY14" fmla="*/ 151093 h 393949"/>
              <a:gd name="connsiteX15" fmla="*/ 111837 w 440811"/>
              <a:gd name="connsiteY15" fmla="*/ 87129 h 393949"/>
              <a:gd name="connsiteX0" fmla="*/ 111837 w 440811"/>
              <a:gd name="connsiteY0" fmla="*/ 87036 h 393856"/>
              <a:gd name="connsiteX1" fmla="*/ 109462 w 440811"/>
              <a:gd name="connsiteY1" fmla="*/ 9997 h 393856"/>
              <a:gd name="connsiteX2" fmla="*/ 224500 w 440811"/>
              <a:gd name="connsiteY2" fmla="*/ 51941 h 393856"/>
              <a:gd name="connsiteX3" fmla="*/ 320647 w 440811"/>
              <a:gd name="connsiteY3" fmla="*/ 19664 h 393856"/>
              <a:gd name="connsiteX4" fmla="*/ 356627 w 440811"/>
              <a:gd name="connsiteY4" fmla="*/ 910 h 393856"/>
              <a:gd name="connsiteX5" fmla="*/ 357181 w 440811"/>
              <a:gd name="connsiteY5" fmla="*/ 62880 h 393856"/>
              <a:gd name="connsiteX6" fmla="*/ 338062 w 440811"/>
              <a:gd name="connsiteY6" fmla="*/ 139537 h 393856"/>
              <a:gd name="connsiteX7" fmla="*/ 437122 w 440811"/>
              <a:gd name="connsiteY7" fmla="*/ 238597 h 393856"/>
              <a:gd name="connsiteX8" fmla="*/ 406642 w 440811"/>
              <a:gd name="connsiteY8" fmla="*/ 291937 h 393856"/>
              <a:gd name="connsiteX9" fmla="*/ 284722 w 440811"/>
              <a:gd name="connsiteY9" fmla="*/ 261457 h 393856"/>
              <a:gd name="connsiteX10" fmla="*/ 235071 w 440811"/>
              <a:gd name="connsiteY10" fmla="*/ 322671 h 393856"/>
              <a:gd name="connsiteX11" fmla="*/ 174452 w 440811"/>
              <a:gd name="connsiteY11" fmla="*/ 392376 h 393856"/>
              <a:gd name="connsiteX12" fmla="*/ 138185 w 440811"/>
              <a:gd name="connsiteY12" fmla="*/ 253195 h 393856"/>
              <a:gd name="connsiteX13" fmla="*/ 2782 w 440811"/>
              <a:gd name="connsiteY13" fmla="*/ 223357 h 393856"/>
              <a:gd name="connsiteX14" fmla="*/ 49241 w 440811"/>
              <a:gd name="connsiteY14" fmla="*/ 151000 h 393856"/>
              <a:gd name="connsiteX15" fmla="*/ 111837 w 440811"/>
              <a:gd name="connsiteY15" fmla="*/ 87036 h 393856"/>
              <a:gd name="connsiteX0" fmla="*/ 111837 w 440811"/>
              <a:gd name="connsiteY0" fmla="*/ 92333 h 399153"/>
              <a:gd name="connsiteX1" fmla="*/ 109462 w 440811"/>
              <a:gd name="connsiteY1" fmla="*/ 15294 h 399153"/>
              <a:gd name="connsiteX2" fmla="*/ 224500 w 440811"/>
              <a:gd name="connsiteY2" fmla="*/ 57238 h 399153"/>
              <a:gd name="connsiteX3" fmla="*/ 316023 w 440811"/>
              <a:gd name="connsiteY3" fmla="*/ 4427 h 399153"/>
              <a:gd name="connsiteX4" fmla="*/ 356627 w 440811"/>
              <a:gd name="connsiteY4" fmla="*/ 6207 h 399153"/>
              <a:gd name="connsiteX5" fmla="*/ 357181 w 440811"/>
              <a:gd name="connsiteY5" fmla="*/ 68177 h 399153"/>
              <a:gd name="connsiteX6" fmla="*/ 338062 w 440811"/>
              <a:gd name="connsiteY6" fmla="*/ 144834 h 399153"/>
              <a:gd name="connsiteX7" fmla="*/ 437122 w 440811"/>
              <a:gd name="connsiteY7" fmla="*/ 243894 h 399153"/>
              <a:gd name="connsiteX8" fmla="*/ 406642 w 440811"/>
              <a:gd name="connsiteY8" fmla="*/ 297234 h 399153"/>
              <a:gd name="connsiteX9" fmla="*/ 284722 w 440811"/>
              <a:gd name="connsiteY9" fmla="*/ 266754 h 399153"/>
              <a:gd name="connsiteX10" fmla="*/ 235071 w 440811"/>
              <a:gd name="connsiteY10" fmla="*/ 327968 h 399153"/>
              <a:gd name="connsiteX11" fmla="*/ 174452 w 440811"/>
              <a:gd name="connsiteY11" fmla="*/ 397673 h 399153"/>
              <a:gd name="connsiteX12" fmla="*/ 138185 w 440811"/>
              <a:gd name="connsiteY12" fmla="*/ 258492 h 399153"/>
              <a:gd name="connsiteX13" fmla="*/ 2782 w 440811"/>
              <a:gd name="connsiteY13" fmla="*/ 228654 h 399153"/>
              <a:gd name="connsiteX14" fmla="*/ 49241 w 440811"/>
              <a:gd name="connsiteY14" fmla="*/ 156297 h 399153"/>
              <a:gd name="connsiteX15" fmla="*/ 111837 w 440811"/>
              <a:gd name="connsiteY15" fmla="*/ 92333 h 399153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57181 w 440811"/>
              <a:gd name="connsiteY5" fmla="*/ 74368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46852 w 440811"/>
              <a:gd name="connsiteY5" fmla="*/ 70653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66053 w 440811"/>
              <a:gd name="connsiteY5" fmla="*/ 79275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110254 h 417074"/>
              <a:gd name="connsiteX1" fmla="*/ 109462 w 440811"/>
              <a:gd name="connsiteY1" fmla="*/ 33215 h 417074"/>
              <a:gd name="connsiteX2" fmla="*/ 224500 w 440811"/>
              <a:gd name="connsiteY2" fmla="*/ 75159 h 417074"/>
              <a:gd name="connsiteX3" fmla="*/ 316023 w 440811"/>
              <a:gd name="connsiteY3" fmla="*/ 22348 h 417074"/>
              <a:gd name="connsiteX4" fmla="*/ 379028 w 440811"/>
              <a:gd name="connsiteY4" fmla="*/ 961 h 417074"/>
              <a:gd name="connsiteX5" fmla="*/ 366053 w 440811"/>
              <a:gd name="connsiteY5" fmla="*/ 91005 h 417074"/>
              <a:gd name="connsiteX6" fmla="*/ 338062 w 440811"/>
              <a:gd name="connsiteY6" fmla="*/ 162755 h 417074"/>
              <a:gd name="connsiteX7" fmla="*/ 437122 w 440811"/>
              <a:gd name="connsiteY7" fmla="*/ 261815 h 417074"/>
              <a:gd name="connsiteX8" fmla="*/ 406642 w 440811"/>
              <a:gd name="connsiteY8" fmla="*/ 315155 h 417074"/>
              <a:gd name="connsiteX9" fmla="*/ 284722 w 440811"/>
              <a:gd name="connsiteY9" fmla="*/ 284675 h 417074"/>
              <a:gd name="connsiteX10" fmla="*/ 235071 w 440811"/>
              <a:gd name="connsiteY10" fmla="*/ 345889 h 417074"/>
              <a:gd name="connsiteX11" fmla="*/ 174452 w 440811"/>
              <a:gd name="connsiteY11" fmla="*/ 415594 h 417074"/>
              <a:gd name="connsiteX12" fmla="*/ 138185 w 440811"/>
              <a:gd name="connsiteY12" fmla="*/ 276413 h 417074"/>
              <a:gd name="connsiteX13" fmla="*/ 2782 w 440811"/>
              <a:gd name="connsiteY13" fmla="*/ 246575 h 417074"/>
              <a:gd name="connsiteX14" fmla="*/ 49241 w 440811"/>
              <a:gd name="connsiteY14" fmla="*/ 174218 h 417074"/>
              <a:gd name="connsiteX15" fmla="*/ 111837 w 440811"/>
              <a:gd name="connsiteY15" fmla="*/ 110254 h 417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0811" h="417074">
                <a:moveTo>
                  <a:pt x="111837" y="110254"/>
                </a:moveTo>
                <a:cubicBezTo>
                  <a:pt x="121874" y="86754"/>
                  <a:pt x="90685" y="39064"/>
                  <a:pt x="109462" y="33215"/>
                </a:cubicBezTo>
                <a:cubicBezTo>
                  <a:pt x="128239" y="27366"/>
                  <a:pt x="190073" y="76970"/>
                  <a:pt x="224500" y="75159"/>
                </a:cubicBezTo>
                <a:cubicBezTo>
                  <a:pt x="258927" y="73348"/>
                  <a:pt x="290268" y="34714"/>
                  <a:pt x="316023" y="22348"/>
                </a:cubicBezTo>
                <a:cubicBezTo>
                  <a:pt x="341778" y="9982"/>
                  <a:pt x="372915" y="-3791"/>
                  <a:pt x="379028" y="961"/>
                </a:cubicBezTo>
                <a:cubicBezTo>
                  <a:pt x="385141" y="5713"/>
                  <a:pt x="372881" y="64039"/>
                  <a:pt x="366053" y="91005"/>
                </a:cubicBezTo>
                <a:cubicBezTo>
                  <a:pt x="359225" y="117971"/>
                  <a:pt x="326217" y="134287"/>
                  <a:pt x="338062" y="162755"/>
                </a:cubicBezTo>
                <a:cubicBezTo>
                  <a:pt x="349907" y="191223"/>
                  <a:pt x="425692" y="236415"/>
                  <a:pt x="437122" y="261815"/>
                </a:cubicBezTo>
                <a:cubicBezTo>
                  <a:pt x="448552" y="287215"/>
                  <a:pt x="432042" y="311345"/>
                  <a:pt x="406642" y="315155"/>
                </a:cubicBezTo>
                <a:cubicBezTo>
                  <a:pt x="381242" y="318965"/>
                  <a:pt x="313317" y="279553"/>
                  <a:pt x="284722" y="284675"/>
                </a:cubicBezTo>
                <a:cubicBezTo>
                  <a:pt x="256127" y="289797"/>
                  <a:pt x="253449" y="324069"/>
                  <a:pt x="235071" y="345889"/>
                </a:cubicBezTo>
                <a:cubicBezTo>
                  <a:pt x="216693" y="367709"/>
                  <a:pt x="190600" y="427173"/>
                  <a:pt x="174452" y="415594"/>
                </a:cubicBezTo>
                <a:cubicBezTo>
                  <a:pt x="158304" y="404015"/>
                  <a:pt x="166797" y="304583"/>
                  <a:pt x="138185" y="276413"/>
                </a:cubicBezTo>
                <a:cubicBezTo>
                  <a:pt x="109573" y="248243"/>
                  <a:pt x="16752" y="259275"/>
                  <a:pt x="2782" y="246575"/>
                </a:cubicBezTo>
                <a:cubicBezTo>
                  <a:pt x="-11188" y="233875"/>
                  <a:pt x="31065" y="196938"/>
                  <a:pt x="49241" y="174218"/>
                </a:cubicBezTo>
                <a:cubicBezTo>
                  <a:pt x="67417" y="151498"/>
                  <a:pt x="101800" y="133754"/>
                  <a:pt x="111837" y="110254"/>
                </a:cubicBezTo>
                <a:close/>
              </a:path>
            </a:pathLst>
          </a:custGeom>
          <a:solidFill>
            <a:schemeClr val="accent4"/>
          </a:solidFill>
          <a:ln w="9525"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35" name="云形 25">
            <a:extLst>
              <a:ext uri="{FF2B5EF4-FFF2-40B4-BE49-F238E27FC236}">
                <a16:creationId xmlns:a16="http://schemas.microsoft.com/office/drawing/2014/main" id="{23522926-C30D-4F7D-B0FC-0BE7807BFC4D}"/>
              </a:ext>
            </a:extLst>
          </p:cNvPr>
          <p:cNvSpPr/>
          <p:nvPr/>
        </p:nvSpPr>
        <p:spPr>
          <a:xfrm>
            <a:off x="-2648925" y="1217331"/>
            <a:ext cx="834832" cy="55232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5" name="云形 26">
            <a:extLst>
              <a:ext uri="{FF2B5EF4-FFF2-40B4-BE49-F238E27FC236}">
                <a16:creationId xmlns:a16="http://schemas.microsoft.com/office/drawing/2014/main" id="{A21661AE-6EBA-4DDF-9DAB-8D56AB888D5D}"/>
              </a:ext>
            </a:extLst>
          </p:cNvPr>
          <p:cNvSpPr/>
          <p:nvPr/>
        </p:nvSpPr>
        <p:spPr>
          <a:xfrm rot="429982">
            <a:off x="10577963" y="318333"/>
            <a:ext cx="858638" cy="53486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34165 w 43256"/>
              <a:gd name="connsiteY4" fmla="*/ 22813 h 43219"/>
              <a:gd name="connsiteX5" fmla="*/ 37416 w 43256"/>
              <a:gd name="connsiteY5" fmla="*/ 29949 h 43219"/>
              <a:gd name="connsiteX6" fmla="*/ 41834 w 43256"/>
              <a:gd name="connsiteY6" fmla="*/ 15213 h 43219"/>
              <a:gd name="connsiteX7" fmla="*/ 40386 w 43256"/>
              <a:gd name="connsiteY7" fmla="*/ 17889 h 43219"/>
              <a:gd name="connsiteX8" fmla="*/ 38360 w 43256"/>
              <a:gd name="connsiteY8" fmla="*/ 5285 h 43219"/>
              <a:gd name="connsiteX9" fmla="*/ 38436 w 43256"/>
              <a:gd name="connsiteY9" fmla="*/ 6549 h 43219"/>
              <a:gd name="connsiteX10" fmla="*/ 29114 w 43256"/>
              <a:gd name="connsiteY10" fmla="*/ 3811 h 43219"/>
              <a:gd name="connsiteX11" fmla="*/ 29856 w 43256"/>
              <a:gd name="connsiteY11" fmla="*/ 2199 h 43219"/>
              <a:gd name="connsiteX12" fmla="*/ 22177 w 43256"/>
              <a:gd name="connsiteY12" fmla="*/ 4579 h 43219"/>
              <a:gd name="connsiteX13" fmla="*/ 22536 w 43256"/>
              <a:gd name="connsiteY13" fmla="*/ 3189 h 43219"/>
              <a:gd name="connsiteX14" fmla="*/ 14036 w 43256"/>
              <a:gd name="connsiteY14" fmla="*/ 5051 h 43219"/>
              <a:gd name="connsiteX15" fmla="*/ 15336 w 43256"/>
              <a:gd name="connsiteY15" fmla="*/ 6399 h 43219"/>
              <a:gd name="connsiteX16" fmla="*/ 4163 w 43256"/>
              <a:gd name="connsiteY16" fmla="*/ 15648 h 43219"/>
              <a:gd name="connsiteX17" fmla="*/ 3936 w 43256"/>
              <a:gd name="connsiteY17" fmla="*/ 14229 h 43219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16516 w 43256"/>
              <a:gd name="connsiteY14" fmla="*/ 39125 h 40633"/>
              <a:gd name="connsiteX15" fmla="*/ 5840 w 43256"/>
              <a:gd name="connsiteY15" fmla="*/ 35331 h 40633"/>
              <a:gd name="connsiteX16" fmla="*/ 1146 w 43256"/>
              <a:gd name="connsiteY16" fmla="*/ 31109 h 40633"/>
              <a:gd name="connsiteX17" fmla="*/ 2149 w 43256"/>
              <a:gd name="connsiteY17" fmla="*/ 25410 h 40633"/>
              <a:gd name="connsiteX18" fmla="*/ 31 w 43256"/>
              <a:gd name="connsiteY18" fmla="*/ 19563 h 40633"/>
              <a:gd name="connsiteX19" fmla="*/ 3899 w 43256"/>
              <a:gd name="connsiteY19" fmla="*/ 14366 h 40633"/>
              <a:gd name="connsiteX20" fmla="*/ 3936 w 43256"/>
              <a:gd name="connsiteY20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34165 w 43256"/>
              <a:gd name="connsiteY4" fmla="*/ 22813 h 40633"/>
              <a:gd name="connsiteX5" fmla="*/ 37416 w 43256"/>
              <a:gd name="connsiteY5" fmla="*/ 29949 h 40633"/>
              <a:gd name="connsiteX6" fmla="*/ 41834 w 43256"/>
              <a:gd name="connsiteY6" fmla="*/ 15213 h 40633"/>
              <a:gd name="connsiteX7" fmla="*/ 40386 w 43256"/>
              <a:gd name="connsiteY7" fmla="*/ 17889 h 40633"/>
              <a:gd name="connsiteX8" fmla="*/ 38360 w 43256"/>
              <a:gd name="connsiteY8" fmla="*/ 5285 h 40633"/>
              <a:gd name="connsiteX9" fmla="*/ 38436 w 43256"/>
              <a:gd name="connsiteY9" fmla="*/ 6549 h 40633"/>
              <a:gd name="connsiteX10" fmla="*/ 29114 w 43256"/>
              <a:gd name="connsiteY10" fmla="*/ 3811 h 40633"/>
              <a:gd name="connsiteX11" fmla="*/ 29856 w 43256"/>
              <a:gd name="connsiteY11" fmla="*/ 2199 h 40633"/>
              <a:gd name="connsiteX12" fmla="*/ 22177 w 43256"/>
              <a:gd name="connsiteY12" fmla="*/ 4579 h 40633"/>
              <a:gd name="connsiteX13" fmla="*/ 22536 w 43256"/>
              <a:gd name="connsiteY13" fmla="*/ 3189 h 40633"/>
              <a:gd name="connsiteX14" fmla="*/ 14036 w 43256"/>
              <a:gd name="connsiteY14" fmla="*/ 5051 h 40633"/>
              <a:gd name="connsiteX15" fmla="*/ 15336 w 43256"/>
              <a:gd name="connsiteY15" fmla="*/ 6399 h 40633"/>
              <a:gd name="connsiteX16" fmla="*/ 4163 w 43256"/>
              <a:gd name="connsiteY16" fmla="*/ 15648 h 40633"/>
              <a:gd name="connsiteX17" fmla="*/ 3936 w 43256"/>
              <a:gd name="connsiteY17" fmla="*/ 14229 h 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56" h="4063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5439" y="37201"/>
                  <a:pt x="20308" y="39349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063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9953" name="Ridan-Ulysse">
            <a:hlinkClick r:id="" action="ppaction://media"/>
            <a:extLst>
              <a:ext uri="{FF2B5EF4-FFF2-40B4-BE49-F238E27FC236}">
                <a16:creationId xmlns:a16="http://schemas.microsoft.com/office/drawing/2014/main" id="{A7D0514C-E2E9-486F-9363-FA86E4533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3866" y="904665"/>
            <a:ext cx="457094" cy="45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0.50247 -0.02431 " pathEditMode="relative" rAng="0" ptsTypes="AA">
                                      <p:cBhvr>
                                        <p:cTn id="20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17" y="-122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4 -0.01458 L 0.46289 0.00162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4" y="81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755 -0.00255 L -1.45833E-6 1.11111E-6 " pathEditMode="relative" rAng="0" ptsTypes="AA">
                                      <p:cBhvr>
                                        <p:cTn id="24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78" y="11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068719 -0.017227 L 0 0 E" pathEditMode="relative" ptsTypes=""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21600000">
                                      <p:cBhvr>
                                        <p:cTn id="31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55">
            <a:extLst>
              <a:ext uri="{FF2B5EF4-FFF2-40B4-BE49-F238E27FC236}">
                <a16:creationId xmlns:a16="http://schemas.microsoft.com/office/drawing/2014/main" id="{6D112E06-1AEE-410A-BFAE-D6170CBE90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7652" y="2738332"/>
            <a:ext cx="4470031" cy="4470031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F1E598A7-6A3B-4C09-A543-5B6565C1E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267" y="0"/>
            <a:ext cx="11583465" cy="140053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9?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67D0BD71-2B5E-49D2-9AC1-D12BBF6EE7C7}"/>
              </a:ext>
            </a:extLst>
          </p:cNvPr>
          <p:cNvSpPr txBox="1">
            <a:spLocks/>
          </p:cNvSpPr>
          <p:nvPr/>
        </p:nvSpPr>
        <p:spPr>
          <a:xfrm>
            <a:off x="2580237" y="1079817"/>
            <a:ext cx="7560800" cy="12335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96;  108; 7853;  5553;  1097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6677C4-EA46-4BFD-807A-7B7E7A7A874F}"/>
              </a:ext>
            </a:extLst>
          </p:cNvPr>
          <p:cNvSpPr txBox="1"/>
          <p:nvPr/>
        </p:nvSpPr>
        <p:spPr>
          <a:xfrm>
            <a:off x="3991822" y="2269962"/>
            <a:ext cx="4088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P001 4 hàng" panose="020B0603050302020204" pitchFamily="34" charset="0"/>
              </a:rPr>
              <a:t>96 = 9 + 6 = 15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190997" y="1799970"/>
            <a:ext cx="684725" cy="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D875EB2-B8C9-4E06-82A0-8CE7434D30D0}"/>
              </a:ext>
            </a:extLst>
          </p:cNvPr>
          <p:cNvSpPr txBox="1"/>
          <p:nvPr/>
        </p:nvSpPr>
        <p:spPr>
          <a:xfrm>
            <a:off x="3991822" y="2827037"/>
            <a:ext cx="4088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P001 4 hàng" panose="020B0603050302020204" pitchFamily="34" charset="0"/>
              </a:rPr>
              <a:t>108 = 1 + 0 + 8 = 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BC4A10-E636-4CD3-A1C9-5DD2C0D8ACEE}"/>
              </a:ext>
            </a:extLst>
          </p:cNvPr>
          <p:cNvSpPr txBox="1"/>
          <p:nvPr/>
        </p:nvSpPr>
        <p:spPr>
          <a:xfrm>
            <a:off x="4025983" y="3417625"/>
            <a:ext cx="6115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P001 4 hàng" panose="020B0603050302020204" pitchFamily="34" charset="0"/>
              </a:rPr>
              <a:t>7853 = 7 + 8 + 5 + 3 = 23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908534" y="1803883"/>
            <a:ext cx="83008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B01DA32-189D-4DF3-B1EE-ED4F2841160C}"/>
              </a:ext>
            </a:extLst>
          </p:cNvPr>
          <p:cNvSpPr txBox="1"/>
          <p:nvPr/>
        </p:nvSpPr>
        <p:spPr>
          <a:xfrm>
            <a:off x="3991822" y="4096184"/>
            <a:ext cx="5829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P001 4 hàng" panose="020B0603050302020204" pitchFamily="34" charset="0"/>
              </a:rPr>
              <a:t>5553 = 5 + 5 + 5 + 3 = 18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B2C6CA-17E0-45A2-BE5A-44CD471F980B}"/>
              </a:ext>
            </a:extLst>
          </p:cNvPr>
          <p:cNvSpPr txBox="1"/>
          <p:nvPr/>
        </p:nvSpPr>
        <p:spPr>
          <a:xfrm>
            <a:off x="3912379" y="4680959"/>
            <a:ext cx="5829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P001 4 hàng" panose="020B0603050302020204" pitchFamily="34" charset="0"/>
              </a:rPr>
              <a:t>1097 = 1 + 0 + 9 + 7 = 17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8170978" y="1799970"/>
            <a:ext cx="83008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2787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13" grpId="0"/>
      <p:bldP spid="15" grpId="0"/>
      <p:bldP spid="15" grpId="1"/>
      <p:bldP spid="17" grpId="0"/>
      <p:bldP spid="20" grpId="0"/>
      <p:bldP spid="20" grpId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F1E598A7-6A3B-4C09-A543-5B6565C1E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542" y="130734"/>
            <a:ext cx="8545496" cy="844121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 3.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9.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67D0BD71-2B5E-49D2-9AC1-D12BBF6EE7C7}"/>
              </a:ext>
            </a:extLst>
          </p:cNvPr>
          <p:cNvSpPr txBox="1">
            <a:spLocks/>
          </p:cNvSpPr>
          <p:nvPr/>
        </p:nvSpPr>
        <p:spPr>
          <a:xfrm>
            <a:off x="855553" y="757572"/>
            <a:ext cx="1430448" cy="9391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468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7D0BD71-2B5E-49D2-9AC1-D12BBF6EE7C7}"/>
              </a:ext>
            </a:extLst>
          </p:cNvPr>
          <p:cNvSpPr txBox="1">
            <a:spLocks/>
          </p:cNvSpPr>
          <p:nvPr/>
        </p:nvSpPr>
        <p:spPr>
          <a:xfrm>
            <a:off x="3526322" y="866213"/>
            <a:ext cx="1638677" cy="7218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594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7D0BD71-2B5E-49D2-9AC1-D12BBF6EE7C7}"/>
              </a:ext>
            </a:extLst>
          </p:cNvPr>
          <p:cNvSpPr txBox="1">
            <a:spLocks/>
          </p:cNvSpPr>
          <p:nvPr/>
        </p:nvSpPr>
        <p:spPr>
          <a:xfrm>
            <a:off x="226335" y="1378580"/>
            <a:ext cx="2987644" cy="9391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4+6+8 =18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7D0BD71-2B5E-49D2-9AC1-D12BBF6EE7C7}"/>
              </a:ext>
            </a:extLst>
          </p:cNvPr>
          <p:cNvSpPr txBox="1">
            <a:spLocks/>
          </p:cNvSpPr>
          <p:nvPr/>
        </p:nvSpPr>
        <p:spPr>
          <a:xfrm>
            <a:off x="3517268" y="1563795"/>
            <a:ext cx="2987644" cy="9391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5+9+4 =18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1E598A7-6A3B-4C09-A543-5B6565C1E80C}"/>
              </a:ext>
            </a:extLst>
          </p:cNvPr>
          <p:cNvSpPr txBox="1">
            <a:spLocks/>
          </p:cNvSpPr>
          <p:nvPr/>
        </p:nvSpPr>
        <p:spPr>
          <a:xfrm>
            <a:off x="526077" y="2664195"/>
            <a:ext cx="10562910" cy="14005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 4.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Tìm số thích hợp viết vào ô chấm để được số chia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hết cho 9: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1E598A7-6A3B-4C09-A543-5B6565C1E80C}"/>
              </a:ext>
            </a:extLst>
          </p:cNvPr>
          <p:cNvSpPr txBox="1">
            <a:spLocks/>
          </p:cNvSpPr>
          <p:nvPr/>
        </p:nvSpPr>
        <p:spPr>
          <a:xfrm>
            <a:off x="810285" y="4089634"/>
            <a:ext cx="1412340" cy="5794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31….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67D0BD71-2B5E-49D2-9AC1-D12BBF6EE7C7}"/>
              </a:ext>
            </a:extLst>
          </p:cNvPr>
          <p:cNvSpPr txBox="1">
            <a:spLocks/>
          </p:cNvSpPr>
          <p:nvPr/>
        </p:nvSpPr>
        <p:spPr>
          <a:xfrm>
            <a:off x="1312752" y="3877504"/>
            <a:ext cx="407405" cy="5613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F1E598A7-6A3B-4C09-A543-5B6565C1E80C}"/>
              </a:ext>
            </a:extLst>
          </p:cNvPr>
          <p:cNvSpPr txBox="1">
            <a:spLocks/>
          </p:cNvSpPr>
          <p:nvPr/>
        </p:nvSpPr>
        <p:spPr>
          <a:xfrm>
            <a:off x="3938257" y="4063880"/>
            <a:ext cx="1412340" cy="5794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     35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67D0BD71-2B5E-49D2-9AC1-D12BBF6EE7C7}"/>
              </a:ext>
            </a:extLst>
          </p:cNvPr>
          <p:cNvSpPr txBox="1">
            <a:spLocks/>
          </p:cNvSpPr>
          <p:nvPr/>
        </p:nvSpPr>
        <p:spPr>
          <a:xfrm>
            <a:off x="4191754" y="3864542"/>
            <a:ext cx="452673" cy="6415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F1E598A7-6A3B-4C09-A543-5B6565C1E80C}"/>
              </a:ext>
            </a:extLst>
          </p:cNvPr>
          <p:cNvSpPr txBox="1">
            <a:spLocks/>
          </p:cNvSpPr>
          <p:nvPr/>
        </p:nvSpPr>
        <p:spPr>
          <a:xfrm>
            <a:off x="6862524" y="3926689"/>
            <a:ext cx="1611518" cy="5794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     2.…5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67D0BD71-2B5E-49D2-9AC1-D12BBF6EE7C7}"/>
              </a:ext>
            </a:extLst>
          </p:cNvPr>
          <p:cNvSpPr txBox="1">
            <a:spLocks/>
          </p:cNvSpPr>
          <p:nvPr/>
        </p:nvSpPr>
        <p:spPr>
          <a:xfrm>
            <a:off x="7668283" y="3701597"/>
            <a:ext cx="530625" cy="8045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7D0BD71-2B5E-49D2-9AC1-D12BBF6EE7C7}"/>
              </a:ext>
            </a:extLst>
          </p:cNvPr>
          <p:cNvSpPr txBox="1">
            <a:spLocks/>
          </p:cNvSpPr>
          <p:nvPr/>
        </p:nvSpPr>
        <p:spPr>
          <a:xfrm>
            <a:off x="6700944" y="974855"/>
            <a:ext cx="1638677" cy="7218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7D0BD71-2B5E-49D2-9AC1-D12BBF6EE7C7}"/>
              </a:ext>
            </a:extLst>
          </p:cNvPr>
          <p:cNvSpPr txBox="1">
            <a:spLocks/>
          </p:cNvSpPr>
          <p:nvPr/>
        </p:nvSpPr>
        <p:spPr>
          <a:xfrm>
            <a:off x="6294918" y="1589262"/>
            <a:ext cx="2450730" cy="9391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7D0BD71-2B5E-49D2-9AC1-D12BBF6EE7C7}"/>
              </a:ext>
            </a:extLst>
          </p:cNvPr>
          <p:cNvSpPr txBox="1">
            <a:spLocks/>
          </p:cNvSpPr>
          <p:nvPr/>
        </p:nvSpPr>
        <p:spPr>
          <a:xfrm>
            <a:off x="9261178" y="1017668"/>
            <a:ext cx="1638677" cy="7218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7D0BD71-2B5E-49D2-9AC1-D12BBF6EE7C7}"/>
              </a:ext>
            </a:extLst>
          </p:cNvPr>
          <p:cNvSpPr txBox="1">
            <a:spLocks/>
          </p:cNvSpPr>
          <p:nvPr/>
        </p:nvSpPr>
        <p:spPr>
          <a:xfrm>
            <a:off x="8837433" y="1708230"/>
            <a:ext cx="2450730" cy="9391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28297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16" grpId="0"/>
      <p:bldP spid="23" grpId="0"/>
      <p:bldP spid="24" grpId="0"/>
      <p:bldP spid="25" grpId="0"/>
      <p:bldP spid="26" grpId="0"/>
      <p:bldP spid="29" grpId="0"/>
      <p:bldP spid="34" grpId="0"/>
      <p:bldP spid="35" grpId="0"/>
      <p:bldP spid="36" grpId="0"/>
      <p:bldP spid="37" grpId="0"/>
      <p:bldP spid="14" grpId="0"/>
      <p:bldP spid="15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DD8D4FEC-CE6A-40FB-B01C-37E18856B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7" y="1666752"/>
            <a:ext cx="4459870" cy="5499667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85B26F08-6D52-43CD-AF5B-CEFA3A92D4CB}"/>
              </a:ext>
            </a:extLst>
          </p:cNvPr>
          <p:cNvSpPr txBox="1"/>
          <p:nvPr/>
        </p:nvSpPr>
        <p:spPr>
          <a:xfrm>
            <a:off x="4219575" y="2296699"/>
            <a:ext cx="71465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err="1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Chúc</a:t>
            </a:r>
            <a:r>
              <a:rPr lang="en-US" altLang="zh-CN" sz="7200" b="1" dirty="0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các</a:t>
            </a:r>
            <a:r>
              <a:rPr lang="en-US" altLang="zh-CN" sz="7200" b="1" dirty="0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 con </a:t>
            </a:r>
          </a:p>
          <a:p>
            <a:r>
              <a:rPr lang="en-US" altLang="zh-CN" sz="7200" b="1" dirty="0" err="1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học</a:t>
            </a:r>
            <a:r>
              <a:rPr lang="en-US" altLang="zh-CN" sz="7200" b="1" dirty="0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tốt</a:t>
            </a:r>
            <a:r>
              <a:rPr lang="en-US" altLang="zh-CN" sz="7200" b="1" dirty="0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!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70E29442-C477-4EA8-BF2C-19D3E8677E5F}"/>
              </a:ext>
            </a:extLst>
          </p:cNvPr>
          <p:cNvGrpSpPr/>
          <p:nvPr/>
        </p:nvGrpSpPr>
        <p:grpSpPr>
          <a:xfrm>
            <a:off x="7433080" y="4689569"/>
            <a:ext cx="631679" cy="631679"/>
            <a:chOff x="9205647" y="2594693"/>
            <a:chExt cx="1533051" cy="1533051"/>
          </a:xfrm>
        </p:grpSpPr>
        <p:sp>
          <p:nvSpPr>
            <p:cNvPr id="31" name="right-arrowheads_44810">
              <a:extLst>
                <a:ext uri="{FF2B5EF4-FFF2-40B4-BE49-F238E27FC236}">
                  <a16:creationId xmlns:a16="http://schemas.microsoft.com/office/drawing/2014/main" id="{1D1FC962-7663-4AC7-89D9-40B074B6A4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67329" y="3063541"/>
              <a:ext cx="609685" cy="595566"/>
            </a:xfrm>
            <a:custGeom>
              <a:avLst/>
              <a:gdLst>
                <a:gd name="T0" fmla="*/ 59 w 415"/>
                <a:gd name="T1" fmla="*/ 406 h 406"/>
                <a:gd name="T2" fmla="*/ 25 w 415"/>
                <a:gd name="T3" fmla="*/ 394 h 406"/>
                <a:gd name="T4" fmla="*/ 19 w 415"/>
                <a:gd name="T5" fmla="*/ 318 h 406"/>
                <a:gd name="T6" fmla="*/ 114 w 415"/>
                <a:gd name="T7" fmla="*/ 206 h 406"/>
                <a:gd name="T8" fmla="*/ 19 w 415"/>
                <a:gd name="T9" fmla="*/ 94 h 406"/>
                <a:gd name="T10" fmla="*/ 25 w 415"/>
                <a:gd name="T11" fmla="*/ 19 h 406"/>
                <a:gd name="T12" fmla="*/ 100 w 415"/>
                <a:gd name="T13" fmla="*/ 25 h 406"/>
                <a:gd name="T14" fmla="*/ 225 w 415"/>
                <a:gd name="T15" fmla="*/ 172 h 406"/>
                <a:gd name="T16" fmla="*/ 225 w 415"/>
                <a:gd name="T17" fmla="*/ 241 h 406"/>
                <a:gd name="T18" fmla="*/ 100 w 415"/>
                <a:gd name="T19" fmla="*/ 388 h 406"/>
                <a:gd name="T20" fmla="*/ 59 w 415"/>
                <a:gd name="T21" fmla="*/ 406 h 406"/>
                <a:gd name="T22" fmla="*/ 273 w 415"/>
                <a:gd name="T23" fmla="*/ 388 h 406"/>
                <a:gd name="T24" fmla="*/ 398 w 415"/>
                <a:gd name="T25" fmla="*/ 241 h 406"/>
                <a:gd name="T26" fmla="*/ 398 w 415"/>
                <a:gd name="T27" fmla="*/ 172 h 406"/>
                <a:gd name="T28" fmla="*/ 273 w 415"/>
                <a:gd name="T29" fmla="*/ 25 h 406"/>
                <a:gd name="T30" fmla="*/ 198 w 415"/>
                <a:gd name="T31" fmla="*/ 19 h 406"/>
                <a:gd name="T32" fmla="*/ 192 w 415"/>
                <a:gd name="T33" fmla="*/ 94 h 406"/>
                <a:gd name="T34" fmla="*/ 287 w 415"/>
                <a:gd name="T35" fmla="*/ 206 h 406"/>
                <a:gd name="T36" fmla="*/ 192 w 415"/>
                <a:gd name="T37" fmla="*/ 318 h 406"/>
                <a:gd name="T38" fmla="*/ 198 w 415"/>
                <a:gd name="T39" fmla="*/ 394 h 406"/>
                <a:gd name="T40" fmla="*/ 232 w 415"/>
                <a:gd name="T41" fmla="*/ 406 h 406"/>
                <a:gd name="T42" fmla="*/ 273 w 415"/>
                <a:gd name="T43" fmla="*/ 388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5" h="406">
                  <a:moveTo>
                    <a:pt x="59" y="406"/>
                  </a:moveTo>
                  <a:cubicBezTo>
                    <a:pt x="47" y="406"/>
                    <a:pt x="35" y="402"/>
                    <a:pt x="25" y="394"/>
                  </a:cubicBezTo>
                  <a:cubicBezTo>
                    <a:pt x="2" y="375"/>
                    <a:pt x="0" y="341"/>
                    <a:pt x="19" y="318"/>
                  </a:cubicBezTo>
                  <a:lnTo>
                    <a:pt x="114" y="206"/>
                  </a:lnTo>
                  <a:lnTo>
                    <a:pt x="19" y="94"/>
                  </a:lnTo>
                  <a:cubicBezTo>
                    <a:pt x="0" y="71"/>
                    <a:pt x="2" y="38"/>
                    <a:pt x="25" y="19"/>
                  </a:cubicBezTo>
                  <a:cubicBezTo>
                    <a:pt x="47" y="0"/>
                    <a:pt x="81" y="2"/>
                    <a:pt x="100" y="25"/>
                  </a:cubicBezTo>
                  <a:lnTo>
                    <a:pt x="225" y="172"/>
                  </a:lnTo>
                  <a:cubicBezTo>
                    <a:pt x="242" y="192"/>
                    <a:pt x="242" y="221"/>
                    <a:pt x="225" y="241"/>
                  </a:cubicBezTo>
                  <a:lnTo>
                    <a:pt x="100" y="388"/>
                  </a:lnTo>
                  <a:cubicBezTo>
                    <a:pt x="89" y="400"/>
                    <a:pt x="74" y="406"/>
                    <a:pt x="59" y="406"/>
                  </a:cubicBezTo>
                  <a:close/>
                  <a:moveTo>
                    <a:pt x="273" y="388"/>
                  </a:moveTo>
                  <a:lnTo>
                    <a:pt x="398" y="241"/>
                  </a:lnTo>
                  <a:cubicBezTo>
                    <a:pt x="415" y="221"/>
                    <a:pt x="415" y="192"/>
                    <a:pt x="398" y="172"/>
                  </a:cubicBezTo>
                  <a:lnTo>
                    <a:pt x="273" y="25"/>
                  </a:lnTo>
                  <a:cubicBezTo>
                    <a:pt x="254" y="2"/>
                    <a:pt x="220" y="0"/>
                    <a:pt x="198" y="19"/>
                  </a:cubicBezTo>
                  <a:cubicBezTo>
                    <a:pt x="175" y="38"/>
                    <a:pt x="173" y="71"/>
                    <a:pt x="192" y="94"/>
                  </a:cubicBezTo>
                  <a:lnTo>
                    <a:pt x="287" y="206"/>
                  </a:lnTo>
                  <a:lnTo>
                    <a:pt x="192" y="318"/>
                  </a:lnTo>
                  <a:cubicBezTo>
                    <a:pt x="173" y="341"/>
                    <a:pt x="175" y="375"/>
                    <a:pt x="198" y="394"/>
                  </a:cubicBezTo>
                  <a:cubicBezTo>
                    <a:pt x="208" y="402"/>
                    <a:pt x="220" y="406"/>
                    <a:pt x="232" y="406"/>
                  </a:cubicBezTo>
                  <a:cubicBezTo>
                    <a:pt x="247" y="406"/>
                    <a:pt x="262" y="400"/>
                    <a:pt x="273" y="3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4776F94A-34B9-4168-B2AF-F4AA4F83CCB1}"/>
                </a:ext>
              </a:extLst>
            </p:cNvPr>
            <p:cNvSpPr/>
            <p:nvPr/>
          </p:nvSpPr>
          <p:spPr>
            <a:xfrm>
              <a:off x="9205647" y="2594693"/>
              <a:ext cx="1533051" cy="153305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4" name="Google Shape;13;p2">
            <a:extLst>
              <a:ext uri="{FF2B5EF4-FFF2-40B4-BE49-F238E27FC236}">
                <a16:creationId xmlns:a16="http://schemas.microsoft.com/office/drawing/2014/main" id="{60ED2CDB-F12C-4533-B51B-E9E516F191C9}"/>
              </a:ext>
            </a:extLst>
          </p:cNvPr>
          <p:cNvSpPr/>
          <p:nvPr/>
        </p:nvSpPr>
        <p:spPr>
          <a:xfrm rot="12770">
            <a:off x="921246" y="1786266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35" name="Google Shape;14;p2">
            <a:extLst>
              <a:ext uri="{FF2B5EF4-FFF2-40B4-BE49-F238E27FC236}">
                <a16:creationId xmlns:a16="http://schemas.microsoft.com/office/drawing/2014/main" id="{C5C45423-913A-456A-84FC-FD95F36C59D0}"/>
              </a:ext>
            </a:extLst>
          </p:cNvPr>
          <p:cNvSpPr/>
          <p:nvPr/>
        </p:nvSpPr>
        <p:spPr>
          <a:xfrm rot="12770">
            <a:off x="1343985" y="1467460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8" name="TextBox 3">
            <a:hlinkClick r:id="rId3"/>
            <a:extLst>
              <a:ext uri="{FF2B5EF4-FFF2-40B4-BE49-F238E27FC236}">
                <a16:creationId xmlns:a16="http://schemas.microsoft.com/office/drawing/2014/main" id="{212B00C4-FE84-44F2-8463-31BD59C1CF69}"/>
              </a:ext>
            </a:extLst>
          </p:cNvPr>
          <p:cNvSpPr txBox="1"/>
          <p:nvPr/>
        </p:nvSpPr>
        <p:spPr>
          <a:xfrm>
            <a:off x="5442102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01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4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DD8D4FEC-CE6A-40FB-B01C-37E18856B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0248" y="3429000"/>
            <a:ext cx="3784349" cy="3912390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85B26F08-6D52-43CD-AF5B-CEFA3A92D4CB}"/>
              </a:ext>
            </a:extLst>
          </p:cNvPr>
          <p:cNvSpPr txBox="1"/>
          <p:nvPr/>
        </p:nvSpPr>
        <p:spPr>
          <a:xfrm>
            <a:off x="3317181" y="2705725"/>
            <a:ext cx="75670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UTM Arruba KT" panose="02040603050506020204" pitchFamily="18" charset="0"/>
                <a:ea typeface="方正卡通简体" panose="03000509000000000000" pitchFamily="65" charset="-122"/>
                <a:cs typeface="+mn-ea"/>
                <a:sym typeface="+mn-lt"/>
              </a:rPr>
              <a:t>KHỞI ĐỘNG</a:t>
            </a:r>
          </a:p>
        </p:txBody>
      </p:sp>
      <p:sp>
        <p:nvSpPr>
          <p:cNvPr id="28" name="Google Shape;14;p2">
            <a:extLst>
              <a:ext uri="{FF2B5EF4-FFF2-40B4-BE49-F238E27FC236}">
                <a16:creationId xmlns:a16="http://schemas.microsoft.com/office/drawing/2014/main" id="{7F8473A6-4658-4B7A-91D6-C9B908FB16F1}"/>
              </a:ext>
            </a:extLst>
          </p:cNvPr>
          <p:cNvSpPr/>
          <p:nvPr/>
        </p:nvSpPr>
        <p:spPr>
          <a:xfrm rot="12770">
            <a:off x="11282454" y="1149080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70E29442-C477-4EA8-BF2C-19D3E8677E5F}"/>
              </a:ext>
            </a:extLst>
          </p:cNvPr>
          <p:cNvGrpSpPr/>
          <p:nvPr/>
        </p:nvGrpSpPr>
        <p:grpSpPr>
          <a:xfrm>
            <a:off x="7433080" y="4689569"/>
            <a:ext cx="631679" cy="631679"/>
            <a:chOff x="9205647" y="2594693"/>
            <a:chExt cx="1533051" cy="1533051"/>
          </a:xfrm>
        </p:grpSpPr>
        <p:sp>
          <p:nvSpPr>
            <p:cNvPr id="31" name="right-arrowheads_44810">
              <a:extLst>
                <a:ext uri="{FF2B5EF4-FFF2-40B4-BE49-F238E27FC236}">
                  <a16:creationId xmlns:a16="http://schemas.microsoft.com/office/drawing/2014/main" id="{1D1FC962-7663-4AC7-89D9-40B074B6A4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67329" y="3063541"/>
              <a:ext cx="609685" cy="595566"/>
            </a:xfrm>
            <a:custGeom>
              <a:avLst/>
              <a:gdLst>
                <a:gd name="T0" fmla="*/ 59 w 415"/>
                <a:gd name="T1" fmla="*/ 406 h 406"/>
                <a:gd name="T2" fmla="*/ 25 w 415"/>
                <a:gd name="T3" fmla="*/ 394 h 406"/>
                <a:gd name="T4" fmla="*/ 19 w 415"/>
                <a:gd name="T5" fmla="*/ 318 h 406"/>
                <a:gd name="T6" fmla="*/ 114 w 415"/>
                <a:gd name="T7" fmla="*/ 206 h 406"/>
                <a:gd name="T8" fmla="*/ 19 w 415"/>
                <a:gd name="T9" fmla="*/ 94 h 406"/>
                <a:gd name="T10" fmla="*/ 25 w 415"/>
                <a:gd name="T11" fmla="*/ 19 h 406"/>
                <a:gd name="T12" fmla="*/ 100 w 415"/>
                <a:gd name="T13" fmla="*/ 25 h 406"/>
                <a:gd name="T14" fmla="*/ 225 w 415"/>
                <a:gd name="T15" fmla="*/ 172 h 406"/>
                <a:gd name="T16" fmla="*/ 225 w 415"/>
                <a:gd name="T17" fmla="*/ 241 h 406"/>
                <a:gd name="T18" fmla="*/ 100 w 415"/>
                <a:gd name="T19" fmla="*/ 388 h 406"/>
                <a:gd name="T20" fmla="*/ 59 w 415"/>
                <a:gd name="T21" fmla="*/ 406 h 406"/>
                <a:gd name="T22" fmla="*/ 273 w 415"/>
                <a:gd name="T23" fmla="*/ 388 h 406"/>
                <a:gd name="T24" fmla="*/ 398 w 415"/>
                <a:gd name="T25" fmla="*/ 241 h 406"/>
                <a:gd name="T26" fmla="*/ 398 w 415"/>
                <a:gd name="T27" fmla="*/ 172 h 406"/>
                <a:gd name="T28" fmla="*/ 273 w 415"/>
                <a:gd name="T29" fmla="*/ 25 h 406"/>
                <a:gd name="T30" fmla="*/ 198 w 415"/>
                <a:gd name="T31" fmla="*/ 19 h 406"/>
                <a:gd name="T32" fmla="*/ 192 w 415"/>
                <a:gd name="T33" fmla="*/ 94 h 406"/>
                <a:gd name="T34" fmla="*/ 287 w 415"/>
                <a:gd name="T35" fmla="*/ 206 h 406"/>
                <a:gd name="T36" fmla="*/ 192 w 415"/>
                <a:gd name="T37" fmla="*/ 318 h 406"/>
                <a:gd name="T38" fmla="*/ 198 w 415"/>
                <a:gd name="T39" fmla="*/ 394 h 406"/>
                <a:gd name="T40" fmla="*/ 232 w 415"/>
                <a:gd name="T41" fmla="*/ 406 h 406"/>
                <a:gd name="T42" fmla="*/ 273 w 415"/>
                <a:gd name="T43" fmla="*/ 388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5" h="406">
                  <a:moveTo>
                    <a:pt x="59" y="406"/>
                  </a:moveTo>
                  <a:cubicBezTo>
                    <a:pt x="47" y="406"/>
                    <a:pt x="35" y="402"/>
                    <a:pt x="25" y="394"/>
                  </a:cubicBezTo>
                  <a:cubicBezTo>
                    <a:pt x="2" y="375"/>
                    <a:pt x="0" y="341"/>
                    <a:pt x="19" y="318"/>
                  </a:cubicBezTo>
                  <a:lnTo>
                    <a:pt x="114" y="206"/>
                  </a:lnTo>
                  <a:lnTo>
                    <a:pt x="19" y="94"/>
                  </a:lnTo>
                  <a:cubicBezTo>
                    <a:pt x="0" y="71"/>
                    <a:pt x="2" y="38"/>
                    <a:pt x="25" y="19"/>
                  </a:cubicBezTo>
                  <a:cubicBezTo>
                    <a:pt x="47" y="0"/>
                    <a:pt x="81" y="2"/>
                    <a:pt x="100" y="25"/>
                  </a:cubicBezTo>
                  <a:lnTo>
                    <a:pt x="225" y="172"/>
                  </a:lnTo>
                  <a:cubicBezTo>
                    <a:pt x="242" y="192"/>
                    <a:pt x="242" y="221"/>
                    <a:pt x="225" y="241"/>
                  </a:cubicBezTo>
                  <a:lnTo>
                    <a:pt x="100" y="388"/>
                  </a:lnTo>
                  <a:cubicBezTo>
                    <a:pt x="89" y="400"/>
                    <a:pt x="74" y="406"/>
                    <a:pt x="59" y="406"/>
                  </a:cubicBezTo>
                  <a:close/>
                  <a:moveTo>
                    <a:pt x="273" y="388"/>
                  </a:moveTo>
                  <a:lnTo>
                    <a:pt x="398" y="241"/>
                  </a:lnTo>
                  <a:cubicBezTo>
                    <a:pt x="415" y="221"/>
                    <a:pt x="415" y="192"/>
                    <a:pt x="398" y="172"/>
                  </a:cubicBezTo>
                  <a:lnTo>
                    <a:pt x="273" y="25"/>
                  </a:lnTo>
                  <a:cubicBezTo>
                    <a:pt x="254" y="2"/>
                    <a:pt x="220" y="0"/>
                    <a:pt x="198" y="19"/>
                  </a:cubicBezTo>
                  <a:cubicBezTo>
                    <a:pt x="175" y="38"/>
                    <a:pt x="173" y="71"/>
                    <a:pt x="192" y="94"/>
                  </a:cubicBezTo>
                  <a:lnTo>
                    <a:pt x="287" y="206"/>
                  </a:lnTo>
                  <a:lnTo>
                    <a:pt x="192" y="318"/>
                  </a:lnTo>
                  <a:cubicBezTo>
                    <a:pt x="173" y="341"/>
                    <a:pt x="175" y="375"/>
                    <a:pt x="198" y="394"/>
                  </a:cubicBezTo>
                  <a:cubicBezTo>
                    <a:pt x="208" y="402"/>
                    <a:pt x="220" y="406"/>
                    <a:pt x="232" y="406"/>
                  </a:cubicBezTo>
                  <a:cubicBezTo>
                    <a:pt x="247" y="406"/>
                    <a:pt x="262" y="400"/>
                    <a:pt x="273" y="3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4776F94A-34B9-4168-B2AF-F4AA4F83CCB1}"/>
                </a:ext>
              </a:extLst>
            </p:cNvPr>
            <p:cNvSpPr/>
            <p:nvPr/>
          </p:nvSpPr>
          <p:spPr>
            <a:xfrm>
              <a:off x="9205647" y="2594693"/>
              <a:ext cx="1533051" cy="153305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id="{BAFAB824-9693-496D-97CC-E97BF38B14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8154" y="4968520"/>
            <a:ext cx="2393040" cy="239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7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4141" y="-26803"/>
            <a:ext cx="10261600" cy="508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759202" y="1380734"/>
            <a:ext cx="5351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5?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879" y="-234069"/>
            <a:ext cx="1199817" cy="2399633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4199895" y="5548017"/>
            <a:ext cx="3426203" cy="1568449"/>
            <a:chOff x="1671788" y="4144188"/>
            <a:chExt cx="2569652" cy="1176337"/>
          </a:xfrm>
        </p:grpSpPr>
        <p:sp>
          <p:nvSpPr>
            <p:cNvPr id="54" name="Rounded Rectangle 53"/>
            <p:cNvSpPr/>
            <p:nvPr/>
          </p:nvSpPr>
          <p:spPr>
            <a:xfrm>
              <a:off x="2183757" y="4319549"/>
              <a:ext cx="2057683" cy="6858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  39782</a:t>
              </a:r>
            </a:p>
          </p:txBody>
        </p: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788" y="4144188"/>
              <a:ext cx="10239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8" name="Group 67"/>
          <p:cNvGrpSpPr/>
          <p:nvPr/>
        </p:nvGrpSpPr>
        <p:grpSpPr>
          <a:xfrm>
            <a:off x="298286" y="5518150"/>
            <a:ext cx="3460916" cy="1568449"/>
            <a:chOff x="3342481" y="3355181"/>
            <a:chExt cx="2595687" cy="1176337"/>
          </a:xfrm>
        </p:grpSpPr>
        <p:sp>
          <p:nvSpPr>
            <p:cNvPr id="58" name="Rounded Rectangle 57"/>
            <p:cNvSpPr/>
            <p:nvPr/>
          </p:nvSpPr>
          <p:spPr>
            <a:xfrm>
              <a:off x="3987800" y="3543509"/>
              <a:ext cx="1950368" cy="6858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39788</a:t>
              </a:r>
            </a:p>
          </p:txBody>
        </p:sp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481" y="3355181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7" name="Group 66"/>
          <p:cNvGrpSpPr/>
          <p:nvPr/>
        </p:nvGrpSpPr>
        <p:grpSpPr>
          <a:xfrm>
            <a:off x="7924801" y="5518152"/>
            <a:ext cx="3533857" cy="1568449"/>
            <a:chOff x="4703762" y="4144187"/>
            <a:chExt cx="2650393" cy="1176337"/>
          </a:xfrm>
        </p:grpSpPr>
        <p:sp>
          <p:nvSpPr>
            <p:cNvPr id="62" name="Rounded Rectangle 61"/>
            <p:cNvSpPr/>
            <p:nvPr/>
          </p:nvSpPr>
          <p:spPr>
            <a:xfrm>
              <a:off x="5346700" y="4319559"/>
              <a:ext cx="2007455" cy="685800"/>
            </a:xfrm>
            <a:prstGeom prst="roundRect">
              <a:avLst/>
            </a:prstGeom>
            <a:solidFill>
              <a:srgbClr val="FF33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  39785</a:t>
              </a:r>
            </a:p>
          </p:txBody>
        </p:sp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762" y="4144187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17" y="4652798"/>
            <a:ext cx="2336800" cy="1436157"/>
          </a:xfrm>
          <a:prstGeom prst="rect">
            <a:avLst/>
          </a:prstGeom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20" y="5257800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4652798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620" y="965748"/>
            <a:ext cx="1199817" cy="239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4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7800"/>
            <a:ext cx="10261600" cy="50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0" y="1048629"/>
            <a:ext cx="3657600" cy="512357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454401" y="1523761"/>
            <a:ext cx="5351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5 ?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4199895" y="5548017"/>
            <a:ext cx="3426203" cy="1568449"/>
            <a:chOff x="1671788" y="4144188"/>
            <a:chExt cx="2569652" cy="1176337"/>
          </a:xfrm>
        </p:grpSpPr>
        <p:sp>
          <p:nvSpPr>
            <p:cNvPr id="54" name="Rounded Rectangle 53"/>
            <p:cNvSpPr/>
            <p:nvPr/>
          </p:nvSpPr>
          <p:spPr>
            <a:xfrm>
              <a:off x="2183757" y="4319549"/>
              <a:ext cx="2057683" cy="6858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  1996</a:t>
              </a:r>
            </a:p>
          </p:txBody>
        </p: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788" y="4144188"/>
              <a:ext cx="10239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8" name="Group 67"/>
          <p:cNvGrpSpPr/>
          <p:nvPr/>
        </p:nvGrpSpPr>
        <p:grpSpPr>
          <a:xfrm>
            <a:off x="298286" y="5518150"/>
            <a:ext cx="3460916" cy="1568449"/>
            <a:chOff x="3342481" y="3355181"/>
            <a:chExt cx="2595687" cy="1176337"/>
          </a:xfrm>
        </p:grpSpPr>
        <p:sp>
          <p:nvSpPr>
            <p:cNvPr id="58" name="Rounded Rectangle 57"/>
            <p:cNvSpPr/>
            <p:nvPr/>
          </p:nvSpPr>
          <p:spPr>
            <a:xfrm>
              <a:off x="3987800" y="3543509"/>
              <a:ext cx="1950368" cy="6858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1995</a:t>
              </a:r>
            </a:p>
          </p:txBody>
        </p:sp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481" y="3355181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7" name="Group 66"/>
          <p:cNvGrpSpPr/>
          <p:nvPr/>
        </p:nvGrpSpPr>
        <p:grpSpPr>
          <a:xfrm>
            <a:off x="7924801" y="5518152"/>
            <a:ext cx="3533857" cy="1568449"/>
            <a:chOff x="4703762" y="4144187"/>
            <a:chExt cx="2650393" cy="1176337"/>
          </a:xfrm>
        </p:grpSpPr>
        <p:sp>
          <p:nvSpPr>
            <p:cNvPr id="62" name="Rounded Rectangle 61"/>
            <p:cNvSpPr/>
            <p:nvPr/>
          </p:nvSpPr>
          <p:spPr>
            <a:xfrm>
              <a:off x="5346700" y="4319559"/>
              <a:ext cx="2007455" cy="685800"/>
            </a:xfrm>
            <a:prstGeom prst="roundRect">
              <a:avLst/>
            </a:prstGeom>
            <a:solidFill>
              <a:srgbClr val="FF33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  1990</a:t>
              </a:r>
            </a:p>
          </p:txBody>
        </p:sp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762" y="4144187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17" y="4652798"/>
            <a:ext cx="2336800" cy="1436157"/>
          </a:xfrm>
          <a:prstGeom prst="rect">
            <a:avLst/>
          </a:prstGeom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20" y="5257800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4652798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842" y="1269158"/>
            <a:ext cx="1199817" cy="23996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170" y="567641"/>
            <a:ext cx="1199817" cy="239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9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图片 90">
            <a:extLst>
              <a:ext uri="{FF2B5EF4-FFF2-40B4-BE49-F238E27FC236}">
                <a16:creationId xmlns:a16="http://schemas.microsoft.com/office/drawing/2014/main" id="{976B32B7-86AC-4B99-8C1F-FA9690C70A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7483" y="3748134"/>
            <a:ext cx="2470657" cy="2917569"/>
          </a:xfrm>
          <a:prstGeom prst="rect">
            <a:avLst/>
          </a:prstGeom>
        </p:spPr>
      </p:pic>
      <p:sp>
        <p:nvSpPr>
          <p:cNvPr id="131" name="Google Shape;13;p2">
            <a:extLst>
              <a:ext uri="{FF2B5EF4-FFF2-40B4-BE49-F238E27FC236}">
                <a16:creationId xmlns:a16="http://schemas.microsoft.com/office/drawing/2014/main" id="{2DA3F958-2A63-4C0B-8E6A-8A7E61ED862F}"/>
              </a:ext>
            </a:extLst>
          </p:cNvPr>
          <p:cNvSpPr/>
          <p:nvPr/>
        </p:nvSpPr>
        <p:spPr>
          <a:xfrm rot="12770">
            <a:off x="908996" y="1673132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32" name="Google Shape;14;p2">
            <a:extLst>
              <a:ext uri="{FF2B5EF4-FFF2-40B4-BE49-F238E27FC236}">
                <a16:creationId xmlns:a16="http://schemas.microsoft.com/office/drawing/2014/main" id="{32E004A9-031B-487A-9A3C-7FF4AADC5E60}"/>
              </a:ext>
            </a:extLst>
          </p:cNvPr>
          <p:cNvSpPr/>
          <p:nvPr/>
        </p:nvSpPr>
        <p:spPr>
          <a:xfrm rot="12770">
            <a:off x="1331735" y="1354326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1047C1-4A48-45CE-8F86-02E3FAEA300A}"/>
              </a:ext>
            </a:extLst>
          </p:cNvPr>
          <p:cNvSpPr txBox="1"/>
          <p:nvPr/>
        </p:nvSpPr>
        <p:spPr>
          <a:xfrm>
            <a:off x="1513955" y="569158"/>
            <a:ext cx="94769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err="1"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3200" b="1">
                <a:latin typeface="HP001 4 hàng" panose="020B0603050302020204" pitchFamily="34" charset="0"/>
                <a:cs typeface="Times New Roman" panose="02020603050405020304" pitchFamily="18" charset="0"/>
              </a:rPr>
              <a:t> ba ngày 04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01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3200" b="1"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Dấu hiệu chia hết cho 9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74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78DEA263-24B7-42F5-BE3F-2CD296FEC224}"/>
              </a:ext>
            </a:extLst>
          </p:cNvPr>
          <p:cNvSpPr txBox="1">
            <a:spLocks/>
          </p:cNvSpPr>
          <p:nvPr/>
        </p:nvSpPr>
        <p:spPr>
          <a:xfrm>
            <a:off x="5076738" y="763302"/>
            <a:ext cx="2227905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Tittle text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23DA64-E085-4CDA-B9EA-27E80D59D467}"/>
              </a:ext>
            </a:extLst>
          </p:cNvPr>
          <p:cNvSpPr txBox="1"/>
          <p:nvPr/>
        </p:nvSpPr>
        <p:spPr>
          <a:xfrm>
            <a:off x="373842" y="993646"/>
            <a:ext cx="3543300" cy="5509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BẢNG CHIA 9</a:t>
            </a:r>
          </a:p>
          <a:p>
            <a:pPr lvl="2"/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9 : 9 = 1</a:t>
            </a:r>
          </a:p>
          <a:p>
            <a:pPr lvl="2"/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18 : 9 = 2</a:t>
            </a:r>
          </a:p>
          <a:p>
            <a:pPr lvl="2"/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27 : 9 = 3</a:t>
            </a:r>
          </a:p>
          <a:p>
            <a:pPr lvl="2"/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36 : 9 = 4</a:t>
            </a:r>
          </a:p>
          <a:p>
            <a:pPr lvl="2"/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45 : 9 = 5</a:t>
            </a:r>
          </a:p>
          <a:p>
            <a:pPr lvl="2"/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54 : 9 = 6</a:t>
            </a:r>
          </a:p>
          <a:p>
            <a:pPr lvl="2"/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63 : 9 = 7</a:t>
            </a:r>
          </a:p>
          <a:p>
            <a:pPr lvl="2"/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72 : 9 = 8</a:t>
            </a:r>
          </a:p>
          <a:p>
            <a:pPr lvl="2"/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81 : 9 = 9</a:t>
            </a:r>
          </a:p>
          <a:p>
            <a:pPr lvl="2"/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90 : 9 = 10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36BB5AD-3A84-4136-A699-AC7924B4C89E}"/>
              </a:ext>
            </a:extLst>
          </p:cNvPr>
          <p:cNvCxnSpPr/>
          <p:nvPr/>
        </p:nvCxnSpPr>
        <p:spPr>
          <a:xfrm>
            <a:off x="4332790" y="860338"/>
            <a:ext cx="56200" cy="5342558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A248529-6B1E-43FA-9ED0-B159EFCBE9F1}"/>
              </a:ext>
            </a:extLst>
          </p:cNvPr>
          <p:cNvSpPr txBox="1">
            <a:spLocks/>
          </p:cNvSpPr>
          <p:nvPr/>
        </p:nvSpPr>
        <p:spPr>
          <a:xfrm>
            <a:off x="4525703" y="1896946"/>
            <a:ext cx="2729994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VD1.  81 : 9 =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99E0C1F-391D-4A1E-8164-8D07B46C0580}"/>
              </a:ext>
            </a:extLst>
          </p:cNvPr>
          <p:cNvSpPr txBox="1">
            <a:spLocks/>
          </p:cNvSpPr>
          <p:nvPr/>
        </p:nvSpPr>
        <p:spPr>
          <a:xfrm>
            <a:off x="6835365" y="1896946"/>
            <a:ext cx="513921" cy="4900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02C0C75-72EB-499D-8E8E-3EB4346705EC}"/>
              </a:ext>
            </a:extLst>
          </p:cNvPr>
          <p:cNvSpPr txBox="1">
            <a:spLocks/>
          </p:cNvSpPr>
          <p:nvPr/>
        </p:nvSpPr>
        <p:spPr>
          <a:xfrm>
            <a:off x="4623892" y="2464689"/>
            <a:ext cx="2230329" cy="537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8 +1 =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99E0C1F-391D-4A1E-8164-8D07B46C0580}"/>
              </a:ext>
            </a:extLst>
          </p:cNvPr>
          <p:cNvSpPr txBox="1">
            <a:spLocks/>
          </p:cNvSpPr>
          <p:nvPr/>
        </p:nvSpPr>
        <p:spPr>
          <a:xfrm>
            <a:off x="6852093" y="2460317"/>
            <a:ext cx="513921" cy="6860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02C0C75-72EB-499D-8E8E-3EB4346705EC}"/>
              </a:ext>
            </a:extLst>
          </p:cNvPr>
          <p:cNvSpPr txBox="1">
            <a:spLocks/>
          </p:cNvSpPr>
          <p:nvPr/>
        </p:nvSpPr>
        <p:spPr>
          <a:xfrm>
            <a:off x="5442148" y="3030232"/>
            <a:ext cx="1155114" cy="537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: 9 =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99E0C1F-391D-4A1E-8164-8D07B46C0580}"/>
              </a:ext>
            </a:extLst>
          </p:cNvPr>
          <p:cNvSpPr txBox="1">
            <a:spLocks/>
          </p:cNvSpPr>
          <p:nvPr/>
        </p:nvSpPr>
        <p:spPr>
          <a:xfrm>
            <a:off x="6504857" y="2996152"/>
            <a:ext cx="513921" cy="5305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C2C51E1-80F5-4C29-AEEF-FB50DB3E310C}"/>
              </a:ext>
            </a:extLst>
          </p:cNvPr>
          <p:cNvSpPr txBox="1">
            <a:spLocks/>
          </p:cNvSpPr>
          <p:nvPr/>
        </p:nvSpPr>
        <p:spPr>
          <a:xfrm>
            <a:off x="4525703" y="3903273"/>
            <a:ext cx="2653620" cy="631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VD2.   657 : 9 =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1B45A58-4D5A-4290-AAFC-7E17E64E3E18}"/>
              </a:ext>
            </a:extLst>
          </p:cNvPr>
          <p:cNvSpPr txBox="1">
            <a:spLocks/>
          </p:cNvSpPr>
          <p:nvPr/>
        </p:nvSpPr>
        <p:spPr>
          <a:xfrm>
            <a:off x="7018778" y="3892015"/>
            <a:ext cx="724796" cy="631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38C348B-9350-409F-8BF1-EECEE329BD66}"/>
              </a:ext>
            </a:extLst>
          </p:cNvPr>
          <p:cNvSpPr txBox="1">
            <a:spLocks/>
          </p:cNvSpPr>
          <p:nvPr/>
        </p:nvSpPr>
        <p:spPr>
          <a:xfrm>
            <a:off x="4436141" y="4542107"/>
            <a:ext cx="2832745" cy="5132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 + 5 + 7 =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8B5B0F3-78CF-4C43-95B7-776A3B6AC0C5}"/>
              </a:ext>
            </a:extLst>
          </p:cNvPr>
          <p:cNvSpPr txBox="1">
            <a:spLocks/>
          </p:cNvSpPr>
          <p:nvPr/>
        </p:nvSpPr>
        <p:spPr>
          <a:xfrm>
            <a:off x="7092326" y="4451032"/>
            <a:ext cx="579422" cy="529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F76137C-8265-4140-AE49-898E4A2B5B85}"/>
              </a:ext>
            </a:extLst>
          </p:cNvPr>
          <p:cNvSpPr txBox="1">
            <a:spLocks/>
          </p:cNvSpPr>
          <p:nvPr/>
        </p:nvSpPr>
        <p:spPr>
          <a:xfrm>
            <a:off x="5321699" y="5214729"/>
            <a:ext cx="1413361" cy="4938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: 9 =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62079F5-E425-42C0-8DDF-037B7847F17A}"/>
              </a:ext>
            </a:extLst>
          </p:cNvPr>
          <p:cNvSpPr txBox="1">
            <a:spLocks/>
          </p:cNvSpPr>
          <p:nvPr/>
        </p:nvSpPr>
        <p:spPr>
          <a:xfrm>
            <a:off x="6597262" y="5002180"/>
            <a:ext cx="527815" cy="580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6BB5AD-3A84-4136-A699-AC7924B4C89E}"/>
              </a:ext>
            </a:extLst>
          </p:cNvPr>
          <p:cNvCxnSpPr/>
          <p:nvPr/>
        </p:nvCxnSpPr>
        <p:spPr>
          <a:xfrm>
            <a:off x="7842440" y="957201"/>
            <a:ext cx="0" cy="5296850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A248529-6B1E-43FA-9ED0-B159EFCBE9F1}"/>
              </a:ext>
            </a:extLst>
          </p:cNvPr>
          <p:cNvSpPr txBox="1">
            <a:spLocks/>
          </p:cNvSpPr>
          <p:nvPr/>
        </p:nvSpPr>
        <p:spPr>
          <a:xfrm>
            <a:off x="7777186" y="1472033"/>
            <a:ext cx="2765722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VD1.  38 : 9 =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62079F5-E425-42C0-8DDF-037B7847F17A}"/>
              </a:ext>
            </a:extLst>
          </p:cNvPr>
          <p:cNvSpPr txBox="1">
            <a:spLocks/>
          </p:cNvSpPr>
          <p:nvPr/>
        </p:nvSpPr>
        <p:spPr>
          <a:xfrm>
            <a:off x="10278998" y="1279164"/>
            <a:ext cx="1716843" cy="580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A248529-6B1E-43FA-9ED0-B159EFCBE9F1}"/>
              </a:ext>
            </a:extLst>
          </p:cNvPr>
          <p:cNvSpPr txBox="1">
            <a:spLocks/>
          </p:cNvSpPr>
          <p:nvPr/>
        </p:nvSpPr>
        <p:spPr>
          <a:xfrm>
            <a:off x="8038228" y="2148047"/>
            <a:ext cx="2765722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 + 8  = 11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A248529-6B1E-43FA-9ED0-B159EFCBE9F1}"/>
              </a:ext>
            </a:extLst>
          </p:cNvPr>
          <p:cNvSpPr txBox="1">
            <a:spLocks/>
          </p:cNvSpPr>
          <p:nvPr/>
        </p:nvSpPr>
        <p:spPr>
          <a:xfrm>
            <a:off x="9048538" y="2700536"/>
            <a:ext cx="1230461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11: 9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62079F5-E425-42C0-8DDF-037B7847F17A}"/>
              </a:ext>
            </a:extLst>
          </p:cNvPr>
          <p:cNvSpPr txBox="1">
            <a:spLocks/>
          </p:cNvSpPr>
          <p:nvPr/>
        </p:nvSpPr>
        <p:spPr>
          <a:xfrm>
            <a:off x="10153003" y="2623141"/>
            <a:ext cx="1580287" cy="580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ABD67A98-90AF-419E-8BB6-126E51A72609}"/>
              </a:ext>
            </a:extLst>
          </p:cNvPr>
          <p:cNvSpPr txBox="1">
            <a:spLocks/>
          </p:cNvSpPr>
          <p:nvPr/>
        </p:nvSpPr>
        <p:spPr>
          <a:xfrm>
            <a:off x="7990017" y="3585858"/>
            <a:ext cx="2862143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VD2. 451 : 9 =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685F6FA-8CD6-4B5B-BC00-EB8D222F5051}"/>
              </a:ext>
            </a:extLst>
          </p:cNvPr>
          <p:cNvSpPr txBox="1">
            <a:spLocks/>
          </p:cNvSpPr>
          <p:nvPr/>
        </p:nvSpPr>
        <p:spPr>
          <a:xfrm>
            <a:off x="10359787" y="3536532"/>
            <a:ext cx="2170102" cy="7505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78BF24B3-ED45-4C34-85E3-B4FE995A4C40}"/>
              </a:ext>
            </a:extLst>
          </p:cNvPr>
          <p:cNvSpPr txBox="1">
            <a:spLocks/>
          </p:cNvSpPr>
          <p:nvPr/>
        </p:nvSpPr>
        <p:spPr>
          <a:xfrm>
            <a:off x="7889345" y="4164280"/>
            <a:ext cx="3087531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 4 + 5 + 1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9580C2BC-139C-4F57-A894-8672267957BE}"/>
              </a:ext>
            </a:extLst>
          </p:cNvPr>
          <p:cNvSpPr txBox="1">
            <a:spLocks/>
          </p:cNvSpPr>
          <p:nvPr/>
        </p:nvSpPr>
        <p:spPr>
          <a:xfrm>
            <a:off x="10780125" y="4147650"/>
            <a:ext cx="690621" cy="6470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D5852C5F-F1B1-4888-B53C-28BC0716C026}"/>
              </a:ext>
            </a:extLst>
          </p:cNvPr>
          <p:cNvSpPr txBox="1">
            <a:spLocks/>
          </p:cNvSpPr>
          <p:nvPr/>
        </p:nvSpPr>
        <p:spPr>
          <a:xfrm>
            <a:off x="8677018" y="4641224"/>
            <a:ext cx="2254775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: 9 =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8FF65A2B-FCFE-4E73-BFB8-98D9F9467425}"/>
              </a:ext>
            </a:extLst>
          </p:cNvPr>
          <p:cNvSpPr txBox="1">
            <a:spLocks/>
          </p:cNvSpPr>
          <p:nvPr/>
        </p:nvSpPr>
        <p:spPr>
          <a:xfrm>
            <a:off x="9911915" y="4594963"/>
            <a:ext cx="1620841" cy="7505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(dư1)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D1047C1-4A48-45CE-8F86-02E3FAEA300A}"/>
              </a:ext>
            </a:extLst>
          </p:cNvPr>
          <p:cNvSpPr txBox="1"/>
          <p:nvPr/>
        </p:nvSpPr>
        <p:spPr>
          <a:xfrm>
            <a:off x="373842" y="57132"/>
            <a:ext cx="6026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SVN-Wednesday" panose="02000603000000000000" pitchFamily="50" charset="0"/>
                <a:ea typeface="SVN-Wednesday" panose="02000603000000000000" pitchFamily="50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SVN-Wednesday" panose="02000603000000000000" pitchFamily="50" charset="0"/>
                <a:ea typeface="SVN-Wednesday" panose="02000603000000000000" pitchFamily="50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SVN-Wednesday" panose="02000603000000000000" pitchFamily="50" charset="0"/>
                <a:ea typeface="SVN-Wednesday" panose="02000603000000000000" pitchFamily="50" charset="0"/>
                <a:cs typeface="Times New Roman" pitchFamily="18" charset="0"/>
              </a:rPr>
              <a:t>bảng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SVN-Wednesday" panose="02000603000000000000" pitchFamily="50" charset="0"/>
                <a:ea typeface="SVN-Wednesday" panose="02000603000000000000" pitchFamily="50" charset="0"/>
                <a:cs typeface="Times New Roman" pitchFamily="18" charset="0"/>
              </a:rPr>
              <a:t> chia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SVN-Wednesday" panose="02000603000000000000" pitchFamily="50" charset="0"/>
                <a:ea typeface="SVN-Wednesday" panose="02000603000000000000" pitchFamily="50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SVN-Wednesday" panose="02000603000000000000" pitchFamily="50" charset="0"/>
                <a:ea typeface="SVN-Wednesday" panose="02000603000000000000" pitchFamily="50" charset="0"/>
                <a:cs typeface="Times New Roman" pitchFamily="18" charset="0"/>
              </a:rPr>
              <a:t> 9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1047C1-4A48-45CE-8F86-02E3FAEA300A}"/>
              </a:ext>
            </a:extLst>
          </p:cNvPr>
          <p:cNvSpPr txBox="1"/>
          <p:nvPr/>
        </p:nvSpPr>
        <p:spPr>
          <a:xfrm>
            <a:off x="4360890" y="889490"/>
            <a:ext cx="3388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SVN-Wednesday" panose="02000603000000000000" pitchFamily="50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SVN-Wednesday" panose="02000603000000000000" pitchFamily="50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SVN-Wednesday" panose="02000603000000000000" pitchFamily="50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SVN-Wednesday" panose="02000603000000000000" pitchFamily="50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SVN-Wednesday" panose="02000603000000000000" pitchFamily="50" charset="0"/>
                <a:cs typeface="Times New Roman" pitchFamily="18" charset="0"/>
              </a:rPr>
              <a:t>hết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SVN-Wednesday" panose="02000603000000000000" pitchFamily="50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SVN-Wednesday" panose="02000603000000000000" pitchFamily="50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SVN-Wednesday" panose="02000603000000000000" pitchFamily="50" charset="0"/>
                <a:cs typeface="Times New Roman" pitchFamily="18" charset="0"/>
              </a:rPr>
              <a:t> 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D1047C1-4A48-45CE-8F86-02E3FAEA300A}"/>
              </a:ext>
            </a:extLst>
          </p:cNvPr>
          <p:cNvSpPr txBox="1"/>
          <p:nvPr/>
        </p:nvSpPr>
        <p:spPr>
          <a:xfrm>
            <a:off x="7889345" y="860338"/>
            <a:ext cx="4423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SVN-Wednesday" panose="02000603000000000000" pitchFamily="50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SVN-Wednesday" panose="02000603000000000000" pitchFamily="50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SVN-Wednesday" panose="02000603000000000000" pitchFamily="50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SVN-Wednesday" panose="02000603000000000000" pitchFamily="50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SVN-Wednesday" panose="02000603000000000000" pitchFamily="50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SVN-Wednesday" panose="02000603000000000000" pitchFamily="50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SVN-Wednesday" panose="02000603000000000000" pitchFamily="50" charset="0"/>
                <a:cs typeface="Times New Roman" pitchFamily="18" charset="0"/>
              </a:rPr>
              <a:t>hết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SVN-Wednesday" panose="02000603000000000000" pitchFamily="50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SVN-Wednesday" panose="02000603000000000000" pitchFamily="50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SVN-Wednesday" panose="02000603000000000000" pitchFamily="50" charset="0"/>
                <a:cs typeface="Times New Roman" pitchFamily="18" charset="0"/>
              </a:rPr>
              <a:t> 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8" grpId="0"/>
      <p:bldP spid="10" grpId="0"/>
      <p:bldP spid="13" grpId="0"/>
      <p:bldP spid="28" grpId="0"/>
      <p:bldP spid="30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2D05BE0-6EBE-48EE-8BA2-43CE263BABA2}"/>
              </a:ext>
            </a:extLst>
          </p:cNvPr>
          <p:cNvGrpSpPr/>
          <p:nvPr/>
        </p:nvGrpSpPr>
        <p:grpSpPr>
          <a:xfrm>
            <a:off x="8842070" y="4129839"/>
            <a:ext cx="3349930" cy="2728161"/>
            <a:chOff x="5920472" y="1750509"/>
            <a:chExt cx="6271528" cy="5107491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7F6980D-4AF8-4E1A-AB5D-1EB5B37A6864}"/>
                </a:ext>
              </a:extLst>
            </p:cNvPr>
            <p:cNvSpPr/>
            <p:nvPr/>
          </p:nvSpPr>
          <p:spPr>
            <a:xfrm>
              <a:off x="6759037" y="1750509"/>
              <a:ext cx="5432963" cy="5107491"/>
            </a:xfrm>
            <a:custGeom>
              <a:avLst/>
              <a:gdLst>
                <a:gd name="connsiteX0" fmla="*/ 5105314 w 5432963"/>
                <a:gd name="connsiteY0" fmla="*/ 1218 h 5107491"/>
                <a:gd name="connsiteX1" fmla="*/ 5419221 w 5432963"/>
                <a:gd name="connsiteY1" fmla="*/ 98457 h 5107491"/>
                <a:gd name="connsiteX2" fmla="*/ 5432963 w 5432963"/>
                <a:gd name="connsiteY2" fmla="*/ 109037 h 5107491"/>
                <a:gd name="connsiteX3" fmla="*/ 5432963 w 5432963"/>
                <a:gd name="connsiteY3" fmla="*/ 5107491 h 5107491"/>
                <a:gd name="connsiteX4" fmla="*/ 4130562 w 5432963"/>
                <a:gd name="connsiteY4" fmla="*/ 5107491 h 5107491"/>
                <a:gd name="connsiteX5" fmla="*/ 0 w 5432963"/>
                <a:gd name="connsiteY5" fmla="*/ 5107491 h 5107491"/>
                <a:gd name="connsiteX6" fmla="*/ 18825 w 5432963"/>
                <a:gd name="connsiteY6" fmla="*/ 5074726 h 5107491"/>
                <a:gd name="connsiteX7" fmla="*/ 966776 w 5432963"/>
                <a:gd name="connsiteY7" fmla="*/ 2970559 h 5107491"/>
                <a:gd name="connsiteX8" fmla="*/ 3814024 w 5432963"/>
                <a:gd name="connsiteY8" fmla="*/ 505260 h 5107491"/>
                <a:gd name="connsiteX9" fmla="*/ 3824111 w 5432963"/>
                <a:gd name="connsiteY9" fmla="*/ 498856 h 5107491"/>
                <a:gd name="connsiteX10" fmla="*/ 3958290 w 5432963"/>
                <a:gd name="connsiteY10" fmla="*/ 413673 h 5107491"/>
                <a:gd name="connsiteX11" fmla="*/ 5105314 w 5432963"/>
                <a:gd name="connsiteY11" fmla="*/ 1218 h 510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2963" h="5107491">
                  <a:moveTo>
                    <a:pt x="5105314" y="1218"/>
                  </a:moveTo>
                  <a:cubicBezTo>
                    <a:pt x="5222021" y="7530"/>
                    <a:pt x="5327535" y="38550"/>
                    <a:pt x="5419221" y="98457"/>
                  </a:cubicBezTo>
                  <a:lnTo>
                    <a:pt x="5432963" y="109037"/>
                  </a:lnTo>
                  <a:lnTo>
                    <a:pt x="5432963" y="5107491"/>
                  </a:lnTo>
                  <a:lnTo>
                    <a:pt x="4130562" y="5107491"/>
                  </a:lnTo>
                  <a:lnTo>
                    <a:pt x="0" y="5107491"/>
                  </a:lnTo>
                  <a:lnTo>
                    <a:pt x="18825" y="5074726"/>
                  </a:lnTo>
                  <a:cubicBezTo>
                    <a:pt x="277381" y="4551761"/>
                    <a:pt x="159141" y="3726089"/>
                    <a:pt x="966776" y="2970559"/>
                  </a:cubicBezTo>
                  <a:cubicBezTo>
                    <a:pt x="1541856" y="2432581"/>
                    <a:pt x="2749075" y="1202005"/>
                    <a:pt x="3814024" y="505260"/>
                  </a:cubicBezTo>
                  <a:lnTo>
                    <a:pt x="3824111" y="498856"/>
                  </a:lnTo>
                  <a:lnTo>
                    <a:pt x="3958290" y="413673"/>
                  </a:lnTo>
                  <a:cubicBezTo>
                    <a:pt x="4388005" y="149530"/>
                    <a:pt x="4788019" y="-15943"/>
                    <a:pt x="5105314" y="1218"/>
                  </a:cubicBezTo>
                  <a:close/>
                </a:path>
              </a:pathLst>
            </a:custGeom>
            <a:solidFill>
              <a:srgbClr val="F3C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A80D81B-5C46-44D9-B299-D1314B23423C}"/>
                </a:ext>
              </a:extLst>
            </p:cNvPr>
            <p:cNvSpPr/>
            <p:nvPr/>
          </p:nvSpPr>
          <p:spPr>
            <a:xfrm>
              <a:off x="5920472" y="2249365"/>
              <a:ext cx="4662676" cy="4608635"/>
            </a:xfrm>
            <a:custGeom>
              <a:avLst/>
              <a:gdLst>
                <a:gd name="connsiteX0" fmla="*/ 4662676 w 4662676"/>
                <a:gd name="connsiteY0" fmla="*/ 0 h 4608635"/>
                <a:gd name="connsiteX1" fmla="*/ 4652589 w 4662676"/>
                <a:gd name="connsiteY1" fmla="*/ 6404 h 4608635"/>
                <a:gd name="connsiteX2" fmla="*/ 1805341 w 4662676"/>
                <a:gd name="connsiteY2" fmla="*/ 2471703 h 4608635"/>
                <a:gd name="connsiteX3" fmla="*/ 857390 w 4662676"/>
                <a:gd name="connsiteY3" fmla="*/ 4575870 h 4608635"/>
                <a:gd name="connsiteX4" fmla="*/ 838565 w 4662676"/>
                <a:gd name="connsiteY4" fmla="*/ 4608635 h 4608635"/>
                <a:gd name="connsiteX5" fmla="*/ 0 w 4662676"/>
                <a:gd name="connsiteY5" fmla="*/ 4608635 h 4608635"/>
                <a:gd name="connsiteX6" fmla="*/ 11875 w 4662676"/>
                <a:gd name="connsiteY6" fmla="*/ 4581012 h 4608635"/>
                <a:gd name="connsiteX7" fmla="*/ 841627 w 4662676"/>
                <a:gd name="connsiteY7" fmla="*/ 2744134 h 4608635"/>
                <a:gd name="connsiteX8" fmla="*/ 4565816 w 4662676"/>
                <a:gd name="connsiteY8" fmla="*/ 827 h 4608635"/>
                <a:gd name="connsiteX9" fmla="*/ 4662676 w 4662676"/>
                <a:gd name="connsiteY9" fmla="*/ 0 h 46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2676" h="4608635">
                  <a:moveTo>
                    <a:pt x="4662676" y="0"/>
                  </a:moveTo>
                  <a:lnTo>
                    <a:pt x="4652589" y="6404"/>
                  </a:lnTo>
                  <a:cubicBezTo>
                    <a:pt x="3587640" y="703149"/>
                    <a:pt x="2380421" y="1933725"/>
                    <a:pt x="1805341" y="2471703"/>
                  </a:cubicBezTo>
                  <a:cubicBezTo>
                    <a:pt x="997706" y="3227233"/>
                    <a:pt x="1115946" y="4052905"/>
                    <a:pt x="857390" y="4575870"/>
                  </a:cubicBezTo>
                  <a:lnTo>
                    <a:pt x="838565" y="4608635"/>
                  </a:lnTo>
                  <a:lnTo>
                    <a:pt x="0" y="4608635"/>
                  </a:lnTo>
                  <a:lnTo>
                    <a:pt x="11875" y="4581012"/>
                  </a:lnTo>
                  <a:cubicBezTo>
                    <a:pt x="193266" y="4096750"/>
                    <a:pt x="148551" y="3392495"/>
                    <a:pt x="841627" y="2744134"/>
                  </a:cubicBezTo>
                  <a:cubicBezTo>
                    <a:pt x="1590517" y="2043561"/>
                    <a:pt x="3499360" y="72093"/>
                    <a:pt x="4565816" y="827"/>
                  </a:cubicBezTo>
                  <a:lnTo>
                    <a:pt x="4662676" y="0"/>
                  </a:lnTo>
                  <a:close/>
                </a:path>
              </a:pathLst>
            </a:custGeom>
            <a:solidFill>
              <a:srgbClr val="F1A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75DF94B4-DAEE-4C07-AC31-159BC0A085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219" y="1806999"/>
            <a:ext cx="5447244" cy="5447244"/>
          </a:xfrm>
          <a:prstGeom prst="rect">
            <a:avLst/>
          </a:prstGeom>
        </p:spPr>
      </p:pic>
      <p:sp>
        <p:nvSpPr>
          <p:cNvPr id="12" name="Google Shape;74;p15">
            <a:extLst>
              <a:ext uri="{FF2B5EF4-FFF2-40B4-BE49-F238E27FC236}">
                <a16:creationId xmlns:a16="http://schemas.microsoft.com/office/drawing/2014/main" id="{6BAC7698-3E39-401C-A3AC-2F551994BCD2}"/>
              </a:ext>
            </a:extLst>
          </p:cNvPr>
          <p:cNvSpPr/>
          <p:nvPr/>
        </p:nvSpPr>
        <p:spPr>
          <a:xfrm>
            <a:off x="3856208" y="110215"/>
            <a:ext cx="1543796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6" name="Google Shape;73;p15">
            <a:extLst>
              <a:ext uri="{FF2B5EF4-FFF2-40B4-BE49-F238E27FC236}">
                <a16:creationId xmlns:a16="http://schemas.microsoft.com/office/drawing/2014/main" id="{C0792DE4-D3FB-4611-870E-65D60D71A82F}"/>
              </a:ext>
            </a:extLst>
          </p:cNvPr>
          <p:cNvSpPr/>
          <p:nvPr/>
        </p:nvSpPr>
        <p:spPr>
          <a:xfrm>
            <a:off x="1126944" y="1061033"/>
            <a:ext cx="1503759" cy="345184"/>
          </a:xfrm>
          <a:custGeom>
            <a:avLst/>
            <a:gdLst/>
            <a:ahLst/>
            <a:cxnLst/>
            <a:rect l="l" t="t" r="r" b="b"/>
            <a:pathLst>
              <a:path w="50103" h="11501" extrusionOk="0">
                <a:moveTo>
                  <a:pt x="17567" y="0"/>
                </a:moveTo>
                <a:cubicBezTo>
                  <a:pt x="15414" y="2861"/>
                  <a:pt x="12064" y="4500"/>
                  <a:pt x="8573" y="4500"/>
                </a:cubicBezTo>
                <a:cubicBezTo>
                  <a:pt x="8019" y="4500"/>
                  <a:pt x="7461" y="4459"/>
                  <a:pt x="6904" y="4375"/>
                </a:cubicBezTo>
                <a:cubicBezTo>
                  <a:pt x="3657" y="3862"/>
                  <a:pt x="2427" y="1948"/>
                  <a:pt x="308" y="205"/>
                </a:cubicBezTo>
                <a:cubicBezTo>
                  <a:pt x="103" y="855"/>
                  <a:pt x="0" y="1538"/>
                  <a:pt x="68" y="2222"/>
                </a:cubicBezTo>
                <a:cubicBezTo>
                  <a:pt x="342" y="5503"/>
                  <a:pt x="3486" y="8066"/>
                  <a:pt x="6733" y="8579"/>
                </a:cubicBezTo>
                <a:cubicBezTo>
                  <a:pt x="7305" y="8668"/>
                  <a:pt x="7877" y="8709"/>
                  <a:pt x="8449" y="8709"/>
                </a:cubicBezTo>
                <a:cubicBezTo>
                  <a:pt x="11159" y="8709"/>
                  <a:pt x="13847" y="7776"/>
                  <a:pt x="16302" y="6562"/>
                </a:cubicBezTo>
                <a:cubicBezTo>
                  <a:pt x="18506" y="9841"/>
                  <a:pt x="22045" y="11501"/>
                  <a:pt x="25594" y="11501"/>
                </a:cubicBezTo>
                <a:cubicBezTo>
                  <a:pt x="28927" y="11501"/>
                  <a:pt x="32268" y="10037"/>
                  <a:pt x="34518" y="7075"/>
                </a:cubicBezTo>
                <a:cubicBezTo>
                  <a:pt x="36560" y="8368"/>
                  <a:pt x="39008" y="9209"/>
                  <a:pt x="41402" y="9209"/>
                </a:cubicBezTo>
                <a:cubicBezTo>
                  <a:pt x="42616" y="9209"/>
                  <a:pt x="43816" y="8993"/>
                  <a:pt x="44942" y="8510"/>
                </a:cubicBezTo>
                <a:cubicBezTo>
                  <a:pt x="48018" y="7246"/>
                  <a:pt x="50103" y="3623"/>
                  <a:pt x="49248" y="513"/>
                </a:cubicBezTo>
                <a:lnTo>
                  <a:pt x="49248" y="513"/>
                </a:lnTo>
                <a:cubicBezTo>
                  <a:pt x="47165" y="2255"/>
                  <a:pt x="44616" y="3112"/>
                  <a:pt x="42075" y="3112"/>
                </a:cubicBezTo>
                <a:cubicBezTo>
                  <a:pt x="39281" y="3112"/>
                  <a:pt x="36495" y="2075"/>
                  <a:pt x="34347" y="34"/>
                </a:cubicBezTo>
                <a:cubicBezTo>
                  <a:pt x="32194" y="3213"/>
                  <a:pt x="29460" y="6767"/>
                  <a:pt x="25632" y="6767"/>
                </a:cubicBezTo>
                <a:cubicBezTo>
                  <a:pt x="21907" y="6767"/>
                  <a:pt x="19173" y="3350"/>
                  <a:pt x="175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7" name="Google Shape;74;p15">
            <a:extLst>
              <a:ext uri="{FF2B5EF4-FFF2-40B4-BE49-F238E27FC236}">
                <a16:creationId xmlns:a16="http://schemas.microsoft.com/office/drawing/2014/main" id="{A22A9470-877D-4EEB-9F30-5DB59EF75793}"/>
              </a:ext>
            </a:extLst>
          </p:cNvPr>
          <p:cNvSpPr/>
          <p:nvPr/>
        </p:nvSpPr>
        <p:spPr>
          <a:xfrm>
            <a:off x="1088977" y="480515"/>
            <a:ext cx="1543796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1" name="Google Shape;74;p15">
            <a:extLst>
              <a:ext uri="{FF2B5EF4-FFF2-40B4-BE49-F238E27FC236}">
                <a16:creationId xmlns:a16="http://schemas.microsoft.com/office/drawing/2014/main" id="{534F3B24-B59E-4BC3-A3B1-10B4B54B0D64}"/>
              </a:ext>
            </a:extLst>
          </p:cNvPr>
          <p:cNvSpPr/>
          <p:nvPr/>
        </p:nvSpPr>
        <p:spPr>
          <a:xfrm>
            <a:off x="7910547" y="163094"/>
            <a:ext cx="1543796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4" name="Google Shape;73;p15">
            <a:extLst>
              <a:ext uri="{FF2B5EF4-FFF2-40B4-BE49-F238E27FC236}">
                <a16:creationId xmlns:a16="http://schemas.microsoft.com/office/drawing/2014/main" id="{741A2C8C-5BA5-4C4E-A411-DD538A26C741}"/>
              </a:ext>
            </a:extLst>
          </p:cNvPr>
          <p:cNvSpPr/>
          <p:nvPr/>
        </p:nvSpPr>
        <p:spPr>
          <a:xfrm>
            <a:off x="10598702" y="1251503"/>
            <a:ext cx="1503759" cy="345184"/>
          </a:xfrm>
          <a:custGeom>
            <a:avLst/>
            <a:gdLst/>
            <a:ahLst/>
            <a:cxnLst/>
            <a:rect l="l" t="t" r="r" b="b"/>
            <a:pathLst>
              <a:path w="50103" h="11501" extrusionOk="0">
                <a:moveTo>
                  <a:pt x="17567" y="0"/>
                </a:moveTo>
                <a:cubicBezTo>
                  <a:pt x="15414" y="2861"/>
                  <a:pt x="12064" y="4500"/>
                  <a:pt x="8573" y="4500"/>
                </a:cubicBezTo>
                <a:cubicBezTo>
                  <a:pt x="8019" y="4500"/>
                  <a:pt x="7461" y="4459"/>
                  <a:pt x="6904" y="4375"/>
                </a:cubicBezTo>
                <a:cubicBezTo>
                  <a:pt x="3657" y="3862"/>
                  <a:pt x="2427" y="1948"/>
                  <a:pt x="308" y="205"/>
                </a:cubicBezTo>
                <a:cubicBezTo>
                  <a:pt x="103" y="855"/>
                  <a:pt x="0" y="1538"/>
                  <a:pt x="68" y="2222"/>
                </a:cubicBezTo>
                <a:cubicBezTo>
                  <a:pt x="342" y="5503"/>
                  <a:pt x="3486" y="8066"/>
                  <a:pt x="6733" y="8579"/>
                </a:cubicBezTo>
                <a:cubicBezTo>
                  <a:pt x="7305" y="8668"/>
                  <a:pt x="7877" y="8709"/>
                  <a:pt x="8449" y="8709"/>
                </a:cubicBezTo>
                <a:cubicBezTo>
                  <a:pt x="11159" y="8709"/>
                  <a:pt x="13847" y="7776"/>
                  <a:pt x="16302" y="6562"/>
                </a:cubicBezTo>
                <a:cubicBezTo>
                  <a:pt x="18506" y="9841"/>
                  <a:pt x="22045" y="11501"/>
                  <a:pt x="25594" y="11501"/>
                </a:cubicBezTo>
                <a:cubicBezTo>
                  <a:pt x="28927" y="11501"/>
                  <a:pt x="32268" y="10037"/>
                  <a:pt x="34518" y="7075"/>
                </a:cubicBezTo>
                <a:cubicBezTo>
                  <a:pt x="36560" y="8368"/>
                  <a:pt x="39008" y="9209"/>
                  <a:pt x="41402" y="9209"/>
                </a:cubicBezTo>
                <a:cubicBezTo>
                  <a:pt x="42616" y="9209"/>
                  <a:pt x="43816" y="8993"/>
                  <a:pt x="44942" y="8510"/>
                </a:cubicBezTo>
                <a:cubicBezTo>
                  <a:pt x="48018" y="7246"/>
                  <a:pt x="50103" y="3623"/>
                  <a:pt x="49248" y="513"/>
                </a:cubicBezTo>
                <a:lnTo>
                  <a:pt x="49248" y="513"/>
                </a:lnTo>
                <a:cubicBezTo>
                  <a:pt x="47165" y="2255"/>
                  <a:pt x="44616" y="3112"/>
                  <a:pt x="42075" y="3112"/>
                </a:cubicBezTo>
                <a:cubicBezTo>
                  <a:pt x="39281" y="3112"/>
                  <a:pt x="36495" y="2075"/>
                  <a:pt x="34347" y="34"/>
                </a:cubicBezTo>
                <a:cubicBezTo>
                  <a:pt x="32194" y="3213"/>
                  <a:pt x="29460" y="6767"/>
                  <a:pt x="25632" y="6767"/>
                </a:cubicBezTo>
                <a:cubicBezTo>
                  <a:pt x="21907" y="6767"/>
                  <a:pt x="19173" y="3350"/>
                  <a:pt x="175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5" name="Google Shape;74;p15">
            <a:extLst>
              <a:ext uri="{FF2B5EF4-FFF2-40B4-BE49-F238E27FC236}">
                <a16:creationId xmlns:a16="http://schemas.microsoft.com/office/drawing/2014/main" id="{2DBFCD2D-338A-4863-B50C-C4DD3BD8F531}"/>
              </a:ext>
            </a:extLst>
          </p:cNvPr>
          <p:cNvSpPr/>
          <p:nvPr/>
        </p:nvSpPr>
        <p:spPr>
          <a:xfrm>
            <a:off x="10560735" y="670985"/>
            <a:ext cx="1543796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F2A5664-C5F3-4D3D-97B1-398F5B3B0965}"/>
              </a:ext>
            </a:extLst>
          </p:cNvPr>
          <p:cNvSpPr/>
          <p:nvPr/>
        </p:nvSpPr>
        <p:spPr>
          <a:xfrm>
            <a:off x="1324351" y="1732319"/>
            <a:ext cx="8763000" cy="3323987"/>
          </a:xfrm>
          <a:prstGeom prst="rect">
            <a:avLst/>
          </a:prstGeom>
          <a:ln w="38100">
            <a:noFill/>
            <a:prstDash val="sysDash"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-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Muốn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nhận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biết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một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chia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hết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9 hay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không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, ta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làm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qua 2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bước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:</a:t>
            </a:r>
          </a:p>
          <a:p>
            <a:pPr>
              <a:spcBef>
                <a:spcPts val="1200"/>
              </a:spcBef>
            </a:pP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-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Bước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1: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Tính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tổng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chữ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-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Bước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2: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Lấy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tổng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đó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chia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9,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nếu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chia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hết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thì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đó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chia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hết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9.</a:t>
            </a:r>
          </a:p>
        </p:txBody>
      </p:sp>
    </p:spTree>
    <p:extLst>
      <p:ext uri="{BB962C8B-B14F-4D97-AF65-F5344CB8AC3E}">
        <p14:creationId xmlns:p14="http://schemas.microsoft.com/office/powerpoint/2010/main" val="66093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57D053F1-7B35-459F-BD2D-CF5235686B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7892" y="3802456"/>
            <a:ext cx="4217559" cy="292427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7297F4E2-3E31-411E-B1B6-2E584A4C0D95}"/>
              </a:ext>
            </a:extLst>
          </p:cNvPr>
          <p:cNvSpPr txBox="1">
            <a:spLocks/>
          </p:cNvSpPr>
          <p:nvPr/>
        </p:nvSpPr>
        <p:spPr>
          <a:xfrm>
            <a:off x="5076738" y="729447"/>
            <a:ext cx="2227905" cy="4555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ea"/>
                <a:sym typeface="+mn-lt"/>
              </a:rPr>
              <a:t>Tittle text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B02AFF3-722E-45DA-B9D2-55E8CB573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168" y="480000"/>
            <a:ext cx="5269929" cy="6858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Dấu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hiệu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chia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hết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9</a:t>
            </a:r>
          </a:p>
        </p:txBody>
      </p:sp>
      <p:sp>
        <p:nvSpPr>
          <p:cNvPr id="21" name="Text Box 57">
            <a:extLst>
              <a:ext uri="{FF2B5EF4-FFF2-40B4-BE49-F238E27FC236}">
                <a16:creationId xmlns:a16="http://schemas.microsoft.com/office/drawing/2014/main" id="{AA9487FA-6DAF-42F4-BC96-6D2EF72AC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407" y="1290140"/>
            <a:ext cx="10676377" cy="137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 err="1">
                <a:latin typeface="HP001 4 hàng" panose="020B0603050302020204" pitchFamily="34" charset="0"/>
              </a:rPr>
              <a:t>Ghi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nhớ</a:t>
            </a:r>
            <a:r>
              <a:rPr lang="en-US" sz="3200" b="1" dirty="0">
                <a:latin typeface="HP001 4 hàng" panose="020B0603050302020204" pitchFamily="34" charset="0"/>
              </a:rPr>
              <a:t>: 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i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Các</a:t>
            </a:r>
            <a:r>
              <a:rPr lang="en-US" sz="3200" b="1" i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số</a:t>
            </a:r>
            <a:r>
              <a:rPr lang="en-US" sz="3200" b="1" i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có</a:t>
            </a:r>
            <a:r>
              <a:rPr lang="en-US" sz="3200" b="1" i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tổng</a:t>
            </a:r>
            <a:r>
              <a:rPr lang="en-US" sz="3200" b="1" i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các</a:t>
            </a:r>
            <a:r>
              <a:rPr lang="en-US" sz="3200" b="1" i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chữ</a:t>
            </a:r>
            <a:r>
              <a:rPr lang="en-US" sz="3200" b="1" i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số</a:t>
            </a:r>
            <a:r>
              <a:rPr lang="en-US" sz="3200" b="1" i="1" dirty="0">
                <a:solidFill>
                  <a:srgbClr val="0070C0"/>
                </a:solidFill>
                <a:latin typeface="HP001 4 hàng" panose="020B0603050302020204" pitchFamily="34" charset="0"/>
              </a:rPr>
              <a:t> chia </a:t>
            </a:r>
            <a:r>
              <a:rPr lang="en-US" sz="3200" b="1" i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hết</a:t>
            </a:r>
            <a:r>
              <a:rPr lang="en-US" sz="3200" b="1" i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cho</a:t>
            </a:r>
            <a:r>
              <a:rPr lang="en-US" sz="3200" b="1" i="1" dirty="0">
                <a:solidFill>
                  <a:srgbClr val="0070C0"/>
                </a:solidFill>
                <a:latin typeface="HP001 4 hàng" panose="020B0603050302020204" pitchFamily="34" charset="0"/>
              </a:rPr>
              <a:t> 9 </a:t>
            </a:r>
            <a:r>
              <a:rPr lang="en-US" sz="3200" b="1" i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thì</a:t>
            </a:r>
            <a:r>
              <a:rPr lang="en-US" sz="3200" b="1" i="1" dirty="0">
                <a:solidFill>
                  <a:srgbClr val="0070C0"/>
                </a:solidFill>
                <a:latin typeface="HP001 4 hàng" panose="020B0603050302020204" pitchFamily="34" charset="0"/>
              </a:rPr>
              <a:t> chia </a:t>
            </a:r>
            <a:r>
              <a:rPr lang="en-US" sz="3200" b="1" i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hết</a:t>
            </a:r>
            <a:r>
              <a:rPr lang="en-US" sz="3200" b="1" i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cho</a:t>
            </a:r>
            <a:r>
              <a:rPr lang="en-US" sz="3200" b="1" i="1" dirty="0">
                <a:solidFill>
                  <a:srgbClr val="0070C0"/>
                </a:solidFill>
                <a:latin typeface="HP001 4 hàng" panose="020B0603050302020204" pitchFamily="34" charset="0"/>
              </a:rPr>
              <a:t> 9.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7D103C-B55B-46B4-9B2F-51144EB9F4E4}"/>
              </a:ext>
            </a:extLst>
          </p:cNvPr>
          <p:cNvSpPr/>
          <p:nvPr/>
        </p:nvSpPr>
        <p:spPr>
          <a:xfrm>
            <a:off x="938407" y="2232796"/>
            <a:ext cx="10867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HP001 4 hàng" panose="020B0603050302020204" pitchFamily="34" charset="0"/>
              </a:rPr>
              <a:t>Chú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HP001 4 hàng" panose="020B0603050302020204" pitchFamily="34" charset="0"/>
              </a:rPr>
              <a:t> ý: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Các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số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có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tổng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các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chữ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số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không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chia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hết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cho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9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thì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không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chia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hết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cho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9. </a:t>
            </a:r>
          </a:p>
        </p:txBody>
      </p:sp>
    </p:spTree>
    <p:extLst>
      <p:ext uri="{BB962C8B-B14F-4D97-AF65-F5344CB8AC3E}">
        <p14:creationId xmlns:p14="http://schemas.microsoft.com/office/powerpoint/2010/main" val="212149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616AE62-1C1D-43C5-A671-5C29D28D9B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1800" y="2152391"/>
            <a:ext cx="5053320" cy="505332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925414C9-6587-4A35-AE43-EC708E78E5A8}"/>
              </a:ext>
            </a:extLst>
          </p:cNvPr>
          <p:cNvSpPr txBox="1">
            <a:spLocks/>
          </p:cNvSpPr>
          <p:nvPr/>
        </p:nvSpPr>
        <p:spPr>
          <a:xfrm>
            <a:off x="5568057" y="764275"/>
            <a:ext cx="2227905" cy="4431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Tittle text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94DC60DD-AAB3-4078-B8CF-2CA68BE34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677" y="1909247"/>
            <a:ext cx="8516879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9? </a:t>
            </a:r>
          </a:p>
        </p:txBody>
      </p:sp>
      <p:sp>
        <p:nvSpPr>
          <p:cNvPr id="20" name="Text Box 27">
            <a:extLst>
              <a:ext uri="{FF2B5EF4-FFF2-40B4-BE49-F238E27FC236}">
                <a16:creationId xmlns:a16="http://schemas.microsoft.com/office/drawing/2014/main" id="{CF436F68-D634-43BF-85F7-C5CAD33C8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7466" y="2425410"/>
            <a:ext cx="6553200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99;  1999;  108; 5643;  29385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193AEB-84C4-4D3A-923A-DC113C14CF63}"/>
              </a:ext>
            </a:extLst>
          </p:cNvPr>
          <p:cNvSpPr txBox="1"/>
          <p:nvPr/>
        </p:nvSpPr>
        <p:spPr>
          <a:xfrm>
            <a:off x="4524872" y="774174"/>
            <a:ext cx="3003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EE7971"/>
                </a:solidFill>
                <a:latin typeface="SVN-Paradise" pitchFamily="50" charset="0"/>
                <a:cs typeface="+mn-ea"/>
                <a:sym typeface="+mn-lt"/>
              </a:rPr>
              <a:t>LUYỆNTẬP</a:t>
            </a:r>
            <a:endParaRPr lang="en-US" altLang="zh-CN" sz="3200" b="1" dirty="0">
              <a:solidFill>
                <a:srgbClr val="EE7971"/>
              </a:solidFill>
              <a:latin typeface="SVN-Paradise" pitchFamily="50" charset="0"/>
              <a:cs typeface="+mn-ea"/>
              <a:sym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0C9F9E-1D6F-41CA-AFB4-79BD687196BA}"/>
              </a:ext>
            </a:extLst>
          </p:cNvPr>
          <p:cNvSpPr txBox="1"/>
          <p:nvPr/>
        </p:nvSpPr>
        <p:spPr>
          <a:xfrm>
            <a:off x="1037466" y="3284952"/>
            <a:ext cx="5414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P001 4 hàng" panose="020B0603050302020204" pitchFamily="34" charset="0"/>
              </a:rPr>
              <a:t>99 = 9 + 9 = 18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667202" y="3141244"/>
            <a:ext cx="684725" cy="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EBA18B0-2DAB-4DF9-9CBD-E23D5D42D9E7}"/>
              </a:ext>
            </a:extLst>
          </p:cNvPr>
          <p:cNvSpPr txBox="1"/>
          <p:nvPr/>
        </p:nvSpPr>
        <p:spPr>
          <a:xfrm>
            <a:off x="884484" y="3779389"/>
            <a:ext cx="5414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P001 4 hàng" panose="020B0603050302020204" pitchFamily="34" charset="0"/>
              </a:rPr>
              <a:t>1999 = 1 + 9 + 9 + 9 = 28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391C02-941C-4D94-B819-A2D1CA564B17}"/>
              </a:ext>
            </a:extLst>
          </p:cNvPr>
          <p:cNvSpPr txBox="1"/>
          <p:nvPr/>
        </p:nvSpPr>
        <p:spPr>
          <a:xfrm>
            <a:off x="884483" y="4344257"/>
            <a:ext cx="5414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P001 4 hàng" panose="020B0603050302020204" pitchFamily="34" charset="0"/>
              </a:rPr>
              <a:t>108 = 1 + 0 + 8 = 9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3744637" y="3121320"/>
            <a:ext cx="684725" cy="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6006668-205E-49F1-81B9-F152447731A4}"/>
              </a:ext>
            </a:extLst>
          </p:cNvPr>
          <p:cNvSpPr txBox="1"/>
          <p:nvPr/>
        </p:nvSpPr>
        <p:spPr>
          <a:xfrm>
            <a:off x="991906" y="5013186"/>
            <a:ext cx="5414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P001 4 hàng" panose="020B0603050302020204" pitchFamily="34" charset="0"/>
              </a:rPr>
              <a:t>5643 = 5 + 6 + 4 + 3 = 18</a:t>
            </a: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4638300" y="3121320"/>
            <a:ext cx="81188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A38B176-03E7-4034-A0D2-63CCEB1F2563}"/>
              </a:ext>
            </a:extLst>
          </p:cNvPr>
          <p:cNvSpPr txBox="1"/>
          <p:nvPr/>
        </p:nvSpPr>
        <p:spPr>
          <a:xfrm>
            <a:off x="925141" y="5616087"/>
            <a:ext cx="6665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P001 4 hàng" panose="020B0603050302020204" pitchFamily="34" charset="0"/>
              </a:rPr>
              <a:t>29 385 = 2 + 9 + 3 + 8 + 5 = 27</a:t>
            </a: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5738928" y="3105309"/>
            <a:ext cx="106022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9292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6" grpId="0"/>
      <p:bldP spid="21" grpId="0" build="allAtOnce"/>
      <p:bldP spid="22" grpId="0"/>
      <p:bldP spid="24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zvcscrkq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554</Words>
  <Application>Microsoft Office PowerPoint</Application>
  <PresentationFormat>Widescreen</PresentationFormat>
  <Paragraphs>98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等线</vt:lpstr>
      <vt:lpstr>微软雅黑</vt:lpstr>
      <vt:lpstr>Arial</vt:lpstr>
      <vt:lpstr>Calibri</vt:lpstr>
      <vt:lpstr>HP001 4 hàng</vt:lpstr>
      <vt:lpstr>SVN-Paradise</vt:lpstr>
      <vt:lpstr>SVN-The Untold Story</vt:lpstr>
      <vt:lpstr>SVN-Wednesday</vt:lpstr>
      <vt:lpstr>Times New Roman</vt:lpstr>
      <vt:lpstr>UTM Alba Matter</vt:lpstr>
      <vt:lpstr>UTM Arruba KT</vt:lpstr>
      <vt:lpstr>Wingdings 3</vt:lpstr>
      <vt:lpstr>www.freeppt7.com</vt:lpstr>
      <vt:lpstr>www.jpppt.com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2. Trong các số sau, số nào không chia hết cho 9?</vt:lpstr>
      <vt:lpstr>Bài 3. Viết hai số có ba chữ số và chia hết cho 9. </vt:lpstr>
      <vt:lpstr>PowerPoint Presentation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Thom</cp:lastModifiedBy>
  <cp:revision>479</cp:revision>
  <dcterms:created xsi:type="dcterms:W3CDTF">2019-03-29T12:25:33Z</dcterms:created>
  <dcterms:modified xsi:type="dcterms:W3CDTF">2022-01-03T10:40:21Z</dcterms:modified>
</cp:coreProperties>
</file>