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2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FF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7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0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5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11A52-E735-4B55-9B14-22A3B16F0A3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microsoft.com/office/2007/relationships/hdphoto" Target="../media/hdphoto2.wdp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jp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3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microsoft.com/office/2007/relationships/hdphoto" Target="../media/hdphoto2.wdp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404"/>
            <a:ext cx="12210757" cy="6884876"/>
            <a:chOff x="0" y="-6404"/>
            <a:chExt cx="12210757" cy="68848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9731"/>
            <a:stretch/>
          </p:blipFill>
          <p:spPr>
            <a:xfrm>
              <a:off x="0" y="0"/>
              <a:ext cx="7620000" cy="68784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39754" b="9731"/>
            <a:stretch/>
          </p:blipFill>
          <p:spPr>
            <a:xfrm>
              <a:off x="7620000" y="-6404"/>
              <a:ext cx="4590757" cy="6878472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1322363" y="956604"/>
            <a:ext cx="9132872" cy="4866161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9261" y="3554913"/>
            <a:ext cx="3630739" cy="130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285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&lt;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4" y="598775"/>
            <a:ext cx="2468880" cy="2468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98775"/>
            <a:ext cx="2468880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0" y="598775"/>
            <a:ext cx="2274521" cy="246888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2" y="334297"/>
            <a:ext cx="6566148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 450dam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285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 flipH="1">
                <a:off x="430789" y="5091612"/>
                <a:ext cx="3630168" cy="1737360"/>
              </a:xfrm>
              <a:prstGeom prst="cloudCallout">
                <a:avLst>
                  <a:gd name="adj1" fmla="val 60673"/>
                  <a:gd name="adj2" fmla="val 5921"/>
                </a:avLst>
              </a:prstGeom>
              <a:solidFill>
                <a:schemeClr val="bg1">
                  <a:alpha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0789" y="5091612"/>
                <a:ext cx="3630168" cy="1737360"/>
              </a:xfrm>
              <a:prstGeom prst="cloudCallout">
                <a:avLst>
                  <a:gd name="adj1" fmla="val 60673"/>
                  <a:gd name="adj2" fmla="val 5921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49" y="513627"/>
            <a:ext cx="2468880" cy="2468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4" y="513627"/>
            <a:ext cx="2468880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432093"/>
            <a:ext cx="2274521" cy="246888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2" y="334297"/>
            <a:ext cx="6167122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dm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…. 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285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146" y="766215"/>
            <a:ext cx="9144000" cy="5131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5059216" y="5101099"/>
                <a:ext cx="3630168" cy="1737360"/>
              </a:xfrm>
              <a:prstGeom prst="cloudCallout">
                <a:avLst>
                  <a:gd name="adj1" fmla="val 60673"/>
                  <a:gd name="adj2" fmla="val 5921"/>
                </a:avLst>
              </a:prstGeom>
              <a:solidFill>
                <a:schemeClr val="bg1">
                  <a:alpha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216" y="5101099"/>
                <a:ext cx="3630168" cy="1737360"/>
              </a:xfrm>
              <a:prstGeom prst="cloudCallout">
                <a:avLst>
                  <a:gd name="adj1" fmla="val 60673"/>
                  <a:gd name="adj2" fmla="val 5921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 flipH="1">
                <a:off x="439989" y="5099919"/>
                <a:ext cx="3625983" cy="1737360"/>
              </a:xfrm>
              <a:prstGeom prst="cloudCallout">
                <a:avLst>
                  <a:gd name="adj1" fmla="val 60673"/>
                  <a:gd name="adj2" fmla="val 5921"/>
                </a:avLst>
              </a:prstGeom>
              <a:solidFill>
                <a:schemeClr val="bg1">
                  <a:alpha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9989" y="5099919"/>
                <a:ext cx="3625983" cy="1737360"/>
              </a:xfrm>
              <a:prstGeom prst="cloudCallout">
                <a:avLst>
                  <a:gd name="adj1" fmla="val 60673"/>
                  <a:gd name="adj2" fmla="val 5921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4" y="598775"/>
            <a:ext cx="2468880" cy="2468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98775"/>
            <a:ext cx="2468880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0" y="598775"/>
            <a:ext cx="2274521" cy="246888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2" y="334297"/>
            <a:ext cx="6566148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mm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….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2"/>
            <a:ext cx="12191999" cy="6831617"/>
          </a:xfrm>
        </p:spPr>
      </p:pic>
      <p:sp>
        <p:nvSpPr>
          <p:cNvPr id="5" name="Cloud Callout 4"/>
          <p:cNvSpPr/>
          <p:nvPr/>
        </p:nvSpPr>
        <p:spPr>
          <a:xfrm>
            <a:off x="-128789" y="334297"/>
            <a:ext cx="502133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8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0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06159" y="380890"/>
            <a:ext cx="3260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Mục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tiêu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0081" y="2314356"/>
            <a:ext cx="10515600" cy="1879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mối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Rèn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kĩ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so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3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2325" y="368490"/>
            <a:ext cx="11300347" cy="1288981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9435" y="184888"/>
            <a:ext cx="4222304" cy="709684"/>
            <a:chOff x="757660" y="1078174"/>
            <a:chExt cx="4222304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4222304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5284" y="1078174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II/ LUYỆN TẬP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91148" y="2625703"/>
            <a:ext cx="3822748" cy="6770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8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27d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= 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16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9d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= 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26d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= 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489" y="872738"/>
            <a:ext cx="1186600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a)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</a:t>
            </a:r>
            <a:r>
              <a:rPr lang="en-US" sz="3000" b="1" i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7150" y="1657472"/>
            <a:ext cx="313047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Mẫu: </a:t>
            </a:r>
            <a:r>
              <a:rPr lang="en-US" sz="2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6m</a:t>
            </a:r>
            <a:r>
              <a:rPr lang="en-US" sz="2800" b="1" baseline="30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35dm</a:t>
            </a:r>
            <a:r>
              <a:rPr lang="en-US" sz="2800" b="1" baseline="3000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05908" y="2672594"/>
                <a:ext cx="4381376" cy="946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0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908" y="2672594"/>
                <a:ext cx="4381376" cy="946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58668" y="3641586"/>
                <a:ext cx="4381376" cy="946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0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16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68" y="3641586"/>
                <a:ext cx="4381376" cy="946093"/>
              </a:xfrm>
              <a:prstGeom prst="rect">
                <a:avLst/>
              </a:prstGeom>
              <a:blipFill rotWithShape="1">
                <a:blip r:embed="rId3"/>
                <a:stretch>
                  <a:fillRect r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07674" y="4663597"/>
                <a:ext cx="1525748" cy="946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02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74" y="4663597"/>
                <a:ext cx="1525748" cy="946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206269" y="1657471"/>
            <a:ext cx="131612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6m</a:t>
            </a:r>
            <a:r>
              <a:rPr lang="en-US" sz="2800" b="1" baseline="30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baseline="300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45723" y="1398225"/>
                <a:ext cx="1674651" cy="918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0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723" y="1398225"/>
                <a:ext cx="1674651" cy="918778"/>
              </a:xfrm>
              <a:prstGeom prst="rect">
                <a:avLst/>
              </a:prstGeom>
              <a:blipFill rotWithShape="1">
                <a:blip r:embed="rId5"/>
                <a:stretch>
                  <a:fillRect r="-3273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03144" y="1398225"/>
                <a:ext cx="1837593" cy="918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0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44" y="1398225"/>
                <a:ext cx="1837593" cy="918778"/>
              </a:xfrm>
              <a:prstGeom prst="rect">
                <a:avLst/>
              </a:prstGeom>
              <a:blipFill rotWithShape="1">
                <a:blip r:embed="rId6"/>
                <a:stretch>
                  <a:fillRect r="-5629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" grpId="0"/>
      <p:bldP spid="19" grpId="0"/>
      <p:bldP spid="20" grpId="0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554" cy="6865034"/>
            <a:chOff x="0" y="0"/>
            <a:chExt cx="12168554" cy="6865034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/>
            <a:stretch/>
          </p:blipFill>
          <p:spPr bwMode="auto">
            <a:xfrm>
              <a:off x="7713260" y="0"/>
              <a:ext cx="4455294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49"/>
            <a:stretch/>
          </p:blipFill>
          <p:spPr bwMode="auto">
            <a:xfrm>
              <a:off x="0" y="4572000"/>
              <a:ext cx="8115300" cy="22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 b="49846"/>
            <a:stretch/>
          </p:blipFill>
          <p:spPr bwMode="auto">
            <a:xfrm>
              <a:off x="7713260" y="4572000"/>
              <a:ext cx="4455294" cy="229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491319" y="368490"/>
            <a:ext cx="11300347" cy="607325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9435" y="184888"/>
            <a:ext cx="4222304" cy="709684"/>
            <a:chOff x="757660" y="1078174"/>
            <a:chExt cx="4222304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4222304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5284" y="1078174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II/ LUYỆN TẬP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48767" y="2705913"/>
            <a:ext cx="382274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4d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65c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= 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95c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= 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102d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8c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28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= 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61" y="1083287"/>
            <a:ext cx="12083693" cy="1248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xi -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(dm</a:t>
            </a:r>
            <a:r>
              <a:rPr lang="en-US" sz="3000" b="1" i="1" baseline="30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45471" y="2705913"/>
                <a:ext cx="5010252" cy="918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0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4d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71" y="2705913"/>
                <a:ext cx="5010252" cy="918778"/>
              </a:xfrm>
              <a:prstGeom prst="rect">
                <a:avLst/>
              </a:prstGeom>
              <a:blipFill rotWithShape="1">
                <a:blip r:embed="rId3"/>
                <a:stretch>
                  <a:fillRect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91371" y="4683994"/>
                <a:ext cx="6114407" cy="910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0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102d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  <a:ea typeface="Cambria" panose="02040503050406030204" pitchFamily="18" charset="0"/>
                      </a:rPr>
                      <m:t>d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71" y="4683994"/>
                <a:ext cx="6114407" cy="910377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16960" y="3737901"/>
                <a:ext cx="4381376" cy="946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02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960" y="3737901"/>
                <a:ext cx="4381376" cy="946093"/>
              </a:xfrm>
              <a:prstGeom prst="rect">
                <a:avLst/>
              </a:prstGeom>
              <a:blipFill rotWithShape="1">
                <a:blip r:embed="rId5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9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09435" y="184888"/>
            <a:ext cx="4222304" cy="709684"/>
            <a:chOff x="757660" y="1078174"/>
            <a:chExt cx="4222304" cy="709684"/>
          </a:xfrm>
        </p:grpSpPr>
        <p:sp>
          <p:nvSpPr>
            <p:cNvPr id="21" name="Rounded Rectangle 20"/>
            <p:cNvSpPr/>
            <p:nvPr/>
          </p:nvSpPr>
          <p:spPr>
            <a:xfrm>
              <a:off x="757660" y="1078174"/>
              <a:ext cx="4222304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35284" y="1078174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II/ LUYỆN TẬP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31709" y="1427747"/>
            <a:ext cx="11560291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Khoanh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                         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3cm</a:t>
            </a:r>
            <a:r>
              <a:rPr lang="en-US" sz="2800" b="1" baseline="300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5mm</a:t>
            </a:r>
            <a:r>
              <a:rPr lang="en-US" sz="2800" b="1" baseline="30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= …………mm</a:t>
            </a:r>
            <a:r>
              <a:rPr lang="en-US" sz="2800" b="1" baseline="30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2</a:t>
            </a:r>
          </a:p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thích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vào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chỗ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chấm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</a:p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                             A. 35                                           B. 305</a:t>
            </a:r>
          </a:p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                             C. 350                                         D. 3500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7793" y="2004646"/>
            <a:ext cx="85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305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26923" y="3321334"/>
            <a:ext cx="539261" cy="523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&lt; = 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253205" y="1297429"/>
            <a:ext cx="5564603" cy="1258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2 dm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7 cm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  …   207 cm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300 mm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            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…   2 cm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89 mm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3440809" y="4128415"/>
            <a:ext cx="5863439" cy="163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3 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48 dm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  …   4 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600" b="0" i="1" dirty="0" smtClean="0">
              <a:latin typeface="Cambria Math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61 km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                 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…   610 hm</a:t>
            </a:r>
            <a:r>
              <a:rPr lang="en-US" alt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2038" y="416935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0473" y="255008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3479" y="543618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7041" y="132111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0190" y="1775765"/>
            <a:ext cx="1308371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207 cm</a:t>
            </a:r>
            <a:r>
              <a:rPr lang="en-US" altLang="en-US" sz="240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8059" y="3058638"/>
            <a:ext cx="1410964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289 mm</a:t>
            </a:r>
            <a:r>
              <a:rPr lang="en-US" altLang="en-US" sz="24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2400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7761" y="4642106"/>
            <a:ext cx="1326004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348 dm</a:t>
            </a:r>
            <a:r>
              <a:rPr lang="en-US" altLang="en-US" sz="24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2400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4495" y="4642106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400 dm</a:t>
            </a:r>
            <a:r>
              <a:rPr lang="en-US" altLang="en-US" sz="24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2400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6871" y="5965940"/>
            <a:ext cx="1497526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6100 </a:t>
            </a:r>
            <a:r>
              <a:rPr lang="en-US" alt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en-US" sz="24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en-US" sz="2400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679" y="341994"/>
            <a:ext cx="11300347" cy="2506359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9435" y="184888"/>
            <a:ext cx="4222304" cy="709684"/>
            <a:chOff x="757660" y="1078174"/>
            <a:chExt cx="4222304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4222304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5284" y="1078174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II/ LUYỆN TẬP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6697" y="1163276"/>
            <a:ext cx="1197160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150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40cm.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vữa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284413" y="1636365"/>
            <a:ext cx="6661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508566" y="1118040"/>
            <a:ext cx="661182" cy="682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58812" y="1664501"/>
            <a:ext cx="1094874" cy="682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05087" y="2168592"/>
            <a:ext cx="7327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84062" y="2168592"/>
            <a:ext cx="2509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710185" y="2168415"/>
            <a:ext cx="14279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36285" y="2714711"/>
            <a:ext cx="1727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60382" y="2168415"/>
            <a:ext cx="550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8487" y="2714711"/>
            <a:ext cx="886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577378" y="3093451"/>
            <a:ext cx="3507475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873330" y="3618995"/>
            <a:ext cx="4744353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80682" y="4133349"/>
            <a:ext cx="4744353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× 40 = 1600 (cm</a:t>
            </a:r>
            <a:r>
              <a:rPr lang="en-US" sz="2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608012" y="4666948"/>
            <a:ext cx="4744353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369141" y="5170039"/>
            <a:ext cx="4744353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1600 × 150 = 240 000(cm</a:t>
            </a:r>
            <a:r>
              <a:rPr lang="en-US" sz="2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814859" y="5703089"/>
            <a:ext cx="4744353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240 000 cm</a:t>
            </a:r>
            <a:r>
              <a:rPr lang="en-US" sz="2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24 m</a:t>
            </a:r>
            <a:r>
              <a:rPr lang="en-US" sz="2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b="1" baseline="30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62214" y="6222793"/>
            <a:ext cx="4744353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24 m</a:t>
            </a:r>
            <a:r>
              <a:rPr lang="en-US" sz="24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b="1" baseline="30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105949" y="2168415"/>
            <a:ext cx="1900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78712" y="2168415"/>
            <a:ext cx="806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73" y="4972367"/>
            <a:ext cx="2832083" cy="18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6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28597"/>
          </a:xfrm>
        </p:spPr>
      </p:pic>
      <p:sp>
        <p:nvSpPr>
          <p:cNvPr id="5" name="Cloud Callout 4"/>
          <p:cNvSpPr/>
          <p:nvPr/>
        </p:nvSpPr>
        <p:spPr>
          <a:xfrm>
            <a:off x="218941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2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0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285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7" name="Cloud Callout 6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=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49" y="513627"/>
            <a:ext cx="2468880" cy="2468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4" y="513627"/>
            <a:ext cx="2468880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432093"/>
            <a:ext cx="2274521" cy="246888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2" y="334297"/>
            <a:ext cx="6167122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dm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 656dm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410</Words>
  <Application>Microsoft Office PowerPoint</Application>
  <PresentationFormat>Widescreen</PresentationFormat>
  <Paragraphs>85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Phuong Thao</dc:creator>
  <cp:lastModifiedBy>Le Thi Dung</cp:lastModifiedBy>
  <cp:revision>66</cp:revision>
  <dcterms:created xsi:type="dcterms:W3CDTF">2018-08-27T10:58:17Z</dcterms:created>
  <dcterms:modified xsi:type="dcterms:W3CDTF">2021-10-04T00:54:14Z</dcterms:modified>
</cp:coreProperties>
</file>