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0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6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8C13A-3D39-40F1-B3DA-A09EDAD2BBD7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47DC6-952C-4476-9E41-9803B580B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2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EC8C1B4-77F3-4A38-9721-E50E918F8345}" type="slidenum">
              <a:rPr lang="en-US" altLang="en-US" b="0" smtClean="0"/>
              <a:pPr eaLnBrk="1" hangingPunct="1"/>
              <a:t>1</a:t>
            </a:fld>
            <a:endParaRPr lang="en-US" altLang="en-US" b="0"/>
          </a:p>
        </p:txBody>
      </p:sp>
      <p:sp>
        <p:nvSpPr>
          <p:cNvPr id="1536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4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/>
          </a:p>
        </p:txBody>
      </p:sp>
      <p:sp>
        <p:nvSpPr>
          <p:cNvPr id="15365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0B611E95-FAA3-4516-825A-581B97FBAD3F}" type="slidenum">
              <a:rPr lang="en-US" altLang="en-US" sz="1200" b="0">
                <a:latin typeface="Times New Roman" pitchFamily="18" charset="0"/>
              </a:rPr>
              <a:pPr algn="r" eaLnBrk="1" hangingPunct="1"/>
              <a:t>1</a:t>
            </a:fld>
            <a:endParaRPr lang="en-US" altLang="en-US" sz="1200" b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4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4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4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19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1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11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3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14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5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04D6-D70A-4405-96A7-55C4ADAD47D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CC87C-3DEC-488F-BE38-E94E741CD3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98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111 (1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8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>
            <a:off x="2033588" y="2908300"/>
            <a:ext cx="50768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kern="10" dirty="0" err="1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kern="10" dirty="0">
              <a:ln w="9525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838200" y="4724400"/>
            <a:ext cx="7696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 dirty="0">
                <a:ln w="12700">
                  <a:solidFill>
                    <a:srgbClr val="0F0C50"/>
                  </a:solidFill>
                  <a:round/>
                  <a:headEnd/>
                  <a:tailEnd/>
                </a:ln>
                <a:solidFill>
                  <a:srgbClr val="0F0C5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LUYEN TẬP </a:t>
            </a:r>
            <a:endParaRPr lang="en-US" sz="3600" kern="10" dirty="0">
              <a:ln w="12700">
                <a:solidFill>
                  <a:srgbClr val="0F0C50"/>
                </a:solidFill>
                <a:round/>
                <a:headEnd/>
                <a:tailEnd/>
              </a:ln>
              <a:solidFill>
                <a:srgbClr val="0F0C5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76400"/>
      </p:ext>
    </p:extLst>
  </p:cSld>
  <p:clrMapOvr>
    <a:masterClrMapping/>
  </p:clrMapOvr>
  <p:transition advTm="8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5651" y="1163564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0 30 68</a:t>
            </a: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721021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739243" y="3292319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0 26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727371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3860" y="323353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2997123" y="3610297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615577" y="3644852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792443" y="3873914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1,18</a:t>
            </a: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43911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4</a:t>
            </a: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88248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6</a:t>
            </a: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286537" y="491624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1843911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72636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2076898" y="439713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251523" y="440376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8</a:t>
            </a: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076898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205185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8" grpId="0"/>
      <p:bldP spid="29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25651" y="1163564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146573" y="3295090"/>
            <a:ext cx="160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98 , 15,6</a:t>
            </a: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998822" y="333726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3017044" y="3272942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4,63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3005172" y="37912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91661" y="321415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3274924" y="3564389"/>
            <a:ext cx="120732" cy="13503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1741148" y="362455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070244" y="3854537"/>
            <a:ext cx="941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21,2</a:t>
            </a: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494660" y="38335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784971" y="383234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367014" y="49162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14882" y="251713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98,156 : 4,63</a:t>
            </a:r>
          </a:p>
        </p:txBody>
      </p:sp>
      <p:sp>
        <p:nvSpPr>
          <p:cNvPr id="31" name="Text Box 794"/>
          <p:cNvSpPr txBox="1">
            <a:spLocks noChangeArrowheads="1"/>
          </p:cNvSpPr>
          <p:nvPr/>
        </p:nvSpPr>
        <p:spPr bwMode="auto">
          <a:xfrm>
            <a:off x="1836180" y="43714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2" name="Text Box 794"/>
          <p:cNvSpPr txBox="1">
            <a:spLocks noChangeArrowheads="1"/>
          </p:cNvSpPr>
          <p:nvPr/>
        </p:nvSpPr>
        <p:spPr bwMode="auto">
          <a:xfrm>
            <a:off x="2102704" y="4352707"/>
            <a:ext cx="65259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2 6</a:t>
            </a:r>
          </a:p>
        </p:txBody>
      </p:sp>
      <p:sp>
        <p:nvSpPr>
          <p:cNvPr id="33" name="Text Box 794"/>
          <p:cNvSpPr txBox="1">
            <a:spLocks noChangeArrowheads="1"/>
          </p:cNvSpPr>
          <p:nvPr/>
        </p:nvSpPr>
        <p:spPr bwMode="auto">
          <a:xfrm>
            <a:off x="2132164" y="492287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2056081" y="381831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660506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15" grpId="0"/>
      <p:bldP spid="17" grpId="0" animBg="1"/>
      <p:bldP spid="18" grpId="0" animBg="1"/>
      <p:bldP spid="19" grpId="0"/>
      <p:bldP spid="22" grpId="0"/>
      <p:bldP spid="25" grpId="0"/>
      <p:bldP spid="28" grpId="0"/>
      <p:bldP spid="31" grpId="0"/>
      <p:bldP spid="32" grpId="0"/>
      <p:bldP spid="3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-2413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43200" y="597859"/>
            <a:ext cx="3419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3017" y="1121079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199" y="17115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1,8 = 72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2199" y="2319374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72 : 1,8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2389" y="2904149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=    40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= 1,19 x 1,02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53000" y="2131825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0,34  = 1,2138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33190" y="2716600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1,2138 : 0,34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71789" y="329850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3,57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88693" y="4035681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4,76 x 4,08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9693" y="4643506"/>
            <a:ext cx="3256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1,36 = 19,4208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49882" y="5228281"/>
            <a:ext cx="5088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19,4208 : 1,36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7910" y="5810186"/>
            <a:ext cx="42108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= 14,28</a:t>
            </a:r>
          </a:p>
        </p:txBody>
      </p:sp>
    </p:spTree>
    <p:extLst>
      <p:ext uri="{BB962C8B-B14F-4D97-AF65-F5344CB8AC3E}">
        <p14:creationId xmlns:p14="http://schemas.microsoft.com/office/powerpoint/2010/main" val="2607251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613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979" y="2478647"/>
            <a:ext cx="9067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114800" y="3555865"/>
            <a:ext cx="1219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324600" y="3022201"/>
            <a:ext cx="2590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14400" y="3006697"/>
            <a:ext cx="1371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048000" y="3006697"/>
            <a:ext cx="2438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16955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34613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2754" y="23622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149" y="3696277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604665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0644" y="4900498"/>
            <a:ext cx="4323010" cy="1077218"/>
            <a:chOff x="170644" y="4900498"/>
            <a:chExt cx="4323010" cy="1077218"/>
          </a:xfrm>
        </p:grpSpPr>
        <p:sp>
          <p:nvSpPr>
            <p:cNvPr id="11" name="TextBox 10"/>
            <p:cNvSpPr txBox="1"/>
            <p:nvPr/>
          </p:nvSpPr>
          <p:spPr>
            <a:xfrm>
              <a:off x="170644" y="4900498"/>
              <a:ext cx="432301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? </a:t>
              </a:r>
              <a:r>
                <a:rPr lang="en-US" sz="3200" i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 </a:t>
              </a:r>
              <a:r>
                <a:rPr lang="en-US" sz="3200" dirty="0" err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dầu</a:t>
              </a:r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5,32 kg</a:t>
              </a:r>
            </a:p>
            <a:p>
              <a:r>
                <a: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3" name="Left Arrow 2"/>
            <p:cNvSpPr/>
            <p:nvPr/>
          </p:nvSpPr>
          <p:spPr>
            <a:xfrm>
              <a:off x="1874949" y="5138987"/>
              <a:ext cx="579549" cy="188799"/>
            </a:xfrm>
            <a:prstGeom prst="lef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629990" y="4281051"/>
            <a:ext cx="47040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 3,952 kg</a:t>
            </a:r>
          </a:p>
        </p:txBody>
      </p:sp>
    </p:spTree>
    <p:extLst>
      <p:ext uri="{BB962C8B-B14F-4D97-AF65-F5344CB8AC3E}">
        <p14:creationId xmlns:p14="http://schemas.microsoft.com/office/powerpoint/2010/main" val="40811074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826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3318814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2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8549" y="4354157"/>
            <a:ext cx="43230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3,952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5,32   kg</a:t>
            </a:r>
          </a:p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Left Arrow 2"/>
          <p:cNvSpPr/>
          <p:nvPr/>
        </p:nvSpPr>
        <p:spPr>
          <a:xfrm>
            <a:off x="1798750" y="5056573"/>
            <a:ext cx="579549" cy="188799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64051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1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4622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8991600" cy="67818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605826" y="1143000"/>
            <a:ext cx="33227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549" y="2279922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5,2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3,952 kg.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5,32 kg?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1684347"/>
            <a:ext cx="137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038600" y="3696277"/>
            <a:ext cx="0" cy="27045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96850" y="3380370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927916"/>
            <a:ext cx="441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3,952 : 5,2 = 0,76 (kg)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0,76 = 7 (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16450" y="3356044"/>
            <a:ext cx="1347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7200" y="4267200"/>
            <a:ext cx="441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5,32 kg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lít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5,32 : (3,952 : 5,2) = 7 (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 </a:t>
            </a: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28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9512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2600" y="3962400"/>
            <a:ext cx="6629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 218 : 3,7 = 58,91 ( </a:t>
            </a:r>
            <a:r>
              <a:rPr lang="en-US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0,033)</a:t>
            </a:r>
          </a:p>
          <a:p>
            <a:pPr lvl="1">
              <a:defRPr/>
            </a:pPr>
            <a:r>
              <a:rPr lang="en-US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58,91 x 3,7 + 0,033 = 218</a:t>
            </a:r>
          </a:p>
          <a:p>
            <a:pPr lvl="1">
              <a:defRPr/>
            </a:pPr>
            <a:r>
              <a:rPr lang="en-US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số </a:t>
            </a:r>
            <a:r>
              <a:rPr lang="en-US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0.033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2438243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218 : 3,7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848732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" name="Cloud 2"/>
          <p:cNvSpPr/>
          <p:nvPr/>
        </p:nvSpPr>
        <p:spPr>
          <a:xfrm>
            <a:off x="838200" y="2133600"/>
            <a:ext cx="7391400" cy="25146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</a:t>
            </a:r>
          </a:p>
        </p:txBody>
      </p:sp>
    </p:spTree>
    <p:extLst>
      <p:ext uri="{BB962C8B-B14F-4D97-AF65-F5344CB8AC3E}">
        <p14:creationId xmlns:p14="http://schemas.microsoft.com/office/powerpoint/2010/main" val="2665386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Line 787"/>
          <p:cNvSpPr>
            <a:spLocks noChangeShapeType="1"/>
          </p:cNvSpPr>
          <p:nvPr/>
        </p:nvSpPr>
        <p:spPr bwMode="auto">
          <a:xfrm>
            <a:off x="1702306" y="402372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Text Box 794"/>
          <p:cNvSpPr txBox="1">
            <a:spLocks noChangeArrowheads="1"/>
          </p:cNvSpPr>
          <p:nvPr/>
        </p:nvSpPr>
        <p:spPr bwMode="auto">
          <a:xfrm>
            <a:off x="796658" y="3500500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10,4</a:t>
            </a:r>
          </a:p>
        </p:txBody>
      </p:sp>
      <p:sp>
        <p:nvSpPr>
          <p:cNvPr id="10" name="Text Box 794"/>
          <p:cNvSpPr txBox="1">
            <a:spLocks noChangeArrowheads="1"/>
          </p:cNvSpPr>
          <p:nvPr/>
        </p:nvSpPr>
        <p:spPr bwMode="auto">
          <a:xfrm>
            <a:off x="1728074" y="3497348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0,2</a:t>
            </a:r>
          </a:p>
        </p:txBody>
      </p:sp>
      <p:sp>
        <p:nvSpPr>
          <p:cNvPr id="11" name="Text Box 794"/>
          <p:cNvSpPr txBox="1">
            <a:spLocks noChangeArrowheads="1"/>
          </p:cNvSpPr>
          <p:nvPr/>
        </p:nvSpPr>
        <p:spPr bwMode="auto">
          <a:xfrm>
            <a:off x="1813164" y="4118262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52</a:t>
            </a:r>
          </a:p>
        </p:txBody>
      </p:sp>
      <p:sp>
        <p:nvSpPr>
          <p:cNvPr id="12" name="Text Box 794"/>
          <p:cNvSpPr txBox="1">
            <a:spLocks noChangeArrowheads="1"/>
          </p:cNvSpPr>
          <p:nvPr/>
        </p:nvSpPr>
        <p:spPr bwMode="auto">
          <a:xfrm>
            <a:off x="995933" y="4106041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0 4</a:t>
            </a:r>
          </a:p>
        </p:txBody>
      </p:sp>
      <p:sp>
        <p:nvSpPr>
          <p:cNvPr id="13" name="Text Box 794"/>
          <p:cNvSpPr txBox="1">
            <a:spLocks noChangeArrowheads="1"/>
          </p:cNvSpPr>
          <p:nvPr/>
        </p:nvSpPr>
        <p:spPr bwMode="auto">
          <a:xfrm>
            <a:off x="1265297" y="4577730"/>
            <a:ext cx="502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</a:t>
            </a:r>
          </a:p>
        </p:txBody>
      </p:sp>
      <p:sp>
        <p:nvSpPr>
          <p:cNvPr id="14" name="Line 791"/>
          <p:cNvSpPr>
            <a:spLocks noChangeShapeType="1"/>
          </p:cNvSpPr>
          <p:nvPr/>
        </p:nvSpPr>
        <p:spPr bwMode="auto">
          <a:xfrm>
            <a:off x="1265297" y="3825919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5" name="Line 791"/>
          <p:cNvSpPr>
            <a:spLocks noChangeShapeType="1"/>
          </p:cNvSpPr>
          <p:nvPr/>
        </p:nvSpPr>
        <p:spPr bwMode="auto">
          <a:xfrm>
            <a:off x="1987039" y="379735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Line 786"/>
          <p:cNvSpPr>
            <a:spLocks noChangeShapeType="1"/>
          </p:cNvSpPr>
          <p:nvPr/>
        </p:nvSpPr>
        <p:spPr bwMode="auto">
          <a:xfrm flipH="1">
            <a:off x="1724899" y="3702261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2654" y="2291428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10,4 : 0,2 </a:t>
            </a:r>
          </a:p>
        </p:txBody>
      </p:sp>
    </p:spTree>
    <p:extLst>
      <p:ext uri="{BB962C8B-B14F-4D97-AF65-F5344CB8AC3E}">
        <p14:creationId xmlns:p14="http://schemas.microsoft.com/office/powerpoint/2010/main" val="18370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22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381000"/>
            <a:ext cx="8991600" cy="6477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5559" y="1633954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76200" y="2286000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405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19100" y="2976852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11399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18" name="Text Box 794"/>
          <p:cNvSpPr txBox="1">
            <a:spLocks noChangeArrowheads="1"/>
          </p:cNvSpPr>
          <p:nvPr/>
        </p:nvSpPr>
        <p:spPr bwMode="auto">
          <a:xfrm>
            <a:off x="4273550" y="3941046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3352684" y="3923698"/>
            <a:ext cx="12362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0 0</a:t>
            </a:r>
          </a:p>
        </p:txBody>
      </p:sp>
      <p:sp>
        <p:nvSpPr>
          <p:cNvPr id="8" name="Line 786"/>
          <p:cNvSpPr>
            <a:spLocks noChangeShapeType="1"/>
          </p:cNvSpPr>
          <p:nvPr/>
        </p:nvSpPr>
        <p:spPr bwMode="auto">
          <a:xfrm flipH="1">
            <a:off x="4166745" y="354177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6" name="Text Box 794"/>
          <p:cNvSpPr txBox="1">
            <a:spLocks noChangeArrowheads="1"/>
          </p:cNvSpPr>
          <p:nvPr/>
        </p:nvSpPr>
        <p:spPr bwMode="auto">
          <a:xfrm>
            <a:off x="3261875" y="3461246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25,5</a:t>
            </a:r>
          </a:p>
        </p:txBody>
      </p:sp>
      <p:sp>
        <p:nvSpPr>
          <p:cNvPr id="17" name="Text Box 794"/>
          <p:cNvSpPr txBox="1">
            <a:spLocks noChangeArrowheads="1"/>
          </p:cNvSpPr>
          <p:nvPr/>
        </p:nvSpPr>
        <p:spPr bwMode="auto">
          <a:xfrm>
            <a:off x="4193291" y="3458094"/>
            <a:ext cx="9017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5,1</a:t>
            </a:r>
          </a:p>
        </p:txBody>
      </p:sp>
      <p:sp>
        <p:nvSpPr>
          <p:cNvPr id="21" name="Line 787"/>
          <p:cNvSpPr>
            <a:spLocks noChangeShapeType="1"/>
          </p:cNvSpPr>
          <p:nvPr/>
        </p:nvSpPr>
        <p:spPr bwMode="auto">
          <a:xfrm>
            <a:off x="4164587" y="3941046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791"/>
          <p:cNvSpPr>
            <a:spLocks noChangeShapeType="1"/>
          </p:cNvSpPr>
          <p:nvPr/>
        </p:nvSpPr>
        <p:spPr bwMode="auto">
          <a:xfrm>
            <a:off x="3724164" y="3780820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4" name="Line 791"/>
          <p:cNvSpPr>
            <a:spLocks noChangeShapeType="1"/>
          </p:cNvSpPr>
          <p:nvPr/>
        </p:nvSpPr>
        <p:spPr bwMode="auto">
          <a:xfrm>
            <a:off x="4445906" y="3782216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7106" y="2379233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25,5 : 5,1</a:t>
            </a:r>
          </a:p>
        </p:txBody>
      </p:sp>
    </p:spTree>
    <p:extLst>
      <p:ext uri="{BB962C8B-B14F-4D97-AF65-F5344CB8AC3E}">
        <p14:creationId xmlns:p14="http://schemas.microsoft.com/office/powerpoint/2010/main" val="2318719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8" grpId="0" animBg="1"/>
      <p:bldP spid="16" grpId="0"/>
      <p:bldP spid="17" grpId="0"/>
      <p:bldP spid="21" grpId="0" animBg="1"/>
      <p:bldP spid="23" grpId="0" animBg="1"/>
      <p:bldP spid="24" grpId="0" animBg="1"/>
      <p:bldP spid="2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1524000" y="1447800"/>
            <a:ext cx="6248400" cy="1143000"/>
          </a:xfrm>
          <a:prstGeom prst="wave">
            <a:avLst>
              <a:gd name="adj1" fmla="val 13005"/>
              <a:gd name="adj2" fmla="val 0"/>
            </a:avLst>
          </a:prstGeom>
          <a:solidFill>
            <a:srgbClr val="FFFF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400"/>
          </a:p>
        </p:txBody>
      </p:sp>
      <p:pic>
        <p:nvPicPr>
          <p:cNvPr id="23555" name="Picture 3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 descr="light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0"/>
            <a:ext cx="43545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 descr="bellcoll_e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6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3" y="0"/>
            <a:ext cx="1150937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bell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154113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5" name="WordArt 11"/>
          <p:cNvSpPr>
            <a:spLocks noChangeArrowheads="1" noChangeShapeType="1" noTextEdit="1"/>
          </p:cNvSpPr>
          <p:nvPr/>
        </p:nvSpPr>
        <p:spPr bwMode="auto">
          <a:xfrm>
            <a:off x="1600200" y="1524000"/>
            <a:ext cx="6011863" cy="8620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pt-BR" sz="3600" kern="10">
                <a:gradFill rotWithShape="1">
                  <a:gsLst>
                    <a:gs pos="0">
                      <a:srgbClr val="760000"/>
                    </a:gs>
                    <a:gs pos="100000">
                      <a:srgbClr val="FF0000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.VnCentury SchoolbookH"/>
              </a:rPr>
              <a:t>Xin CH¢N THµNH C¶M ¥N c¸c thÇy c« gi¸o</a:t>
            </a:r>
            <a:endParaRPr lang="vi-VN" sz="3600" kern="10">
              <a:gradFill rotWithShape="1">
                <a:gsLst>
                  <a:gs pos="0">
                    <a:srgbClr val="760000"/>
                  </a:gs>
                  <a:gs pos="100000">
                    <a:srgbClr val="FF0000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</a:endParaRPr>
          </a:p>
        </p:txBody>
      </p:sp>
      <p:pic>
        <p:nvPicPr>
          <p:cNvPr id="23561" name="Picture 12" descr="25050217l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200" y="3314700"/>
            <a:ext cx="4419600" cy="2800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42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nimBg="1"/>
      <p:bldP spid="522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</p:spTree>
    <p:extLst>
      <p:ext uri="{BB962C8B-B14F-4D97-AF65-F5344CB8AC3E}">
        <p14:creationId xmlns:p14="http://schemas.microsoft.com/office/powerpoint/2010/main" val="35961828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-76200"/>
            <a:ext cx="8991600" cy="69342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Kiểm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tra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022" y="3326492"/>
            <a:ext cx="1749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28,5 : 2,5</a:t>
            </a:r>
          </a:p>
        </p:txBody>
      </p:sp>
      <p:sp>
        <p:nvSpPr>
          <p:cNvPr id="11" name="Line 786"/>
          <p:cNvSpPr>
            <a:spLocks noChangeShapeType="1"/>
          </p:cNvSpPr>
          <p:nvPr/>
        </p:nvSpPr>
        <p:spPr bwMode="auto">
          <a:xfrm flipH="1">
            <a:off x="1820863" y="441083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1802895" y="469334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647150" y="4223199"/>
            <a:ext cx="2691707" cy="1978221"/>
            <a:chOff x="650370" y="4413698"/>
            <a:chExt cx="2691707" cy="1978221"/>
          </a:xfrm>
        </p:grpSpPr>
        <p:sp>
          <p:nvSpPr>
            <p:cNvPr id="15" name="Line 791"/>
            <p:cNvSpPr>
              <a:spLocks noChangeShapeType="1"/>
            </p:cNvSpPr>
            <p:nvPr/>
          </p:nvSpPr>
          <p:spPr bwMode="auto">
            <a:xfrm>
              <a:off x="2157848" y="4699853"/>
              <a:ext cx="198235" cy="149295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sp>
          <p:nvSpPr>
            <p:cNvPr id="17" name="Line 791"/>
            <p:cNvSpPr>
              <a:spLocks noChangeShapeType="1"/>
            </p:cNvSpPr>
            <p:nvPr/>
          </p:nvSpPr>
          <p:spPr bwMode="auto">
            <a:xfrm>
              <a:off x="1181950" y="4714111"/>
              <a:ext cx="205525" cy="12077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  <a:latin typeface=".VnTime" pitchFamily="34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650370" y="4413698"/>
              <a:ext cx="2691707" cy="1978221"/>
              <a:chOff x="650370" y="4413698"/>
              <a:chExt cx="2691707" cy="1978221"/>
            </a:xfrm>
          </p:grpSpPr>
          <p:sp>
            <p:nvSpPr>
              <p:cNvPr id="10" name="Text Box 785"/>
              <p:cNvSpPr txBox="1">
                <a:spLocks noChangeArrowheads="1"/>
              </p:cNvSpPr>
              <p:nvPr/>
            </p:nvSpPr>
            <p:spPr bwMode="auto">
              <a:xfrm>
                <a:off x="650370" y="4417805"/>
                <a:ext cx="160020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 28,5 </a:t>
                </a:r>
              </a:p>
            </p:txBody>
          </p:sp>
          <p:sp>
            <p:nvSpPr>
              <p:cNvPr id="12" name="Text Box 789"/>
              <p:cNvSpPr txBox="1">
                <a:spLocks noChangeArrowheads="1"/>
              </p:cNvSpPr>
              <p:nvPr/>
            </p:nvSpPr>
            <p:spPr bwMode="auto">
              <a:xfrm>
                <a:off x="1908565" y="4413698"/>
                <a:ext cx="1433512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2,5</a:t>
                </a:r>
              </a:p>
            </p:txBody>
          </p:sp>
          <p:sp>
            <p:nvSpPr>
              <p:cNvPr id="13" name="Text Box 800"/>
              <p:cNvSpPr txBox="1">
                <a:spLocks noChangeArrowheads="1"/>
              </p:cNvSpPr>
              <p:nvPr/>
            </p:nvSpPr>
            <p:spPr bwMode="auto">
              <a:xfrm>
                <a:off x="1884954" y="4954116"/>
                <a:ext cx="1087437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en-US" b="1" kern="0" dirty="0">
                    <a:solidFill>
                      <a:srgbClr val="0000FF"/>
                    </a:solidFill>
                  </a:rPr>
                  <a:t>1</a:t>
                </a:r>
                <a:r>
                  <a:rPr kumimoji="0" lang="en-US" altLang="en-US" sz="28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FF"/>
                    </a:solidFill>
                    <a:effectLst/>
                    <a:uLnTx/>
                    <a:uFillTx/>
                    <a:latin typeface=".VnTime" pitchFamily="34" charset="0"/>
                  </a:rPr>
                  <a:t>1,4</a:t>
                </a:r>
              </a:p>
            </p:txBody>
          </p:sp>
          <p:sp>
            <p:nvSpPr>
              <p:cNvPr id="18" name="Text Box 796"/>
              <p:cNvSpPr txBox="1">
                <a:spLocks noChangeArrowheads="1"/>
              </p:cNvSpPr>
              <p:nvPr/>
            </p:nvSpPr>
            <p:spPr bwMode="auto">
              <a:xfrm>
                <a:off x="929201" y="4982293"/>
                <a:ext cx="349250" cy="5191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3</a:t>
                </a:r>
              </a:p>
            </p:txBody>
          </p:sp>
          <p:sp>
            <p:nvSpPr>
              <p:cNvPr id="19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498229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5</a:t>
                </a:r>
              </a:p>
            </p:txBody>
          </p:sp>
          <p:sp>
            <p:nvSpPr>
              <p:cNvPr id="20" name="Text Box 794"/>
              <p:cNvSpPr txBox="1">
                <a:spLocks noChangeArrowheads="1"/>
              </p:cNvSpPr>
              <p:nvPr/>
            </p:nvSpPr>
            <p:spPr bwMode="auto">
              <a:xfrm>
                <a:off x="1212895" y="5417674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21" name="Text Box 794"/>
              <p:cNvSpPr txBox="1">
                <a:spLocks noChangeArrowheads="1"/>
              </p:cNvSpPr>
              <p:nvPr/>
            </p:nvSpPr>
            <p:spPr bwMode="auto">
              <a:xfrm>
                <a:off x="914445" y="5401833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1</a:t>
                </a:r>
              </a:p>
            </p:txBody>
          </p:sp>
          <p:sp>
            <p:nvSpPr>
              <p:cNvPr id="22" name="Text Box 794"/>
              <p:cNvSpPr txBox="1">
                <a:spLocks noChangeArrowheads="1"/>
              </p:cNvSpPr>
              <p:nvPr/>
            </p:nvSpPr>
            <p:spPr bwMode="auto">
              <a:xfrm>
                <a:off x="1471658" y="5419619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FF0000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32" name="Text Box 794"/>
              <p:cNvSpPr txBox="1">
                <a:spLocks noChangeArrowheads="1"/>
              </p:cNvSpPr>
              <p:nvPr/>
            </p:nvSpPr>
            <p:spPr bwMode="auto">
              <a:xfrm>
                <a:off x="1474833" y="5872806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  <p:sp>
            <p:nvSpPr>
              <p:cNvPr id="43" name="Text Box 794"/>
              <p:cNvSpPr txBox="1">
                <a:spLocks noChangeArrowheads="1"/>
              </p:cNvSpPr>
              <p:nvPr/>
            </p:nvSpPr>
            <p:spPr bwMode="auto">
              <a:xfrm>
                <a:off x="1194068" y="5872805"/>
                <a:ext cx="349250" cy="519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.VnTime" pitchFamily="34" charset="0"/>
                  </a:defRPr>
                </a:lvl9pPr>
              </a:lstStyle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en-US" b="1" dirty="0">
                    <a:solidFill>
                      <a:srgbClr val="0000FF"/>
                    </a:solidFill>
                    <a:latin typeface="Sylfaen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707952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98761" y="1209263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ÔN </a:t>
            </a:r>
            <a:r>
              <a:rPr lang="en-US" sz="2800" b="1" cap="all" dirty="0" err="1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bài</a:t>
            </a:r>
            <a:r>
              <a:rPr lang="en-US" sz="2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</a:rPr>
              <a:t> cũ :</a:t>
            </a:r>
          </a:p>
        </p:txBody>
      </p:sp>
      <p:sp>
        <p:nvSpPr>
          <p:cNvPr id="2" name="Rectangle 1"/>
          <p:cNvSpPr/>
          <p:nvPr/>
        </p:nvSpPr>
        <p:spPr>
          <a:xfrm>
            <a:off x="-50598" y="1861309"/>
            <a:ext cx="89916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en-US" sz="24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</a:rPr>
              <a:t>CHIA MỘT SỐ THẬP PHÂN CHO MỘT SỐ THẬP PHÂN</a:t>
            </a:r>
            <a:endParaRPr lang="en-US" sz="2400" b="1" dirty="0">
              <a:ln w="10541" cmpd="sng">
                <a:solidFill>
                  <a:srgbClr val="4F81BD">
                    <a:shade val="88000"/>
                    <a:satMod val="110000"/>
                  </a:srgb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pic>
        <p:nvPicPr>
          <p:cNvPr id="4102" name="Picture 9" descr="index_image44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5972"/>
            <a:ext cx="9144000" cy="64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5138" y="2487596"/>
            <a:ext cx="3802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0761" y="334289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29,5 : 2,36</a:t>
            </a:r>
          </a:p>
        </p:txBody>
      </p:sp>
      <p:sp>
        <p:nvSpPr>
          <p:cNvPr id="23" name="Text Box 785"/>
          <p:cNvSpPr txBox="1">
            <a:spLocks noChangeArrowheads="1"/>
          </p:cNvSpPr>
          <p:nvPr/>
        </p:nvSpPr>
        <p:spPr bwMode="auto">
          <a:xfrm>
            <a:off x="4593386" y="434574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29,5 0</a:t>
            </a:r>
          </a:p>
        </p:txBody>
      </p:sp>
      <p:sp>
        <p:nvSpPr>
          <p:cNvPr id="24" name="Line 786"/>
          <p:cNvSpPr>
            <a:spLocks noChangeShapeType="1"/>
          </p:cNvSpPr>
          <p:nvPr/>
        </p:nvSpPr>
        <p:spPr bwMode="auto">
          <a:xfrm flipH="1">
            <a:off x="5908997" y="4331818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5" name="Text Box 789"/>
          <p:cNvSpPr txBox="1">
            <a:spLocks noChangeArrowheads="1"/>
          </p:cNvSpPr>
          <p:nvPr/>
        </p:nvSpPr>
        <p:spPr bwMode="auto">
          <a:xfrm>
            <a:off x="5998757" y="4290900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2,36</a:t>
            </a:r>
          </a:p>
        </p:txBody>
      </p:sp>
      <p:sp>
        <p:nvSpPr>
          <p:cNvPr id="26" name="Text Box 800"/>
          <p:cNvSpPr txBox="1">
            <a:spLocks noChangeArrowheads="1"/>
          </p:cNvSpPr>
          <p:nvPr/>
        </p:nvSpPr>
        <p:spPr bwMode="auto">
          <a:xfrm>
            <a:off x="5973088" y="4814120"/>
            <a:ext cx="10874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kern="0" dirty="0">
                <a:solidFill>
                  <a:srgbClr val="0000FF"/>
                </a:solidFill>
              </a:rPr>
              <a:t>12,5</a:t>
            </a:r>
          </a:p>
        </p:txBody>
      </p:sp>
      <p:sp>
        <p:nvSpPr>
          <p:cNvPr id="27" name="Line 787"/>
          <p:cNvSpPr>
            <a:spLocks noChangeShapeType="1"/>
          </p:cNvSpPr>
          <p:nvPr/>
        </p:nvSpPr>
        <p:spPr bwMode="auto">
          <a:xfrm>
            <a:off x="5915347" y="4804893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 Box 796"/>
          <p:cNvSpPr txBox="1">
            <a:spLocks noChangeArrowheads="1"/>
          </p:cNvSpPr>
          <p:nvPr/>
        </p:nvSpPr>
        <p:spPr bwMode="auto">
          <a:xfrm>
            <a:off x="4897917" y="4776347"/>
            <a:ext cx="349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5181611" y="477634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30" name="Text Box 794"/>
          <p:cNvSpPr txBox="1">
            <a:spLocks noChangeArrowheads="1"/>
          </p:cNvSpPr>
          <p:nvPr/>
        </p:nvSpPr>
        <p:spPr bwMode="auto">
          <a:xfrm>
            <a:off x="5393486" y="526165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8</a:t>
            </a:r>
          </a:p>
        </p:txBody>
      </p:sp>
      <p:sp>
        <p:nvSpPr>
          <p:cNvPr id="33" name="Line 791"/>
          <p:cNvSpPr>
            <a:spLocks noChangeShapeType="1"/>
          </p:cNvSpPr>
          <p:nvPr/>
        </p:nvSpPr>
        <p:spPr bwMode="auto">
          <a:xfrm>
            <a:off x="6278986" y="4618757"/>
            <a:ext cx="174422" cy="10897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4" name="Line 791"/>
          <p:cNvSpPr>
            <a:spLocks noChangeShapeType="1"/>
          </p:cNvSpPr>
          <p:nvPr/>
        </p:nvSpPr>
        <p:spPr bwMode="auto">
          <a:xfrm>
            <a:off x="5155697" y="4684116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5" name="Text Box 794"/>
          <p:cNvSpPr txBox="1">
            <a:spLocks noChangeArrowheads="1"/>
          </p:cNvSpPr>
          <p:nvPr/>
        </p:nvSpPr>
        <p:spPr bwMode="auto">
          <a:xfrm>
            <a:off x="5413788" y="4753731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6" name="Text Box 794"/>
          <p:cNvSpPr txBox="1">
            <a:spLocks noChangeArrowheads="1"/>
          </p:cNvSpPr>
          <p:nvPr/>
        </p:nvSpPr>
        <p:spPr bwMode="auto">
          <a:xfrm>
            <a:off x="5186597" y="5257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7" name="Text Box 794"/>
          <p:cNvSpPr txBox="1">
            <a:spLocks noChangeArrowheads="1"/>
          </p:cNvSpPr>
          <p:nvPr/>
        </p:nvSpPr>
        <p:spPr bwMode="auto">
          <a:xfrm>
            <a:off x="4933816" y="5257799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38" name="Text Box 794"/>
          <p:cNvSpPr txBox="1">
            <a:spLocks noChangeArrowheads="1"/>
          </p:cNvSpPr>
          <p:nvPr/>
        </p:nvSpPr>
        <p:spPr bwMode="auto">
          <a:xfrm>
            <a:off x="5621558" y="527741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FF0000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39" name="Text Box 794"/>
          <p:cNvSpPr txBox="1">
            <a:spLocks noChangeArrowheads="1"/>
          </p:cNvSpPr>
          <p:nvPr/>
        </p:nvSpPr>
        <p:spPr bwMode="auto">
          <a:xfrm>
            <a:off x="5644354" y="5682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1" name="Text Box 794"/>
          <p:cNvSpPr txBox="1">
            <a:spLocks noChangeArrowheads="1"/>
          </p:cNvSpPr>
          <p:nvPr/>
        </p:nvSpPr>
        <p:spPr bwMode="auto">
          <a:xfrm>
            <a:off x="5377387" y="568230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42" name="Text Box 794"/>
          <p:cNvSpPr txBox="1">
            <a:spLocks noChangeArrowheads="1"/>
          </p:cNvSpPr>
          <p:nvPr/>
        </p:nvSpPr>
        <p:spPr bwMode="auto">
          <a:xfrm>
            <a:off x="5108441" y="568047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2792099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 animBg="1"/>
      <p:bldP spid="25" grpId="0"/>
      <p:bldP spid="26" grpId="0"/>
      <p:bldP spid="27" grpId="0" animBg="1"/>
      <p:bldP spid="28" grpId="0"/>
      <p:bldP spid="29" grpId="0"/>
      <p:bldP spid="30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83476" y="1173255"/>
            <a:ext cx="32465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32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1928186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80975"/>
            <a:ext cx="8991600" cy="6677025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2182" y="1143000"/>
            <a:ext cx="243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4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7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4850" y="2517131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48689" y="3531412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d/ 98,156 : 4,63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8874" y="3519487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0,3068 : 0,26</a:t>
            </a:r>
          </a:p>
        </p:txBody>
      </p:sp>
    </p:spTree>
    <p:extLst>
      <p:ext uri="{BB962C8B-B14F-4D97-AF65-F5344CB8AC3E}">
        <p14:creationId xmlns:p14="http://schemas.microsoft.com/office/powerpoint/2010/main" val="967507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"/>
            <a:ext cx="8991600" cy="67056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26133" y="1163564"/>
            <a:ext cx="34843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4567" y="2472055"/>
            <a:ext cx="255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17,55 : 3,9</a:t>
            </a: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17893" y="3291557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17 5 5 </a:t>
            </a: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3 9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76400" y="322589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63658" y="323874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712703" y="3593812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45319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7338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4</a:t>
            </a:r>
          </a:p>
        </p:txBody>
      </p:sp>
      <p:sp>
        <p:nvSpPr>
          <p:cNvPr id="20" name="Text Box 794"/>
          <p:cNvSpPr txBox="1">
            <a:spLocks noChangeArrowheads="1"/>
          </p:cNvSpPr>
          <p:nvPr/>
        </p:nvSpPr>
        <p:spPr bwMode="auto">
          <a:xfrm>
            <a:off x="1752600" y="376609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9</a:t>
            </a:r>
          </a:p>
        </p:txBody>
      </p:sp>
      <p:sp>
        <p:nvSpPr>
          <p:cNvPr id="21" name="Text Box 794"/>
          <p:cNvSpPr txBox="1">
            <a:spLocks noChangeArrowheads="1"/>
          </p:cNvSpPr>
          <p:nvPr/>
        </p:nvSpPr>
        <p:spPr bwMode="auto">
          <a:xfrm>
            <a:off x="1502848" y="3766095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1</a:t>
            </a: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975854" y="3766094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3" name="Text Box 794"/>
          <p:cNvSpPr txBox="1">
            <a:spLocks noChangeArrowheads="1"/>
          </p:cNvSpPr>
          <p:nvPr/>
        </p:nvSpPr>
        <p:spPr bwMode="auto">
          <a:xfrm>
            <a:off x="2968714" y="37480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5</a:t>
            </a: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1963658" y="421830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6" name="Text Box 794"/>
          <p:cNvSpPr txBox="1">
            <a:spLocks noChangeArrowheads="1"/>
          </p:cNvSpPr>
          <p:nvPr/>
        </p:nvSpPr>
        <p:spPr bwMode="auto">
          <a:xfrm>
            <a:off x="1744521" y="4218308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  <p:sp>
        <p:nvSpPr>
          <p:cNvPr id="27" name="Text Box 794"/>
          <p:cNvSpPr txBox="1">
            <a:spLocks noChangeArrowheads="1"/>
          </p:cNvSpPr>
          <p:nvPr/>
        </p:nvSpPr>
        <p:spPr bwMode="auto">
          <a:xfrm>
            <a:off x="2819400" y="3696586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28321576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0"/>
            <a:ext cx="8991600" cy="6858000"/>
          </a:xfrm>
          <a:prstGeom prst="rect">
            <a:avLst/>
          </a:prstGeom>
        </p:spPr>
      </p:pic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3733800" y="623888"/>
            <a:ext cx="1981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i="1" u="sng" dirty="0" err="1">
                <a:solidFill>
                  <a:prstClr val="black"/>
                </a:solidFill>
                <a:latin typeface="Times New Roman" pitchFamily="18" charset="0"/>
                <a:cs typeface="Arial" charset="0"/>
              </a:rPr>
              <a:t>Toán</a:t>
            </a:r>
            <a:endParaRPr lang="en-US" altLang="en-US" sz="2800" b="1" i="1" u="sng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532779" y="1163564"/>
            <a:ext cx="3587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567" y="1826695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785"/>
          <p:cNvSpPr txBox="1">
            <a:spLocks noChangeArrowheads="1"/>
          </p:cNvSpPr>
          <p:nvPr/>
        </p:nvSpPr>
        <p:spPr bwMode="auto">
          <a:xfrm>
            <a:off x="1276798" y="3319834"/>
            <a:ext cx="160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 0 60 3</a:t>
            </a:r>
          </a:p>
        </p:txBody>
      </p:sp>
      <p:sp>
        <p:nvSpPr>
          <p:cNvPr id="12" name="Line 786"/>
          <p:cNvSpPr>
            <a:spLocks noChangeShapeType="1"/>
          </p:cNvSpPr>
          <p:nvPr/>
        </p:nvSpPr>
        <p:spPr bwMode="auto">
          <a:xfrm flipH="1">
            <a:off x="2518916" y="3356645"/>
            <a:ext cx="6350" cy="106045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3" name="Text Box 789"/>
          <p:cNvSpPr txBox="1">
            <a:spLocks noChangeArrowheads="1"/>
          </p:cNvSpPr>
          <p:nvPr/>
        </p:nvSpPr>
        <p:spPr bwMode="auto">
          <a:xfrm>
            <a:off x="2608676" y="3315727"/>
            <a:ext cx="14335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0 09</a:t>
            </a:r>
          </a:p>
        </p:txBody>
      </p:sp>
      <p:sp>
        <p:nvSpPr>
          <p:cNvPr id="14" name="Line 787"/>
          <p:cNvSpPr>
            <a:spLocks noChangeShapeType="1"/>
          </p:cNvSpPr>
          <p:nvPr/>
        </p:nvSpPr>
        <p:spPr bwMode="auto">
          <a:xfrm>
            <a:off x="2525266" y="3810670"/>
            <a:ext cx="901700" cy="0"/>
          </a:xfrm>
          <a:prstGeom prst="line">
            <a:avLst/>
          </a:prstGeom>
          <a:noFill/>
          <a:ln w="28575">
            <a:solidFill>
              <a:srgbClr val="00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33844" y="3254172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19400" y="3301425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89913" y="3356645"/>
            <a:ext cx="2616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791"/>
          <p:cNvSpPr>
            <a:spLocks noChangeShapeType="1"/>
          </p:cNvSpPr>
          <p:nvPr/>
        </p:nvSpPr>
        <p:spPr bwMode="auto">
          <a:xfrm>
            <a:off x="1598011" y="3641205"/>
            <a:ext cx="198235" cy="14929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8" name="Line 791"/>
          <p:cNvSpPr>
            <a:spLocks noChangeShapeType="1"/>
          </p:cNvSpPr>
          <p:nvPr/>
        </p:nvSpPr>
        <p:spPr bwMode="auto">
          <a:xfrm>
            <a:off x="2860266" y="3669723"/>
            <a:ext cx="205525" cy="12077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19" name="Text Box 794"/>
          <p:cNvSpPr txBox="1">
            <a:spLocks noChangeArrowheads="1"/>
          </p:cNvSpPr>
          <p:nvPr/>
        </p:nvSpPr>
        <p:spPr bwMode="auto">
          <a:xfrm>
            <a:off x="2589260" y="388687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6</a:t>
            </a:r>
          </a:p>
        </p:txBody>
      </p:sp>
      <p:sp>
        <p:nvSpPr>
          <p:cNvPr id="22" name="Text Box 794"/>
          <p:cNvSpPr txBox="1">
            <a:spLocks noChangeArrowheads="1"/>
          </p:cNvSpPr>
          <p:nvPr/>
        </p:nvSpPr>
        <p:spPr bwMode="auto">
          <a:xfrm>
            <a:off x="1822016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6</a:t>
            </a:r>
          </a:p>
        </p:txBody>
      </p:sp>
      <p:sp>
        <p:nvSpPr>
          <p:cNvPr id="25" name="Text Box 794"/>
          <p:cNvSpPr txBox="1">
            <a:spLocks noChangeArrowheads="1"/>
          </p:cNvSpPr>
          <p:nvPr/>
        </p:nvSpPr>
        <p:spPr bwMode="auto">
          <a:xfrm>
            <a:off x="2076898" y="3900487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78824" y="2502350"/>
            <a:ext cx="2892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0,603 : 0,09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35938" y="3805219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794"/>
          <p:cNvSpPr txBox="1">
            <a:spLocks noChangeArrowheads="1"/>
          </p:cNvSpPr>
          <p:nvPr/>
        </p:nvSpPr>
        <p:spPr bwMode="auto">
          <a:xfrm>
            <a:off x="2998569" y="3897623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7</a:t>
            </a:r>
          </a:p>
        </p:txBody>
      </p:sp>
      <p:sp>
        <p:nvSpPr>
          <p:cNvPr id="29" name="Text Box 794"/>
          <p:cNvSpPr txBox="1">
            <a:spLocks noChangeArrowheads="1"/>
          </p:cNvSpPr>
          <p:nvPr/>
        </p:nvSpPr>
        <p:spPr bwMode="auto">
          <a:xfrm>
            <a:off x="2076898" y="4419600"/>
            <a:ext cx="3492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FF"/>
                </a:solidFill>
                <a:latin typeface="Sylfae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465375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/>
      <p:bldP spid="14" grpId="0" animBg="1"/>
      <p:bldP spid="3" grpId="0"/>
      <p:bldP spid="15" grpId="0"/>
      <p:bldP spid="16" grpId="0"/>
      <p:bldP spid="17" grpId="0" animBg="1"/>
      <p:bldP spid="18" grpId="0" animBg="1"/>
      <p:bldP spid="19" grpId="0"/>
      <p:bldP spid="22" grpId="0"/>
      <p:bldP spid="25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714</Words>
  <Application>Microsoft Office PowerPoint</Application>
  <PresentationFormat>On-screen Show (4:3)</PresentationFormat>
  <Paragraphs>202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.VnCentury SchoolbookH</vt:lpstr>
      <vt:lpstr>.VnTime</vt:lpstr>
      <vt:lpstr>Arial</vt:lpstr>
      <vt:lpstr>Calibri</vt:lpstr>
      <vt:lpstr>Sylfaen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quangpt03@yahoo.com</cp:lastModifiedBy>
  <cp:revision>25</cp:revision>
  <dcterms:created xsi:type="dcterms:W3CDTF">2017-11-24T10:26:31Z</dcterms:created>
  <dcterms:modified xsi:type="dcterms:W3CDTF">2021-12-13T04:22:28Z</dcterms:modified>
</cp:coreProperties>
</file>