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6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</p:sldMasterIdLst>
  <p:notesMasterIdLst>
    <p:notesMasterId r:id="rId37"/>
  </p:notesMasterIdLst>
  <p:sldIdLst>
    <p:sldId id="362" r:id="rId15"/>
    <p:sldId id="363" r:id="rId16"/>
    <p:sldId id="364" r:id="rId17"/>
    <p:sldId id="308" r:id="rId18"/>
    <p:sldId id="365" r:id="rId19"/>
    <p:sldId id="366" r:id="rId20"/>
    <p:sldId id="367" r:id="rId21"/>
    <p:sldId id="380" r:id="rId22"/>
    <p:sldId id="368" r:id="rId23"/>
    <p:sldId id="369" r:id="rId24"/>
    <p:sldId id="382" r:id="rId25"/>
    <p:sldId id="384" r:id="rId26"/>
    <p:sldId id="385" r:id="rId27"/>
    <p:sldId id="373" r:id="rId28"/>
    <p:sldId id="383" r:id="rId29"/>
    <p:sldId id="346" r:id="rId30"/>
    <p:sldId id="374" r:id="rId31"/>
    <p:sldId id="376" r:id="rId32"/>
    <p:sldId id="375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62"/>
            <p14:sldId id="363"/>
            <p14:sldId id="364"/>
            <p14:sldId id="308"/>
            <p14:sldId id="365"/>
            <p14:sldId id="366"/>
            <p14:sldId id="367"/>
            <p14:sldId id="380"/>
            <p14:sldId id="368"/>
            <p14:sldId id="369"/>
            <p14:sldId id="382"/>
            <p14:sldId id="384"/>
            <p14:sldId id="385"/>
            <p14:sldId id="373"/>
            <p14:sldId id="383"/>
            <p14:sldId id="346"/>
            <p14:sldId id="374"/>
            <p14:sldId id="376"/>
            <p14:sldId id="375"/>
            <p14:sldId id="377"/>
            <p14:sldId id="378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70" d="100"/>
          <a:sy n="70" d="100"/>
        </p:scale>
        <p:origin x="1188" y="8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2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0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0692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5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3429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879"/>
      </p:ext>
    </p:extLst>
  </p:cSld>
  <p:clrMapOvr>
    <a:masterClrMapping/>
  </p:clrMapOvr>
  <p:transition spd="slow" advClick="0" advTm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57"/>
      </p:ext>
    </p:extLst>
  </p:cSld>
  <p:clrMapOvr>
    <a:masterClrMapping/>
  </p:clrMapOvr>
  <p:transition spd="slow" advClick="0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9734"/>
      </p:ext>
    </p:extLst>
  </p:cSld>
  <p:clrMapOvr>
    <a:masterClrMapping/>
  </p:clrMapOvr>
  <p:transition spd="slow" advClick="0" advTm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284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668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45"/>
      </p:ext>
    </p:extLst>
  </p:cSld>
  <p:clrMapOvr>
    <a:masterClrMapping/>
  </p:clrMapOvr>
  <p:transition spd="slow" advClick="0" advTm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8376"/>
      </p:ext>
    </p:extLst>
  </p:cSld>
  <p:clrMapOvr>
    <a:masterClrMapping/>
  </p:clrMapOvr>
  <p:transition spd="slow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1840"/>
      </p:ext>
    </p:extLst>
  </p:cSld>
  <p:clrMapOvr>
    <a:masterClrMapping/>
  </p:clrMapOvr>
  <p:transition spd="slow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2553"/>
      </p:ext>
    </p:extLst>
  </p:cSld>
  <p:clrMapOvr>
    <a:masterClrMapping/>
  </p:clrMapOvr>
  <p:transition spd="slow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07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0217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9966"/>
      </p:ext>
    </p:extLst>
  </p:cSld>
  <p:clrMapOvr>
    <a:masterClrMapping/>
  </p:clrMapOvr>
  <p:transition spd="slow" advClick="0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0173"/>
      </p:ext>
    </p:extLst>
  </p:cSld>
  <p:clrMapOvr>
    <a:masterClrMapping/>
  </p:clrMapOvr>
  <p:transition spd="slow" advClick="0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7432"/>
      </p:ext>
    </p:extLst>
  </p:cSld>
  <p:clrMapOvr>
    <a:masterClrMapping/>
  </p:clrMapOvr>
  <p:transition spd="slow" advClick="0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352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3797"/>
      </p:ext>
    </p:extLst>
  </p:cSld>
  <p:clrMapOvr>
    <a:masterClrMapping/>
  </p:clrMapOvr>
  <p:transition spd="slow" advClick="0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5258"/>
      </p:ext>
    </p:extLst>
  </p:cSld>
  <p:clrMapOvr>
    <a:masterClrMapping/>
  </p:clrMapOvr>
  <p:transition spd="slow" advClick="0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8110"/>
      </p:ext>
    </p:extLst>
  </p:cSld>
  <p:clrMapOvr>
    <a:masterClrMapping/>
  </p:clrMapOvr>
  <p:transition spd="slow" advClick="0" advTm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0030"/>
      </p:ext>
    </p:extLst>
  </p:cSld>
  <p:clrMapOvr>
    <a:masterClrMapping/>
  </p:clrMapOvr>
  <p:transition spd="slow" advClick="0" advTm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740"/>
      </p:ext>
    </p:extLst>
  </p:cSld>
  <p:clrMapOvr>
    <a:masterClrMapping/>
  </p:clrMapOvr>
  <p:transition spd="slow" advClick="0" advTm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4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8330"/>
      </p:ext>
    </p:extLst>
  </p:cSld>
  <p:clrMapOvr>
    <a:masterClrMapping/>
  </p:clrMapOvr>
  <p:transition spd="slow" advClick="0" advTm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477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80"/>
      </p:ext>
    </p:extLst>
  </p:cSld>
  <p:clrMapOvr>
    <a:masterClrMapping/>
  </p:clrMapOvr>
  <p:transition spd="slow" advClick="0" advTm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48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8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6569"/>
      </p:ext>
    </p:extLst>
  </p:cSld>
  <p:clrMapOvr>
    <a:masterClrMapping/>
  </p:clrMapOvr>
  <p:transition spd="slow" advClick="0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8968"/>
      </p:ext>
    </p:extLst>
  </p:cSld>
  <p:clrMapOvr>
    <a:masterClrMapping/>
  </p:clrMapOvr>
  <p:transition spd="slow" advClick="0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66052"/>
      </p:ext>
    </p:extLst>
  </p:cSld>
  <p:clrMapOvr>
    <a:masterClrMapping/>
  </p:clrMapOvr>
  <p:transition spd="slow" advClick="0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3955"/>
      </p:ext>
    </p:extLst>
  </p:cSld>
  <p:clrMapOvr>
    <a:masterClrMapping/>
  </p:clrMapOvr>
  <p:transition spd="slow" advClick="0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7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2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2021/10/29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211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520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768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611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28136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1201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1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05414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913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4225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79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2021/10/29</a:t>
            </a:fld>
            <a:endParaRPr lang="zh-CN" altLang="en-US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178718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178813"/>
            <a:ext cx="8686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 </a:t>
            </a:r>
            <a:r>
              <a:rPr lang="en-US" sz="2200" b="1" dirty="0" smtClean="0">
                <a:solidFill>
                  <a:srgbClr val="002060"/>
                </a:solidFill>
              </a:rPr>
              <a:t>PHÒNG GIÁO DỤC VÀ ĐÀO TẠO QUẬN LONG BIÊN</a:t>
            </a:r>
            <a:endParaRPr lang="vi-VN" sz="22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7204" y="1524000"/>
            <a:ext cx="7196971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3 </a:t>
            </a:r>
          </a:p>
          <a:p>
            <a:pPr algn="ctr"/>
            <a:r>
              <a:rPr lang="en-US" altLang="zh-CN" sz="6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THIÊN NHIÊN VÀ </a:t>
            </a:r>
          </a:p>
          <a:p>
            <a:pPr algn="ctr"/>
            <a:r>
              <a:rPr lang="en-US" altLang="zh-CN" sz="6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BẦU TRỜI </a:t>
            </a: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84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12504" y="1066800"/>
            <a:ext cx="7250496" cy="4185437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=""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=""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=""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=""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=""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=""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=""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=""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=""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=""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=""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=""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=""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=""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=""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=""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135564" y="-294402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=""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-242869" y="4055604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=""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=""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=""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=""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=""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=""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=""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=""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=""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=""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=""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=""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=""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=""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=""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=""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=""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=""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=""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=""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=""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=""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=""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kỹ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0883">
            <a:off x="6498402" y="3988662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4931594" cy="3351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910" y="228600"/>
            <a:ext cx="530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trời nắng hoặc trời mưa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912513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563" y="5867400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han trời sang tạo lớp 1\gfh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354754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32" y="846942"/>
            <a:ext cx="1753080" cy="12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3548612"/>
            <a:ext cx="2105249" cy="1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70889"/>
            <a:ext cx="1768475" cy="12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369" y="2357734"/>
            <a:ext cx="11852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Bước 1</a:t>
            </a:r>
            <a:endParaRPr lang="en-US" sz="2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6167735"/>
            <a:ext cx="11852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Bước 2</a:t>
            </a:r>
            <a:endParaRPr lang="en-US" sz="2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8" y="1828800"/>
            <a:ext cx="4382392" cy="43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1600" y="218762"/>
            <a:ext cx="685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" y="4507329"/>
            <a:ext cx="1729943" cy="12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8" y="874931"/>
            <a:ext cx="21209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4636574"/>
            <a:ext cx="2828925" cy="196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914400"/>
            <a:ext cx="1580970" cy="1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67" y="2133600"/>
            <a:ext cx="3992429" cy="381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791" y="4525761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0" y="988506"/>
            <a:ext cx="4921004" cy="37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18" y="6096000"/>
            <a:ext cx="1279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prstClr val="black"/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4071" y="228600"/>
            <a:ext cx="685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=""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=""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=""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=""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=""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=""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=""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=""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=""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=""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=""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=""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=""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=""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=""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=""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=""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=""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=""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=""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=""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=""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=""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=""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=""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=""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=""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=""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=""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=""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=""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=""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=""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=""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=""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=""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=""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=""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=""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=""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7513" y="672405"/>
            <a:ext cx="76706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Sử dụng chấm, nét, hình, mảng kết hợp màu cơ bản </a:t>
            </a:r>
          </a:p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với các màu khác nhau để diễn tả bức tranh </a:t>
            </a:r>
          </a:p>
          <a:p>
            <a:pPr algn="ctr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trời nắng hay mưa  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747247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 smtClean="0">
                <a:solidFill>
                  <a:prstClr val="black"/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prstClr val="black"/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8153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chấm, nét,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hình, mảng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màu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với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màu khác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để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trời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hay mưa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có thể thực hành tạo sản phẩm bằng các cách khác nhau 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29968" y="-32810"/>
            <a:ext cx="2560855" cy="20140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5261" y="2098152"/>
            <a:ext cx="5125639" cy="4302648"/>
            <a:chOff x="1359339" y="2269603"/>
            <a:chExt cx="5949887" cy="3257550"/>
          </a:xfrm>
        </p:grpSpPr>
        <p:sp>
          <p:nvSpPr>
            <p:cNvPr id="38" name="梯形 37">
              <a:extLst>
                <a:ext uri="{FF2B5EF4-FFF2-40B4-BE49-F238E27FC236}">
                  <a16:creationId xmlns="" xmlns:a16="http://schemas.microsoft.com/office/drawing/2014/main" id="{B41586DB-1DAE-452D-ACA0-298AFC577D8D}"/>
                </a:ext>
              </a:extLst>
            </p:cNvPr>
            <p:cNvSpPr/>
            <p:nvPr/>
          </p:nvSpPr>
          <p:spPr>
            <a:xfrm rot="16200000">
              <a:off x="569790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="" xmlns:a16="http://schemas.microsoft.com/office/drawing/2014/main" id="{4F0AA34F-C2F5-448D-B54B-75FD8A4226EB}"/>
                </a:ext>
              </a:extLst>
            </p:cNvPr>
            <p:cNvSpPr/>
            <p:nvPr/>
          </p:nvSpPr>
          <p:spPr>
            <a:xfrm rot="16200000">
              <a:off x="588313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="" xmlns:a16="http://schemas.microsoft.com/office/drawing/2014/main" id="{AA99F42C-2481-4CA0-BFBF-5FC25657590C}"/>
                </a:ext>
              </a:extLst>
            </p:cNvPr>
            <p:cNvSpPr/>
            <p:nvPr/>
          </p:nvSpPr>
          <p:spPr>
            <a:xfrm rot="5400000" flipH="1">
              <a:off x="6212824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="" xmlns:a16="http://schemas.microsoft.com/office/drawing/2014/main" id="{9AAAF76F-FE8B-4D0F-AFF9-B084A88AEC3D}"/>
                </a:ext>
              </a:extLst>
            </p:cNvPr>
            <p:cNvSpPr/>
            <p:nvPr/>
          </p:nvSpPr>
          <p:spPr>
            <a:xfrm rot="5400000" flipH="1">
              <a:off x="5937128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圆角矩形 5">
              <a:extLst>
                <a:ext uri="{FF2B5EF4-FFF2-40B4-BE49-F238E27FC236}">
                  <a16:creationId xmlns="" xmlns:a16="http://schemas.microsoft.com/office/drawing/2014/main" id="{F119F7C3-9264-4B5F-BD43-FD3CC346E7AA}"/>
                </a:ext>
              </a:extLst>
            </p:cNvPr>
            <p:cNvSpPr/>
            <p:nvPr/>
          </p:nvSpPr>
          <p:spPr>
            <a:xfrm>
              <a:off x="1661188" y="2269603"/>
              <a:ext cx="5353050" cy="3257550"/>
            </a:xfrm>
            <a:prstGeom prst="roundRect">
              <a:avLst>
                <a:gd name="adj" fmla="val 6840"/>
              </a:avLst>
            </a:pr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13">
              <a:extLst>
                <a:ext uri="{FF2B5EF4-FFF2-40B4-BE49-F238E27FC236}">
                  <a16:creationId xmlns="" xmlns:a16="http://schemas.microsoft.com/office/drawing/2014/main" id="{9C64AC0A-1DA2-4EF3-9F86-6DC56C5FB008}"/>
                </a:ext>
              </a:extLst>
            </p:cNvPr>
            <p:cNvSpPr/>
            <p:nvPr/>
          </p:nvSpPr>
          <p:spPr>
            <a:xfrm>
              <a:off x="6566563" y="3534046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矩形 14">
              <a:extLst>
                <a:ext uri="{FF2B5EF4-FFF2-40B4-BE49-F238E27FC236}">
                  <a16:creationId xmlns="" xmlns:a16="http://schemas.microsoft.com/office/drawing/2014/main" id="{35A5FCFE-138D-4E20-8496-A10CD41B3D1E}"/>
                </a:ext>
              </a:extLst>
            </p:cNvPr>
            <p:cNvSpPr/>
            <p:nvPr/>
          </p:nvSpPr>
          <p:spPr>
            <a:xfrm>
              <a:off x="6566563" y="3898378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="" xmlns:a16="http://schemas.microsoft.com/office/drawing/2014/main" id="{1F7601E6-505E-4D77-B6F9-789A1E3F89EA}"/>
                </a:ext>
              </a:extLst>
            </p:cNvPr>
            <p:cNvSpPr/>
            <p:nvPr/>
          </p:nvSpPr>
          <p:spPr>
            <a:xfrm>
              <a:off x="2262727" y="2456439"/>
              <a:ext cx="4149970" cy="2883877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02071" y="2109887"/>
            <a:ext cx="32880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về thời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nắng mưa 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919" y="535253"/>
            <a:ext cx="382027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dirty="0" smtClean="0">
                <a:solidFill>
                  <a:srgbClr val="C00000"/>
                </a:solidFill>
                <a:latin typeface="+mj-lt"/>
              </a:rPr>
              <a:t>Thực hành cá nhân 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7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=""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=""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=""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=""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=""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=""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=""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=""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=""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=""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=""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=""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=""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=""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=""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=""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=""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=""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=""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=""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=""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=""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=""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=""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=""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=""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=""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=""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=""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=""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=""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=""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=""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=""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=""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=""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=""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=""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=""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=""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8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8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46255" y="-109010"/>
            <a:ext cx="2484655" cy="17854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11197B2C-B904-4E70-A9B5-DE3BD139869E}"/>
              </a:ext>
            </a:extLst>
          </p:cNvPr>
          <p:cNvSpPr/>
          <p:nvPr/>
        </p:nvSpPr>
        <p:spPr>
          <a:xfrm>
            <a:off x="533400" y="1935356"/>
            <a:ext cx="8610600" cy="4061668"/>
          </a:xfrm>
          <a:prstGeom prst="rect">
            <a:avLst/>
          </a:pr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A9A5746-46FE-4A0C-ADF0-4622F41B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1" y="2016419"/>
            <a:ext cx="4136231" cy="385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0001"/>
            <a:ext cx="4474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3000" y="2418418"/>
            <a:ext cx="419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+mj-lt"/>
              </a:rPr>
              <a:t>Giới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thiệu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sản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phẩm </a:t>
            </a:r>
            <a:endParaRPr lang="en-US" sz="3200" dirty="0" smtClean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+mj-lt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ủa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mình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01835" y="510639"/>
            <a:ext cx="3369326" cy="6734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02" y="76296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41" y="0"/>
            <a:ext cx="232104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338" y="-304798"/>
            <a:ext cx="3927939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37">
            <a:off x="-31212" y="4602444"/>
            <a:ext cx="4234332" cy="23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39">
            <a:off x="7371223" y="2588379"/>
            <a:ext cx="1370351" cy="43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61" y="2789599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71600" y="2746385"/>
            <a:ext cx="653775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4800" dirty="0" err="1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 smtClean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8000" dirty="0" smtClean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dirty="0">
              <a:ln w="38100">
                <a:solidFill>
                  <a:schemeClr val="tx1"/>
                </a:solidFill>
              </a:ln>
              <a:solidFill>
                <a:srgbClr val="2CFE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80022"/>
            <a:ext cx="4114800" cy="75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10" y="4468193"/>
            <a:ext cx="1645980" cy="12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09" y="5371585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753" y="2193368"/>
            <a:ext cx="1103119" cy="8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xmlns="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10" y="311380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76" y="3121329"/>
            <a:ext cx="2492085" cy="2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865" y="939881"/>
            <a:ext cx="7419743" cy="3873583"/>
            <a:chOff x="3083664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=""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3083664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=""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=""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=""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=""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=""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=""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=""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=""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=""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=""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=""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=""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=""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=""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=""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=""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-86330" y="4230701"/>
            <a:ext cx="2119944" cy="2458323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=""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=""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=""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=""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=""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=""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=""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=""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=""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=""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=""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=""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=""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=""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=""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=""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=""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=""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=""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=""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=""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=""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=""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8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8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54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3562901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1346">
            <a:extLst>
              <a:ext uri="{FF2B5EF4-FFF2-40B4-BE49-F238E27FC236}">
                <a16:creationId xmlns="" xmlns:a16="http://schemas.microsoft.com/office/drawing/2014/main" id="{C006FD56-B6C7-4C1B-8536-D7D1D73CDC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71" y="3197806"/>
            <a:ext cx="2689966" cy="2898194"/>
            <a:chOff x="4722" y="1422"/>
            <a:chExt cx="650" cy="645"/>
          </a:xfrm>
        </p:grpSpPr>
        <p:sp>
          <p:nvSpPr>
            <p:cNvPr id="23" name="Oval 1347">
              <a:extLst>
                <a:ext uri="{FF2B5EF4-FFF2-40B4-BE49-F238E27FC236}">
                  <a16:creationId xmlns="" xmlns:a16="http://schemas.microsoft.com/office/drawing/2014/main" id="{6D2588A2-C760-4279-BE1D-227FFE6E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426"/>
              <a:ext cx="640" cy="641"/>
            </a:xfrm>
            <a:prstGeom prst="ellipse">
              <a:avLst/>
            </a:prstGeom>
            <a:solidFill>
              <a:srgbClr val="4E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1348">
              <a:extLst>
                <a:ext uri="{FF2B5EF4-FFF2-40B4-BE49-F238E27FC236}">
                  <a16:creationId xmlns="" xmlns:a16="http://schemas.microsoft.com/office/drawing/2014/main" id="{48E54A40-07FC-4B76-8466-955F1C7A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10"/>
              <a:ext cx="472" cy="473"/>
            </a:xfrm>
            <a:prstGeom prst="ellipse">
              <a:avLst/>
            </a:prstGeom>
            <a:solidFill>
              <a:srgbClr val="A5E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349">
              <a:extLst>
                <a:ext uri="{FF2B5EF4-FFF2-40B4-BE49-F238E27FC236}">
                  <a16:creationId xmlns="" xmlns:a16="http://schemas.microsoft.com/office/drawing/2014/main" id="{C17C46E1-43A4-448A-B098-7832A1A4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" y="1589"/>
              <a:ext cx="15" cy="14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7 h 14"/>
                <a:gd name="T4" fmla="*/ 0 w 15"/>
                <a:gd name="T5" fmla="*/ 7 h 14"/>
                <a:gd name="T6" fmla="*/ 5 w 15"/>
                <a:gd name="T7" fmla="*/ 9 h 14"/>
                <a:gd name="T8" fmla="*/ 7 w 15"/>
                <a:gd name="T9" fmla="*/ 14 h 14"/>
                <a:gd name="T10" fmla="*/ 7 w 15"/>
                <a:gd name="T11" fmla="*/ 9 h 14"/>
                <a:gd name="T12" fmla="*/ 15 w 15"/>
                <a:gd name="T13" fmla="*/ 7 h 14"/>
                <a:gd name="T14" fmla="*/ 7 w 15"/>
                <a:gd name="T15" fmla="*/ 7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9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350">
              <a:extLst>
                <a:ext uri="{FF2B5EF4-FFF2-40B4-BE49-F238E27FC236}">
                  <a16:creationId xmlns="" xmlns:a16="http://schemas.microsoft.com/office/drawing/2014/main" id="{6B6104A7-31CF-45DA-87A6-4269EA70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43"/>
              <a:ext cx="186" cy="371"/>
            </a:xfrm>
            <a:custGeom>
              <a:avLst/>
              <a:gdLst>
                <a:gd name="T0" fmla="*/ 0 w 78"/>
                <a:gd name="T1" fmla="*/ 155 h 155"/>
                <a:gd name="T2" fmla="*/ 78 w 78"/>
                <a:gd name="T3" fmla="*/ 78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155"/>
                  </a:moveTo>
                  <a:cubicBezTo>
                    <a:pt x="43" y="155"/>
                    <a:pt x="78" y="120"/>
                    <a:pt x="78" y="78"/>
                  </a:cubicBezTo>
                  <a:cubicBezTo>
                    <a:pt x="78" y="35"/>
                    <a:pt x="43" y="0"/>
                    <a:pt x="0" y="0"/>
                  </a:cubicBezTo>
                </a:path>
              </a:pathLst>
            </a:custGeom>
            <a:solidFill>
              <a:srgbClr val="5F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51">
              <a:extLst>
                <a:ext uri="{FF2B5EF4-FFF2-40B4-BE49-F238E27FC236}">
                  <a16:creationId xmlns="" xmlns:a16="http://schemas.microsoft.com/office/drawing/2014/main" id="{1EE95079-5CD9-4EB4-83F0-E89FF93F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1541"/>
              <a:ext cx="184" cy="371"/>
            </a:xfrm>
            <a:custGeom>
              <a:avLst/>
              <a:gdLst>
                <a:gd name="T0" fmla="*/ 77 w 77"/>
                <a:gd name="T1" fmla="*/ 0 h 155"/>
                <a:gd name="T2" fmla="*/ 0 w 77"/>
                <a:gd name="T3" fmla="*/ 78 h 155"/>
                <a:gd name="T4" fmla="*/ 77 w 77"/>
                <a:gd name="T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155">
                  <a:moveTo>
                    <a:pt x="77" y="0"/>
                  </a:moveTo>
                  <a:cubicBezTo>
                    <a:pt x="34" y="0"/>
                    <a:pt x="0" y="35"/>
                    <a:pt x="0" y="78"/>
                  </a:cubicBezTo>
                  <a:cubicBezTo>
                    <a:pt x="0" y="120"/>
                    <a:pt x="34" y="155"/>
                    <a:pt x="77" y="155"/>
                  </a:cubicBezTo>
                </a:path>
              </a:pathLst>
            </a:custGeom>
            <a:solidFill>
              <a:srgbClr val="72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352">
              <a:extLst>
                <a:ext uri="{FF2B5EF4-FFF2-40B4-BE49-F238E27FC236}">
                  <a16:creationId xmlns="" xmlns:a16="http://schemas.microsoft.com/office/drawing/2014/main" id="{F705059B-37C3-4DB7-BC03-0AAF1FE2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780"/>
              <a:ext cx="33" cy="45"/>
            </a:xfrm>
            <a:custGeom>
              <a:avLst/>
              <a:gdLst>
                <a:gd name="T0" fmla="*/ 13 w 14"/>
                <a:gd name="T1" fmla="*/ 0 h 19"/>
                <a:gd name="T2" fmla="*/ 11 w 14"/>
                <a:gd name="T3" fmla="*/ 1 h 19"/>
                <a:gd name="T4" fmla="*/ 9 w 14"/>
                <a:gd name="T5" fmla="*/ 2 h 19"/>
                <a:gd name="T6" fmla="*/ 7 w 14"/>
                <a:gd name="T7" fmla="*/ 4 h 19"/>
                <a:gd name="T8" fmla="*/ 6 w 14"/>
                <a:gd name="T9" fmla="*/ 4 h 19"/>
                <a:gd name="T10" fmla="*/ 4 w 14"/>
                <a:gd name="T11" fmla="*/ 6 h 19"/>
                <a:gd name="T12" fmla="*/ 4 w 14"/>
                <a:gd name="T13" fmla="*/ 6 h 19"/>
                <a:gd name="T14" fmla="*/ 3 w 14"/>
                <a:gd name="T15" fmla="*/ 6 h 19"/>
                <a:gd name="T16" fmla="*/ 3 w 14"/>
                <a:gd name="T17" fmla="*/ 7 h 19"/>
                <a:gd name="T18" fmla="*/ 1 w 14"/>
                <a:gd name="T19" fmla="*/ 10 h 19"/>
                <a:gd name="T20" fmla="*/ 0 w 14"/>
                <a:gd name="T21" fmla="*/ 13 h 19"/>
                <a:gd name="T22" fmla="*/ 1 w 14"/>
                <a:gd name="T23" fmla="*/ 15 h 19"/>
                <a:gd name="T24" fmla="*/ 1 w 14"/>
                <a:gd name="T25" fmla="*/ 16 h 19"/>
                <a:gd name="T26" fmla="*/ 1 w 14"/>
                <a:gd name="T27" fmla="*/ 17 h 19"/>
                <a:gd name="T28" fmla="*/ 2 w 14"/>
                <a:gd name="T29" fmla="*/ 19 h 19"/>
                <a:gd name="T30" fmla="*/ 5 w 14"/>
                <a:gd name="T31" fmla="*/ 19 h 19"/>
                <a:gd name="T32" fmla="*/ 6 w 14"/>
                <a:gd name="T33" fmla="*/ 18 h 19"/>
                <a:gd name="T34" fmla="*/ 14 w 14"/>
                <a:gd name="T35" fmla="*/ 0 h 19"/>
                <a:gd name="T36" fmla="*/ 13 w 14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9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9" y="2"/>
                    <a:pt x="9" y="2"/>
                  </a:cubicBezTo>
                  <a:cubicBezTo>
                    <a:pt x="9" y="2"/>
                    <a:pt x="8" y="3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18"/>
                  </a:cubicBezTo>
                  <a:cubicBezTo>
                    <a:pt x="9" y="13"/>
                    <a:pt x="12" y="6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353">
              <a:extLst>
                <a:ext uri="{FF2B5EF4-FFF2-40B4-BE49-F238E27FC236}">
                  <a16:creationId xmlns="" xmlns:a16="http://schemas.microsoft.com/office/drawing/2014/main" id="{23A4A60D-E9DA-444E-A7E4-CD7F1E10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3 w 50"/>
                <a:gd name="T99" fmla="*/ 49 h 114"/>
                <a:gd name="T100" fmla="*/ 5 w 50"/>
                <a:gd name="T101" fmla="*/ 49 h 114"/>
                <a:gd name="T102" fmla="*/ 13 w 50"/>
                <a:gd name="T103" fmla="*/ 57 h 114"/>
                <a:gd name="T104" fmla="*/ 17 w 50"/>
                <a:gd name="T105" fmla="*/ 60 h 114"/>
                <a:gd name="T106" fmla="*/ 22 w 50"/>
                <a:gd name="T107" fmla="*/ 63 h 114"/>
                <a:gd name="T108" fmla="*/ 20 w 50"/>
                <a:gd name="T109" fmla="*/ 71 h 114"/>
                <a:gd name="T110" fmla="*/ 22 w 50"/>
                <a:gd name="T111" fmla="*/ 7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8" y="18"/>
                    <a:pt x="2" y="31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54">
              <a:extLst>
                <a:ext uri="{FF2B5EF4-FFF2-40B4-BE49-F238E27FC236}">
                  <a16:creationId xmlns="" xmlns:a16="http://schemas.microsoft.com/office/drawing/2014/main" id="{B0E66DC6-AFDA-4A41-936E-5D874586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672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55">
              <a:extLst>
                <a:ext uri="{FF2B5EF4-FFF2-40B4-BE49-F238E27FC236}">
                  <a16:creationId xmlns="" xmlns:a16="http://schemas.microsoft.com/office/drawing/2014/main" id="{2F7063F8-DBA3-4BF2-941D-52796251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0 w 16"/>
                <a:gd name="T23" fmla="*/ 11 h 11"/>
                <a:gd name="T24" fmla="*/ 3 w 16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6" y="6"/>
                    <a:pt x="3" y="9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356">
              <a:extLst>
                <a:ext uri="{FF2B5EF4-FFF2-40B4-BE49-F238E27FC236}">
                  <a16:creationId xmlns="" xmlns:a16="http://schemas.microsoft.com/office/drawing/2014/main" id="{40A1D62B-8D9B-4226-B265-26A525E4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584"/>
              <a:ext cx="222" cy="241"/>
            </a:xfrm>
            <a:custGeom>
              <a:avLst/>
              <a:gdLst>
                <a:gd name="T0" fmla="*/ 32 w 93"/>
                <a:gd name="T1" fmla="*/ 93 h 101"/>
                <a:gd name="T2" fmla="*/ 38 w 93"/>
                <a:gd name="T3" fmla="*/ 73 h 101"/>
                <a:gd name="T4" fmla="*/ 39 w 93"/>
                <a:gd name="T5" fmla="*/ 64 h 101"/>
                <a:gd name="T6" fmla="*/ 33 w 93"/>
                <a:gd name="T7" fmla="*/ 53 h 101"/>
                <a:gd name="T8" fmla="*/ 42 w 93"/>
                <a:gd name="T9" fmla="*/ 62 h 101"/>
                <a:gd name="T10" fmla="*/ 47 w 93"/>
                <a:gd name="T11" fmla="*/ 54 h 101"/>
                <a:gd name="T12" fmla="*/ 43 w 93"/>
                <a:gd name="T13" fmla="*/ 49 h 101"/>
                <a:gd name="T14" fmla="*/ 50 w 93"/>
                <a:gd name="T15" fmla="*/ 54 h 101"/>
                <a:gd name="T16" fmla="*/ 55 w 93"/>
                <a:gd name="T17" fmla="*/ 57 h 101"/>
                <a:gd name="T18" fmla="*/ 59 w 93"/>
                <a:gd name="T19" fmla="*/ 66 h 101"/>
                <a:gd name="T20" fmla="*/ 63 w 93"/>
                <a:gd name="T21" fmla="*/ 60 h 101"/>
                <a:gd name="T22" fmla="*/ 69 w 93"/>
                <a:gd name="T23" fmla="*/ 58 h 101"/>
                <a:gd name="T24" fmla="*/ 73 w 93"/>
                <a:gd name="T25" fmla="*/ 64 h 101"/>
                <a:gd name="T26" fmla="*/ 76 w 93"/>
                <a:gd name="T27" fmla="*/ 69 h 101"/>
                <a:gd name="T28" fmla="*/ 77 w 93"/>
                <a:gd name="T29" fmla="*/ 66 h 101"/>
                <a:gd name="T30" fmla="*/ 81 w 93"/>
                <a:gd name="T31" fmla="*/ 57 h 101"/>
                <a:gd name="T32" fmla="*/ 86 w 93"/>
                <a:gd name="T33" fmla="*/ 47 h 101"/>
                <a:gd name="T34" fmla="*/ 87 w 93"/>
                <a:gd name="T35" fmla="*/ 42 h 101"/>
                <a:gd name="T36" fmla="*/ 92 w 93"/>
                <a:gd name="T37" fmla="*/ 38 h 101"/>
                <a:gd name="T38" fmla="*/ 73 w 93"/>
                <a:gd name="T39" fmla="*/ 5 h 101"/>
                <a:gd name="T40" fmla="*/ 68 w 93"/>
                <a:gd name="T41" fmla="*/ 1 h 101"/>
                <a:gd name="T42" fmla="*/ 62 w 93"/>
                <a:gd name="T43" fmla="*/ 3 h 101"/>
                <a:gd name="T44" fmla="*/ 55 w 93"/>
                <a:gd name="T45" fmla="*/ 6 h 101"/>
                <a:gd name="T46" fmla="*/ 52 w 93"/>
                <a:gd name="T47" fmla="*/ 8 h 101"/>
                <a:gd name="T48" fmla="*/ 44 w 93"/>
                <a:gd name="T49" fmla="*/ 10 h 101"/>
                <a:gd name="T50" fmla="*/ 37 w 93"/>
                <a:gd name="T51" fmla="*/ 12 h 101"/>
                <a:gd name="T52" fmla="*/ 29 w 93"/>
                <a:gd name="T53" fmla="*/ 10 h 101"/>
                <a:gd name="T54" fmla="*/ 22 w 93"/>
                <a:gd name="T55" fmla="*/ 10 h 101"/>
                <a:gd name="T56" fmla="*/ 16 w 93"/>
                <a:gd name="T57" fmla="*/ 16 h 101"/>
                <a:gd name="T58" fmla="*/ 15 w 93"/>
                <a:gd name="T59" fmla="*/ 25 h 101"/>
                <a:gd name="T60" fmla="*/ 11 w 93"/>
                <a:gd name="T61" fmla="*/ 30 h 101"/>
                <a:gd name="T62" fmla="*/ 9 w 93"/>
                <a:gd name="T63" fmla="*/ 23 h 101"/>
                <a:gd name="T64" fmla="*/ 8 w 93"/>
                <a:gd name="T65" fmla="*/ 26 h 101"/>
                <a:gd name="T66" fmla="*/ 9 w 93"/>
                <a:gd name="T67" fmla="*/ 31 h 101"/>
                <a:gd name="T68" fmla="*/ 8 w 93"/>
                <a:gd name="T69" fmla="*/ 34 h 101"/>
                <a:gd name="T70" fmla="*/ 4 w 93"/>
                <a:gd name="T71" fmla="*/ 39 h 101"/>
                <a:gd name="T72" fmla="*/ 10 w 93"/>
                <a:gd name="T73" fmla="*/ 41 h 101"/>
                <a:gd name="T74" fmla="*/ 17 w 93"/>
                <a:gd name="T75" fmla="*/ 40 h 101"/>
                <a:gd name="T76" fmla="*/ 19 w 93"/>
                <a:gd name="T77" fmla="*/ 43 h 101"/>
                <a:gd name="T78" fmla="*/ 20 w 93"/>
                <a:gd name="T79" fmla="*/ 38 h 101"/>
                <a:gd name="T80" fmla="*/ 23 w 93"/>
                <a:gd name="T81" fmla="*/ 41 h 101"/>
                <a:gd name="T82" fmla="*/ 26 w 93"/>
                <a:gd name="T83" fmla="*/ 45 h 101"/>
                <a:gd name="T84" fmla="*/ 26 w 93"/>
                <a:gd name="T85" fmla="*/ 42 h 101"/>
                <a:gd name="T86" fmla="*/ 31 w 93"/>
                <a:gd name="T87" fmla="*/ 45 h 101"/>
                <a:gd name="T88" fmla="*/ 26 w 93"/>
                <a:gd name="T89" fmla="*/ 47 h 101"/>
                <a:gd name="T90" fmla="*/ 17 w 93"/>
                <a:gd name="T91" fmla="*/ 43 h 101"/>
                <a:gd name="T92" fmla="*/ 5 w 93"/>
                <a:gd name="T93" fmla="*/ 45 h 101"/>
                <a:gd name="T94" fmla="*/ 0 w 93"/>
                <a:gd name="T95" fmla="*/ 55 h 101"/>
                <a:gd name="T96" fmla="*/ 8 w 93"/>
                <a:gd name="T97" fmla="*/ 70 h 101"/>
                <a:gd name="T98" fmla="*/ 14 w 93"/>
                <a:gd name="T99" fmla="*/ 70 h 101"/>
                <a:gd name="T100" fmla="*/ 18 w 93"/>
                <a:gd name="T101" fmla="*/ 82 h 101"/>
                <a:gd name="T102" fmla="*/ 21 w 93"/>
                <a:gd name="T103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" h="101">
                  <a:moveTo>
                    <a:pt x="26" y="100"/>
                  </a:moveTo>
                  <a:cubicBezTo>
                    <a:pt x="27" y="100"/>
                    <a:pt x="29" y="97"/>
                    <a:pt x="29" y="97"/>
                  </a:cubicBezTo>
                  <a:cubicBezTo>
                    <a:pt x="30" y="96"/>
                    <a:pt x="30" y="94"/>
                    <a:pt x="31" y="94"/>
                  </a:cubicBezTo>
                  <a:cubicBezTo>
                    <a:pt x="31" y="94"/>
                    <a:pt x="31" y="93"/>
                    <a:pt x="32" y="93"/>
                  </a:cubicBezTo>
                  <a:cubicBezTo>
                    <a:pt x="32" y="93"/>
                    <a:pt x="33" y="89"/>
                    <a:pt x="34" y="88"/>
                  </a:cubicBezTo>
                  <a:cubicBezTo>
                    <a:pt x="35" y="87"/>
                    <a:pt x="36" y="82"/>
                    <a:pt x="36" y="81"/>
                  </a:cubicBezTo>
                  <a:cubicBezTo>
                    <a:pt x="36" y="79"/>
                    <a:pt x="36" y="76"/>
                    <a:pt x="37" y="75"/>
                  </a:cubicBezTo>
                  <a:cubicBezTo>
                    <a:pt x="37" y="75"/>
                    <a:pt x="38" y="73"/>
                    <a:pt x="38" y="73"/>
                  </a:cubicBezTo>
                  <a:cubicBezTo>
                    <a:pt x="39" y="73"/>
                    <a:pt x="41" y="70"/>
                    <a:pt x="41" y="69"/>
                  </a:cubicBezTo>
                  <a:cubicBezTo>
                    <a:pt x="42" y="67"/>
                    <a:pt x="43" y="65"/>
                    <a:pt x="43" y="64"/>
                  </a:cubicBezTo>
                  <a:cubicBezTo>
                    <a:pt x="42" y="64"/>
                    <a:pt x="41" y="63"/>
                    <a:pt x="41" y="64"/>
                  </a:cubicBezTo>
                  <a:cubicBezTo>
                    <a:pt x="40" y="64"/>
                    <a:pt x="39" y="64"/>
                    <a:pt x="39" y="64"/>
                  </a:cubicBezTo>
                  <a:cubicBezTo>
                    <a:pt x="38" y="64"/>
                    <a:pt x="37" y="62"/>
                    <a:pt x="36" y="61"/>
                  </a:cubicBezTo>
                  <a:cubicBezTo>
                    <a:pt x="36" y="61"/>
                    <a:pt x="35" y="58"/>
                    <a:pt x="35" y="58"/>
                  </a:cubicBezTo>
                  <a:cubicBezTo>
                    <a:pt x="35" y="57"/>
                    <a:pt x="34" y="56"/>
                    <a:pt x="33" y="55"/>
                  </a:cubicBezTo>
                  <a:cubicBezTo>
                    <a:pt x="33" y="55"/>
                    <a:pt x="33" y="54"/>
                    <a:pt x="33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4" y="55"/>
                    <a:pt x="35" y="57"/>
                    <a:pt x="36" y="58"/>
                  </a:cubicBezTo>
                  <a:cubicBezTo>
                    <a:pt x="36" y="59"/>
                    <a:pt x="38" y="61"/>
                    <a:pt x="38" y="62"/>
                  </a:cubicBezTo>
                  <a:cubicBezTo>
                    <a:pt x="38" y="63"/>
                    <a:pt x="41" y="62"/>
                    <a:pt x="42" y="62"/>
                  </a:cubicBezTo>
                  <a:cubicBezTo>
                    <a:pt x="43" y="61"/>
                    <a:pt x="44" y="61"/>
                    <a:pt x="44" y="60"/>
                  </a:cubicBezTo>
                  <a:cubicBezTo>
                    <a:pt x="44" y="60"/>
                    <a:pt x="46" y="59"/>
                    <a:pt x="46" y="59"/>
                  </a:cubicBezTo>
                  <a:cubicBezTo>
                    <a:pt x="47" y="59"/>
                    <a:pt x="47" y="57"/>
                    <a:pt x="48" y="57"/>
                  </a:cubicBezTo>
                  <a:cubicBezTo>
                    <a:pt x="48" y="56"/>
                    <a:pt x="47" y="55"/>
                    <a:pt x="47" y="54"/>
                  </a:cubicBezTo>
                  <a:cubicBezTo>
                    <a:pt x="47" y="54"/>
                    <a:pt x="45" y="53"/>
                    <a:pt x="45" y="53"/>
                  </a:cubicBezTo>
                  <a:cubicBezTo>
                    <a:pt x="45" y="54"/>
                    <a:pt x="44" y="52"/>
                    <a:pt x="44" y="52"/>
                  </a:cubicBezTo>
                  <a:cubicBezTo>
                    <a:pt x="43" y="51"/>
                    <a:pt x="42" y="51"/>
                    <a:pt x="42" y="50"/>
                  </a:cubicBezTo>
                  <a:cubicBezTo>
                    <a:pt x="42" y="50"/>
                    <a:pt x="42" y="49"/>
                    <a:pt x="43" y="49"/>
                  </a:cubicBezTo>
                  <a:cubicBezTo>
                    <a:pt x="43" y="49"/>
                    <a:pt x="45" y="51"/>
                    <a:pt x="46" y="51"/>
                  </a:cubicBezTo>
                  <a:cubicBezTo>
                    <a:pt x="46" y="52"/>
                    <a:pt x="47" y="54"/>
                    <a:pt x="47" y="54"/>
                  </a:cubicBezTo>
                  <a:cubicBezTo>
                    <a:pt x="47" y="54"/>
                    <a:pt x="49" y="54"/>
                    <a:pt x="49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5"/>
                    <a:pt x="54" y="55"/>
                    <a:pt x="54" y="56"/>
                  </a:cubicBezTo>
                  <a:cubicBezTo>
                    <a:pt x="54" y="56"/>
                    <a:pt x="54" y="57"/>
                    <a:pt x="55" y="57"/>
                  </a:cubicBezTo>
                  <a:cubicBezTo>
                    <a:pt x="55" y="57"/>
                    <a:pt x="55" y="58"/>
                    <a:pt x="55" y="58"/>
                  </a:cubicBezTo>
                  <a:cubicBezTo>
                    <a:pt x="56" y="59"/>
                    <a:pt x="57" y="60"/>
                    <a:pt x="57" y="61"/>
                  </a:cubicBezTo>
                  <a:cubicBezTo>
                    <a:pt x="57" y="62"/>
                    <a:pt x="58" y="64"/>
                    <a:pt x="58" y="64"/>
                  </a:cubicBezTo>
                  <a:cubicBezTo>
                    <a:pt x="58" y="64"/>
                    <a:pt x="59" y="66"/>
                    <a:pt x="59" y="66"/>
                  </a:cubicBezTo>
                  <a:cubicBezTo>
                    <a:pt x="59" y="66"/>
                    <a:pt x="59" y="67"/>
                    <a:pt x="60" y="67"/>
                  </a:cubicBezTo>
                  <a:cubicBezTo>
                    <a:pt x="60" y="67"/>
                    <a:pt x="61" y="64"/>
                    <a:pt x="61" y="63"/>
                  </a:cubicBezTo>
                  <a:cubicBezTo>
                    <a:pt x="61" y="62"/>
                    <a:pt x="62" y="61"/>
                    <a:pt x="62" y="61"/>
                  </a:cubicBezTo>
                  <a:cubicBezTo>
                    <a:pt x="62" y="61"/>
                    <a:pt x="63" y="61"/>
                    <a:pt x="63" y="60"/>
                  </a:cubicBezTo>
                  <a:cubicBezTo>
                    <a:pt x="63" y="60"/>
                    <a:pt x="64" y="60"/>
                    <a:pt x="64" y="60"/>
                  </a:cubicBezTo>
                  <a:cubicBezTo>
                    <a:pt x="64" y="60"/>
                    <a:pt x="64" y="58"/>
                    <a:pt x="65" y="58"/>
                  </a:cubicBezTo>
                  <a:cubicBezTo>
                    <a:pt x="65" y="57"/>
                    <a:pt x="66" y="56"/>
                    <a:pt x="67" y="56"/>
                  </a:cubicBezTo>
                  <a:cubicBezTo>
                    <a:pt x="67" y="56"/>
                    <a:pt x="69" y="57"/>
                    <a:pt x="69" y="58"/>
                  </a:cubicBezTo>
                  <a:cubicBezTo>
                    <a:pt x="69" y="58"/>
                    <a:pt x="69" y="59"/>
                    <a:pt x="69" y="60"/>
                  </a:cubicBezTo>
                  <a:cubicBezTo>
                    <a:pt x="69" y="60"/>
                    <a:pt x="70" y="61"/>
                    <a:pt x="71" y="61"/>
                  </a:cubicBezTo>
                  <a:cubicBezTo>
                    <a:pt x="71" y="61"/>
                    <a:pt x="72" y="62"/>
                    <a:pt x="72" y="62"/>
                  </a:cubicBezTo>
                  <a:cubicBezTo>
                    <a:pt x="72" y="62"/>
                    <a:pt x="72" y="63"/>
                    <a:pt x="73" y="64"/>
                  </a:cubicBezTo>
                  <a:cubicBezTo>
                    <a:pt x="73" y="64"/>
                    <a:pt x="73" y="65"/>
                    <a:pt x="73" y="65"/>
                  </a:cubicBezTo>
                  <a:cubicBezTo>
                    <a:pt x="72" y="66"/>
                    <a:pt x="73" y="67"/>
                    <a:pt x="73" y="67"/>
                  </a:cubicBezTo>
                  <a:cubicBezTo>
                    <a:pt x="73" y="68"/>
                    <a:pt x="75" y="70"/>
                    <a:pt x="76" y="71"/>
                  </a:cubicBezTo>
                  <a:cubicBezTo>
                    <a:pt x="76" y="71"/>
                    <a:pt x="77" y="69"/>
                    <a:pt x="76" y="69"/>
                  </a:cubicBezTo>
                  <a:cubicBezTo>
                    <a:pt x="76" y="68"/>
                    <a:pt x="75" y="67"/>
                    <a:pt x="74" y="66"/>
                  </a:cubicBezTo>
                  <a:cubicBezTo>
                    <a:pt x="74" y="66"/>
                    <a:pt x="74" y="64"/>
                    <a:pt x="74" y="64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5"/>
                    <a:pt x="77" y="65"/>
                    <a:pt x="77" y="66"/>
                  </a:cubicBezTo>
                  <a:cubicBezTo>
                    <a:pt x="77" y="66"/>
                    <a:pt x="79" y="64"/>
                    <a:pt x="80" y="63"/>
                  </a:cubicBezTo>
                  <a:cubicBezTo>
                    <a:pt x="80" y="61"/>
                    <a:pt x="81" y="59"/>
                    <a:pt x="81" y="59"/>
                  </a:cubicBezTo>
                  <a:cubicBezTo>
                    <a:pt x="81" y="58"/>
                    <a:pt x="80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2" y="57"/>
                    <a:pt x="84" y="55"/>
                    <a:pt x="84" y="54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2"/>
                    <a:pt x="86" y="50"/>
                    <a:pt x="87" y="49"/>
                  </a:cubicBezTo>
                  <a:cubicBezTo>
                    <a:pt x="87" y="49"/>
                    <a:pt x="86" y="47"/>
                    <a:pt x="86" y="47"/>
                  </a:cubicBezTo>
                  <a:cubicBezTo>
                    <a:pt x="86" y="46"/>
                    <a:pt x="85" y="46"/>
                    <a:pt x="85" y="45"/>
                  </a:cubicBezTo>
                  <a:cubicBezTo>
                    <a:pt x="85" y="45"/>
                    <a:pt x="85" y="44"/>
                    <a:pt x="85" y="44"/>
                  </a:cubicBezTo>
                  <a:cubicBezTo>
                    <a:pt x="85" y="43"/>
                    <a:pt x="86" y="43"/>
                    <a:pt x="86" y="43"/>
                  </a:cubicBezTo>
                  <a:cubicBezTo>
                    <a:pt x="86" y="43"/>
                    <a:pt x="87" y="42"/>
                    <a:pt x="87" y="42"/>
                  </a:cubicBezTo>
                  <a:cubicBezTo>
                    <a:pt x="87" y="41"/>
                    <a:pt x="87" y="42"/>
                    <a:pt x="87" y="42"/>
                  </a:cubicBezTo>
                  <a:cubicBezTo>
                    <a:pt x="88" y="43"/>
                    <a:pt x="88" y="45"/>
                    <a:pt x="89" y="45"/>
                  </a:cubicBezTo>
                  <a:cubicBezTo>
                    <a:pt x="89" y="45"/>
                    <a:pt x="91" y="43"/>
                    <a:pt x="91" y="41"/>
                  </a:cubicBezTo>
                  <a:cubicBezTo>
                    <a:pt x="90" y="40"/>
                    <a:pt x="91" y="38"/>
                    <a:pt x="92" y="38"/>
                  </a:cubicBezTo>
                  <a:cubicBezTo>
                    <a:pt x="92" y="38"/>
                    <a:pt x="93" y="36"/>
                    <a:pt x="93" y="36"/>
                  </a:cubicBezTo>
                  <a:cubicBezTo>
                    <a:pt x="89" y="24"/>
                    <a:pt x="83" y="1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4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ubicBezTo>
                    <a:pt x="71" y="3"/>
                    <a:pt x="71" y="2"/>
                    <a:pt x="70" y="1"/>
                  </a:cubicBezTo>
                  <a:cubicBezTo>
                    <a:pt x="69" y="1"/>
                    <a:pt x="69" y="1"/>
                    <a:pt x="68" y="1"/>
                  </a:cubicBezTo>
                  <a:cubicBezTo>
                    <a:pt x="68" y="1"/>
                    <a:pt x="66" y="1"/>
                    <a:pt x="66" y="1"/>
                  </a:cubicBezTo>
                  <a:cubicBezTo>
                    <a:pt x="66" y="0"/>
                    <a:pt x="65" y="1"/>
                    <a:pt x="65" y="1"/>
                  </a:cubicBezTo>
                  <a:cubicBezTo>
                    <a:pt x="65" y="2"/>
                    <a:pt x="63" y="2"/>
                    <a:pt x="63" y="2"/>
                  </a:cubicBezTo>
                  <a:cubicBezTo>
                    <a:pt x="63" y="3"/>
                    <a:pt x="62" y="3"/>
                    <a:pt x="62" y="3"/>
                  </a:cubicBezTo>
                  <a:cubicBezTo>
                    <a:pt x="62" y="2"/>
                    <a:pt x="61" y="3"/>
                    <a:pt x="60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6" y="5"/>
                    <a:pt x="56" y="5"/>
                  </a:cubicBezTo>
                  <a:cubicBezTo>
                    <a:pt x="56" y="5"/>
                    <a:pt x="55" y="6"/>
                    <a:pt x="55" y="6"/>
                  </a:cubicBezTo>
                  <a:cubicBezTo>
                    <a:pt x="55" y="6"/>
                    <a:pt x="55" y="8"/>
                    <a:pt x="55" y="8"/>
                  </a:cubicBezTo>
                  <a:cubicBezTo>
                    <a:pt x="56" y="8"/>
                    <a:pt x="55" y="8"/>
                    <a:pt x="54" y="7"/>
                  </a:cubicBezTo>
                  <a:cubicBezTo>
                    <a:pt x="54" y="7"/>
                    <a:pt x="53" y="8"/>
                    <a:pt x="53" y="8"/>
                  </a:cubicBezTo>
                  <a:cubicBezTo>
                    <a:pt x="53" y="8"/>
                    <a:pt x="52" y="8"/>
                    <a:pt x="52" y="8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8"/>
                    <a:pt x="50" y="7"/>
                    <a:pt x="50" y="7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9"/>
                    <a:pt x="44" y="10"/>
                    <a:pt x="44" y="10"/>
                  </a:cubicBezTo>
                  <a:cubicBezTo>
                    <a:pt x="43" y="9"/>
                    <a:pt x="43" y="11"/>
                    <a:pt x="43" y="11"/>
                  </a:cubicBezTo>
                  <a:cubicBezTo>
                    <a:pt x="44" y="11"/>
                    <a:pt x="42" y="11"/>
                    <a:pt x="41" y="11"/>
                  </a:cubicBezTo>
                  <a:cubicBezTo>
                    <a:pt x="41" y="11"/>
                    <a:pt x="38" y="12"/>
                    <a:pt x="38" y="12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7" y="12"/>
                    <a:pt x="36" y="11"/>
                    <a:pt x="36" y="11"/>
                  </a:cubicBezTo>
                  <a:cubicBezTo>
                    <a:pt x="35" y="11"/>
                    <a:pt x="35" y="13"/>
                    <a:pt x="34" y="13"/>
                  </a:cubicBezTo>
                  <a:cubicBezTo>
                    <a:pt x="34" y="14"/>
                    <a:pt x="33" y="12"/>
                    <a:pt x="32" y="11"/>
                  </a:cubicBezTo>
                  <a:cubicBezTo>
                    <a:pt x="31" y="11"/>
                    <a:pt x="29" y="10"/>
                    <a:pt x="29" y="10"/>
                  </a:cubicBezTo>
                  <a:cubicBezTo>
                    <a:pt x="28" y="10"/>
                    <a:pt x="27" y="9"/>
                    <a:pt x="27" y="9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25" y="8"/>
                    <a:pt x="23" y="9"/>
                    <a:pt x="23" y="9"/>
                  </a:cubicBezTo>
                  <a:cubicBezTo>
                    <a:pt x="22" y="10"/>
                    <a:pt x="22" y="9"/>
                    <a:pt x="22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9" y="12"/>
                    <a:pt x="17" y="14"/>
                    <a:pt x="17" y="15"/>
                  </a:cubicBezTo>
                  <a:cubicBezTo>
                    <a:pt x="17" y="15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4" y="18"/>
                    <a:pt x="14" y="18"/>
                  </a:cubicBezTo>
                  <a:cubicBezTo>
                    <a:pt x="13" y="19"/>
                    <a:pt x="14" y="21"/>
                    <a:pt x="14" y="22"/>
                  </a:cubicBezTo>
                  <a:cubicBezTo>
                    <a:pt x="14" y="23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7"/>
                    <a:pt x="13" y="28"/>
                    <a:pt x="12" y="29"/>
                  </a:cubicBezTo>
                  <a:cubicBezTo>
                    <a:pt x="12" y="29"/>
                    <a:pt x="11" y="29"/>
                    <a:pt x="11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7"/>
                    <a:pt x="11" y="25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7" y="22"/>
                    <a:pt x="7" y="24"/>
                    <a:pt x="7" y="25"/>
                  </a:cubicBezTo>
                  <a:cubicBezTo>
                    <a:pt x="7" y="25"/>
                    <a:pt x="8" y="26"/>
                    <a:pt x="8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7" y="27"/>
                    <a:pt x="7" y="29"/>
                    <a:pt x="7" y="29"/>
                  </a:cubicBezTo>
                  <a:cubicBezTo>
                    <a:pt x="7" y="30"/>
                    <a:pt x="7" y="31"/>
                    <a:pt x="7" y="31"/>
                  </a:cubicBezTo>
                  <a:cubicBezTo>
                    <a:pt x="6" y="31"/>
                    <a:pt x="8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8" y="32"/>
                    <a:pt x="7" y="33"/>
                    <a:pt x="7" y="33"/>
                  </a:cubicBezTo>
                  <a:cubicBezTo>
                    <a:pt x="7" y="33"/>
                    <a:pt x="7" y="34"/>
                    <a:pt x="8" y="34"/>
                  </a:cubicBezTo>
                  <a:cubicBezTo>
                    <a:pt x="8" y="34"/>
                    <a:pt x="9" y="35"/>
                    <a:pt x="9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7" y="37"/>
                    <a:pt x="6" y="37"/>
                  </a:cubicBezTo>
                  <a:cubicBezTo>
                    <a:pt x="5" y="37"/>
                    <a:pt x="4" y="39"/>
                    <a:pt x="4" y="39"/>
                  </a:cubicBezTo>
                  <a:cubicBezTo>
                    <a:pt x="4" y="40"/>
                    <a:pt x="4" y="42"/>
                    <a:pt x="5" y="42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7" y="44"/>
                    <a:pt x="8" y="43"/>
                    <a:pt x="9" y="44"/>
                  </a:cubicBezTo>
                  <a:cubicBezTo>
                    <a:pt x="9" y="44"/>
                    <a:pt x="10" y="42"/>
                    <a:pt x="10" y="41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13" y="38"/>
                    <a:pt x="15" y="38"/>
                    <a:pt x="15" y="38"/>
                  </a:cubicBezTo>
                  <a:cubicBezTo>
                    <a:pt x="16" y="37"/>
                    <a:pt x="15" y="39"/>
                    <a:pt x="15" y="40"/>
                  </a:cubicBezTo>
                  <a:cubicBezTo>
                    <a:pt x="16" y="41"/>
                    <a:pt x="17" y="41"/>
                    <a:pt x="17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9" y="40"/>
                    <a:pt x="19" y="40"/>
                  </a:cubicBezTo>
                  <a:cubicBezTo>
                    <a:pt x="20" y="41"/>
                    <a:pt x="20" y="42"/>
                    <a:pt x="19" y="42"/>
                  </a:cubicBezTo>
                  <a:cubicBezTo>
                    <a:pt x="19" y="42"/>
                    <a:pt x="19" y="43"/>
                    <a:pt x="19" y="43"/>
                  </a:cubicBezTo>
                  <a:cubicBezTo>
                    <a:pt x="20" y="43"/>
                    <a:pt x="20" y="42"/>
                    <a:pt x="21" y="42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2" y="40"/>
                    <a:pt x="21" y="38"/>
                    <a:pt x="20" y="38"/>
                  </a:cubicBezTo>
                  <a:cubicBezTo>
                    <a:pt x="19" y="37"/>
                    <a:pt x="20" y="37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3"/>
                    <a:pt x="23" y="43"/>
                  </a:cubicBezTo>
                  <a:cubicBezTo>
                    <a:pt x="23" y="43"/>
                    <a:pt x="24" y="44"/>
                    <a:pt x="24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5" y="44"/>
                    <a:pt x="25" y="42"/>
                    <a:pt x="25" y="42"/>
                  </a:cubicBezTo>
                  <a:cubicBezTo>
                    <a:pt x="25" y="41"/>
                    <a:pt x="26" y="40"/>
                    <a:pt x="26" y="40"/>
                  </a:cubicBezTo>
                  <a:cubicBezTo>
                    <a:pt x="26" y="40"/>
                    <a:pt x="26" y="42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31" y="44"/>
                    <a:pt x="31" y="45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4"/>
                    <a:pt x="32" y="45"/>
                    <a:pt x="32" y="45"/>
                  </a:cubicBezTo>
                  <a:cubicBezTo>
                    <a:pt x="32" y="45"/>
                    <a:pt x="31" y="47"/>
                    <a:pt x="31" y="47"/>
                  </a:cubicBezTo>
                  <a:cubicBezTo>
                    <a:pt x="31" y="48"/>
                    <a:pt x="28" y="47"/>
                    <a:pt x="26" y="47"/>
                  </a:cubicBezTo>
                  <a:cubicBezTo>
                    <a:pt x="25" y="47"/>
                    <a:pt x="23" y="48"/>
                    <a:pt x="23" y="48"/>
                  </a:cubicBezTo>
                  <a:cubicBezTo>
                    <a:pt x="22" y="48"/>
                    <a:pt x="20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3"/>
                    <a:pt x="15" y="43"/>
                    <a:pt x="14" y="43"/>
                  </a:cubicBezTo>
                  <a:cubicBezTo>
                    <a:pt x="14" y="44"/>
                    <a:pt x="10" y="44"/>
                    <a:pt x="9" y="44"/>
                  </a:cubicBezTo>
                  <a:cubicBezTo>
                    <a:pt x="9" y="45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6"/>
                    <a:pt x="4" y="47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1" y="55"/>
                    <a:pt x="0" y="55"/>
                  </a:cubicBezTo>
                  <a:cubicBezTo>
                    <a:pt x="0" y="56"/>
                    <a:pt x="0" y="60"/>
                    <a:pt x="0" y="61"/>
                  </a:cubicBezTo>
                  <a:cubicBezTo>
                    <a:pt x="0" y="63"/>
                    <a:pt x="1" y="66"/>
                    <a:pt x="1" y="66"/>
                  </a:cubicBezTo>
                  <a:cubicBezTo>
                    <a:pt x="2" y="67"/>
                    <a:pt x="4" y="69"/>
                    <a:pt x="4" y="69"/>
                  </a:cubicBezTo>
                  <a:cubicBezTo>
                    <a:pt x="5" y="70"/>
                    <a:pt x="7" y="70"/>
                    <a:pt x="8" y="70"/>
                  </a:cubicBezTo>
                  <a:cubicBezTo>
                    <a:pt x="9" y="70"/>
                    <a:pt x="10" y="69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69"/>
                    <a:pt x="13" y="70"/>
                    <a:pt x="14" y="70"/>
                  </a:cubicBezTo>
                  <a:cubicBezTo>
                    <a:pt x="14" y="70"/>
                    <a:pt x="15" y="70"/>
                    <a:pt x="15" y="70"/>
                  </a:cubicBezTo>
                  <a:cubicBezTo>
                    <a:pt x="16" y="70"/>
                    <a:pt x="16" y="73"/>
                    <a:pt x="16" y="73"/>
                  </a:cubicBezTo>
                  <a:cubicBezTo>
                    <a:pt x="16" y="74"/>
                    <a:pt x="16" y="77"/>
                    <a:pt x="17" y="78"/>
                  </a:cubicBezTo>
                  <a:cubicBezTo>
                    <a:pt x="17" y="79"/>
                    <a:pt x="18" y="81"/>
                    <a:pt x="18" y="82"/>
                  </a:cubicBezTo>
                  <a:cubicBezTo>
                    <a:pt x="18" y="83"/>
                    <a:pt x="17" y="86"/>
                    <a:pt x="17" y="87"/>
                  </a:cubicBezTo>
                  <a:cubicBezTo>
                    <a:pt x="17" y="88"/>
                    <a:pt x="18" y="91"/>
                    <a:pt x="19" y="91"/>
                  </a:cubicBezTo>
                  <a:cubicBezTo>
                    <a:pt x="19" y="92"/>
                    <a:pt x="19" y="94"/>
                    <a:pt x="19" y="95"/>
                  </a:cubicBezTo>
                  <a:cubicBezTo>
                    <a:pt x="19" y="95"/>
                    <a:pt x="21" y="98"/>
                    <a:pt x="21" y="99"/>
                  </a:cubicBezTo>
                  <a:cubicBezTo>
                    <a:pt x="22" y="101"/>
                    <a:pt x="25" y="101"/>
                    <a:pt x="26" y="10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357">
              <a:extLst>
                <a:ext uri="{FF2B5EF4-FFF2-40B4-BE49-F238E27FC236}">
                  <a16:creationId xmlns="" xmlns:a16="http://schemas.microsoft.com/office/drawing/2014/main" id="{B862D160-CA1B-4449-9A8C-4253C387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1730"/>
              <a:ext cx="9" cy="9"/>
            </a:xfrm>
            <a:custGeom>
              <a:avLst/>
              <a:gdLst>
                <a:gd name="T0" fmla="*/ 1 w 4"/>
                <a:gd name="T1" fmla="*/ 4 h 4"/>
                <a:gd name="T2" fmla="*/ 3 w 4"/>
                <a:gd name="T3" fmla="*/ 4 h 4"/>
                <a:gd name="T4" fmla="*/ 3 w 4"/>
                <a:gd name="T5" fmla="*/ 2 h 4"/>
                <a:gd name="T6" fmla="*/ 2 w 4"/>
                <a:gd name="T7" fmla="*/ 0 h 4"/>
                <a:gd name="T8" fmla="*/ 1 w 4"/>
                <a:gd name="T9" fmla="*/ 1 h 4"/>
                <a:gd name="T10" fmla="*/ 0 w 4"/>
                <a:gd name="T11" fmla="*/ 2 h 4"/>
                <a:gd name="T12" fmla="*/ 0 w 4"/>
                <a:gd name="T13" fmla="*/ 3 h 4"/>
                <a:gd name="T14" fmla="*/ 1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3"/>
                    <a:pt x="4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358">
              <a:extLst>
                <a:ext uri="{FF2B5EF4-FFF2-40B4-BE49-F238E27FC236}">
                  <a16:creationId xmlns="" xmlns:a16="http://schemas.microsoft.com/office/drawing/2014/main" id="{182B9D26-583D-4331-8739-B39B10EE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56"/>
              <a:ext cx="7" cy="10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3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3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359">
              <a:extLst>
                <a:ext uri="{FF2B5EF4-FFF2-40B4-BE49-F238E27FC236}">
                  <a16:creationId xmlns="" xmlns:a16="http://schemas.microsoft.com/office/drawing/2014/main" id="{B500D86E-14D5-4D89-A523-39DFE7B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" y="1747"/>
              <a:ext cx="15" cy="1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1 h 8"/>
                <a:gd name="T4" fmla="*/ 5 w 6"/>
                <a:gd name="T5" fmla="*/ 0 h 8"/>
                <a:gd name="T6" fmla="*/ 1 w 6"/>
                <a:gd name="T7" fmla="*/ 4 h 8"/>
                <a:gd name="T8" fmla="*/ 0 w 6"/>
                <a:gd name="T9" fmla="*/ 7 h 8"/>
                <a:gd name="T10" fmla="*/ 3 w 6"/>
                <a:gd name="T11" fmla="*/ 8 h 8"/>
                <a:gd name="T12" fmla="*/ 4 w 6"/>
                <a:gd name="T13" fmla="*/ 8 h 8"/>
                <a:gd name="T14" fmla="*/ 4 w 6"/>
                <a:gd name="T15" fmla="*/ 8 h 8"/>
                <a:gd name="T16" fmla="*/ 5 w 6"/>
                <a:gd name="T17" fmla="*/ 6 h 8"/>
                <a:gd name="T18" fmla="*/ 6 w 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6" y="4"/>
                    <a:pt x="6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360">
              <a:extLst>
                <a:ext uri="{FF2B5EF4-FFF2-40B4-BE49-F238E27FC236}">
                  <a16:creationId xmlns="" xmlns:a16="http://schemas.microsoft.com/office/drawing/2014/main" id="{D0E9938A-FC50-4C59-80A9-970A2D1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768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1 h 3"/>
                <a:gd name="T4" fmla="*/ 5 w 7"/>
                <a:gd name="T5" fmla="*/ 2 h 3"/>
                <a:gd name="T6" fmla="*/ 7 w 7"/>
                <a:gd name="T7" fmla="*/ 2 h 3"/>
                <a:gd name="T8" fmla="*/ 2 w 7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4" y="2"/>
                    <a:pt x="5" y="2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6" y="2"/>
                    <a:pt x="3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61">
              <a:extLst>
                <a:ext uri="{FF2B5EF4-FFF2-40B4-BE49-F238E27FC236}">
                  <a16:creationId xmlns="" xmlns:a16="http://schemas.microsoft.com/office/drawing/2014/main" id="{E368641B-A40E-4459-80F2-80D6A5FB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1711"/>
              <a:ext cx="5" cy="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362">
              <a:extLst>
                <a:ext uri="{FF2B5EF4-FFF2-40B4-BE49-F238E27FC236}">
                  <a16:creationId xmlns="" xmlns:a16="http://schemas.microsoft.com/office/drawing/2014/main" id="{DF68724B-B792-44BF-AB60-6A9313E0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723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363">
              <a:extLst>
                <a:ext uri="{FF2B5EF4-FFF2-40B4-BE49-F238E27FC236}">
                  <a16:creationId xmlns="" xmlns:a16="http://schemas.microsoft.com/office/drawing/2014/main" id="{4E3353F0-9C12-4B03-A868-3118E82A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754"/>
              <a:ext cx="7" cy="4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364">
              <a:extLst>
                <a:ext uri="{FF2B5EF4-FFF2-40B4-BE49-F238E27FC236}">
                  <a16:creationId xmlns="" xmlns:a16="http://schemas.microsoft.com/office/drawing/2014/main" id="{ECBBA508-6EB1-4EB1-92A5-033ED41D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687"/>
              <a:ext cx="12" cy="12"/>
            </a:xfrm>
            <a:custGeom>
              <a:avLst/>
              <a:gdLst>
                <a:gd name="T0" fmla="*/ 1 w 5"/>
                <a:gd name="T1" fmla="*/ 2 h 5"/>
                <a:gd name="T2" fmla="*/ 0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2 w 5"/>
                <a:gd name="T9" fmla="*/ 4 h 5"/>
                <a:gd name="T10" fmla="*/ 3 w 5"/>
                <a:gd name="T11" fmla="*/ 3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0 h 5"/>
                <a:gd name="T18" fmla="*/ 3 w 5"/>
                <a:gd name="T19" fmla="*/ 0 h 5"/>
                <a:gd name="T20" fmla="*/ 1 w 5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365">
              <a:extLst>
                <a:ext uri="{FF2B5EF4-FFF2-40B4-BE49-F238E27FC236}">
                  <a16:creationId xmlns="" xmlns:a16="http://schemas.microsoft.com/office/drawing/2014/main" id="{3BDBA6C9-34EB-4EBE-AFF3-DC7312EA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66">
              <a:extLst>
                <a:ext uri="{FF2B5EF4-FFF2-40B4-BE49-F238E27FC236}">
                  <a16:creationId xmlns="" xmlns:a16="http://schemas.microsoft.com/office/drawing/2014/main" id="{3F442457-F3C2-4056-BD38-4FB5BC8A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7"/>
              <a:ext cx="14" cy="19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3 h 8"/>
                <a:gd name="T4" fmla="*/ 3 w 6"/>
                <a:gd name="T5" fmla="*/ 3 h 8"/>
                <a:gd name="T6" fmla="*/ 3 w 6"/>
                <a:gd name="T7" fmla="*/ 2 h 8"/>
                <a:gd name="T8" fmla="*/ 1 w 6"/>
                <a:gd name="T9" fmla="*/ 1 h 8"/>
                <a:gd name="T10" fmla="*/ 0 w 6"/>
                <a:gd name="T11" fmla="*/ 1 h 8"/>
                <a:gd name="T12" fmla="*/ 2 w 6"/>
                <a:gd name="T13" fmla="*/ 2 h 8"/>
                <a:gd name="T14" fmla="*/ 5 w 6"/>
                <a:gd name="T15" fmla="*/ 8 h 8"/>
                <a:gd name="T16" fmla="*/ 6 w 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3"/>
                    <a:pt x="5" y="8"/>
                    <a:pt x="5" y="8"/>
                  </a:cubicBezTo>
                  <a:cubicBezTo>
                    <a:pt x="6" y="8"/>
                    <a:pt x="6" y="7"/>
                    <a:pt x="6" y="6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367">
              <a:extLst>
                <a:ext uri="{FF2B5EF4-FFF2-40B4-BE49-F238E27FC236}">
                  <a16:creationId xmlns="" xmlns:a16="http://schemas.microsoft.com/office/drawing/2014/main" id="{23E9357C-BDB4-439E-93A2-F4CD5E2D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739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1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368">
              <a:extLst>
                <a:ext uri="{FF2B5EF4-FFF2-40B4-BE49-F238E27FC236}">
                  <a16:creationId xmlns="" xmlns:a16="http://schemas.microsoft.com/office/drawing/2014/main" id="{706747B1-BEE7-4EDC-9914-8B9BCD2F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780"/>
              <a:ext cx="11" cy="29"/>
            </a:xfrm>
            <a:custGeom>
              <a:avLst/>
              <a:gdLst>
                <a:gd name="T0" fmla="*/ 1 w 5"/>
                <a:gd name="T1" fmla="*/ 11 h 12"/>
                <a:gd name="T2" fmla="*/ 2 w 5"/>
                <a:gd name="T3" fmla="*/ 12 h 12"/>
                <a:gd name="T4" fmla="*/ 4 w 5"/>
                <a:gd name="T5" fmla="*/ 10 h 12"/>
                <a:gd name="T6" fmla="*/ 4 w 5"/>
                <a:gd name="T7" fmla="*/ 8 h 12"/>
                <a:gd name="T8" fmla="*/ 4 w 5"/>
                <a:gd name="T9" fmla="*/ 7 h 12"/>
                <a:gd name="T10" fmla="*/ 5 w 5"/>
                <a:gd name="T11" fmla="*/ 5 h 12"/>
                <a:gd name="T12" fmla="*/ 4 w 5"/>
                <a:gd name="T13" fmla="*/ 1 h 12"/>
                <a:gd name="T14" fmla="*/ 3 w 5"/>
                <a:gd name="T15" fmla="*/ 2 h 12"/>
                <a:gd name="T16" fmla="*/ 1 w 5"/>
                <a:gd name="T17" fmla="*/ 4 h 12"/>
                <a:gd name="T18" fmla="*/ 1 w 5"/>
                <a:gd name="T19" fmla="*/ 6 h 12"/>
                <a:gd name="T20" fmla="*/ 0 w 5"/>
                <a:gd name="T21" fmla="*/ 8 h 12"/>
                <a:gd name="T22" fmla="*/ 1 w 5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2">
                  <a:moveTo>
                    <a:pt x="1" y="11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4" y="10"/>
                    <a:pt x="4" y="10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4" y="1"/>
                    <a:pt x="4" y="1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369">
              <a:extLst>
                <a:ext uri="{FF2B5EF4-FFF2-40B4-BE49-F238E27FC236}">
                  <a16:creationId xmlns="" xmlns:a16="http://schemas.microsoft.com/office/drawing/2014/main" id="{0D5DD9FD-AA43-452C-A6CF-5BE770BA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370">
              <a:extLst>
                <a:ext uri="{FF2B5EF4-FFF2-40B4-BE49-F238E27FC236}">
                  <a16:creationId xmlns="" xmlns:a16="http://schemas.microsoft.com/office/drawing/2014/main" id="{F14E9881-AC0F-4738-B8CB-9949F743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32 w 32"/>
                <a:gd name="T1" fmla="*/ 3 h 29"/>
                <a:gd name="T2" fmla="*/ 30 w 32"/>
                <a:gd name="T3" fmla="*/ 3 h 29"/>
                <a:gd name="T4" fmla="*/ 28 w 32"/>
                <a:gd name="T5" fmla="*/ 3 h 29"/>
                <a:gd name="T6" fmla="*/ 28 w 32"/>
                <a:gd name="T7" fmla="*/ 1 h 29"/>
                <a:gd name="T8" fmla="*/ 28 w 32"/>
                <a:gd name="T9" fmla="*/ 0 h 29"/>
                <a:gd name="T10" fmla="*/ 25 w 32"/>
                <a:gd name="T11" fmla="*/ 0 h 29"/>
                <a:gd name="T12" fmla="*/ 23 w 32"/>
                <a:gd name="T13" fmla="*/ 0 h 29"/>
                <a:gd name="T14" fmla="*/ 20 w 32"/>
                <a:gd name="T15" fmla="*/ 0 h 29"/>
                <a:gd name="T16" fmla="*/ 15 w 32"/>
                <a:gd name="T17" fmla="*/ 0 h 29"/>
                <a:gd name="T18" fmla="*/ 14 w 32"/>
                <a:gd name="T19" fmla="*/ 2 h 29"/>
                <a:gd name="T20" fmla="*/ 11 w 32"/>
                <a:gd name="T21" fmla="*/ 2 h 29"/>
                <a:gd name="T22" fmla="*/ 5 w 32"/>
                <a:gd name="T23" fmla="*/ 4 h 29"/>
                <a:gd name="T24" fmla="*/ 3 w 32"/>
                <a:gd name="T25" fmla="*/ 6 h 29"/>
                <a:gd name="T26" fmla="*/ 2 w 32"/>
                <a:gd name="T27" fmla="*/ 7 h 29"/>
                <a:gd name="T28" fmla="*/ 0 w 32"/>
                <a:gd name="T29" fmla="*/ 8 h 29"/>
                <a:gd name="T30" fmla="*/ 0 w 32"/>
                <a:gd name="T31" fmla="*/ 9 h 29"/>
                <a:gd name="T32" fmla="*/ 1 w 32"/>
                <a:gd name="T33" fmla="*/ 9 h 29"/>
                <a:gd name="T34" fmla="*/ 3 w 32"/>
                <a:gd name="T35" fmla="*/ 9 h 29"/>
                <a:gd name="T36" fmla="*/ 1 w 32"/>
                <a:gd name="T37" fmla="*/ 10 h 29"/>
                <a:gd name="T38" fmla="*/ 2 w 32"/>
                <a:gd name="T39" fmla="*/ 11 h 29"/>
                <a:gd name="T40" fmla="*/ 4 w 32"/>
                <a:gd name="T41" fmla="*/ 11 h 29"/>
                <a:gd name="T42" fmla="*/ 6 w 32"/>
                <a:gd name="T43" fmla="*/ 12 h 29"/>
                <a:gd name="T44" fmla="*/ 7 w 32"/>
                <a:gd name="T45" fmla="*/ 14 h 29"/>
                <a:gd name="T46" fmla="*/ 7 w 32"/>
                <a:gd name="T47" fmla="*/ 16 h 29"/>
                <a:gd name="T48" fmla="*/ 9 w 32"/>
                <a:gd name="T49" fmla="*/ 16 h 29"/>
                <a:gd name="T50" fmla="*/ 8 w 32"/>
                <a:gd name="T51" fmla="*/ 17 h 29"/>
                <a:gd name="T52" fmla="*/ 9 w 32"/>
                <a:gd name="T53" fmla="*/ 19 h 29"/>
                <a:gd name="T54" fmla="*/ 9 w 32"/>
                <a:gd name="T55" fmla="*/ 20 h 29"/>
                <a:gd name="T56" fmla="*/ 8 w 32"/>
                <a:gd name="T57" fmla="*/ 21 h 29"/>
                <a:gd name="T58" fmla="*/ 10 w 32"/>
                <a:gd name="T59" fmla="*/ 26 h 29"/>
                <a:gd name="T60" fmla="*/ 11 w 32"/>
                <a:gd name="T61" fmla="*/ 29 h 29"/>
                <a:gd name="T62" fmla="*/ 12 w 32"/>
                <a:gd name="T63" fmla="*/ 29 h 29"/>
                <a:gd name="T64" fmla="*/ 13 w 32"/>
                <a:gd name="T65" fmla="*/ 29 h 29"/>
                <a:gd name="T66" fmla="*/ 14 w 32"/>
                <a:gd name="T67" fmla="*/ 27 h 29"/>
                <a:gd name="T68" fmla="*/ 16 w 32"/>
                <a:gd name="T69" fmla="*/ 23 h 29"/>
                <a:gd name="T70" fmla="*/ 18 w 32"/>
                <a:gd name="T71" fmla="*/ 23 h 29"/>
                <a:gd name="T72" fmla="*/ 19 w 32"/>
                <a:gd name="T73" fmla="*/ 22 h 29"/>
                <a:gd name="T74" fmla="*/ 22 w 32"/>
                <a:gd name="T75" fmla="*/ 21 h 29"/>
                <a:gd name="T76" fmla="*/ 24 w 32"/>
                <a:gd name="T77" fmla="*/ 18 h 29"/>
                <a:gd name="T78" fmla="*/ 23 w 32"/>
                <a:gd name="T79" fmla="*/ 18 h 29"/>
                <a:gd name="T80" fmla="*/ 23 w 32"/>
                <a:gd name="T81" fmla="*/ 17 h 29"/>
                <a:gd name="T82" fmla="*/ 25 w 32"/>
                <a:gd name="T83" fmla="*/ 17 h 29"/>
                <a:gd name="T84" fmla="*/ 26 w 32"/>
                <a:gd name="T85" fmla="*/ 16 h 29"/>
                <a:gd name="T86" fmla="*/ 26 w 32"/>
                <a:gd name="T87" fmla="*/ 16 h 29"/>
                <a:gd name="T88" fmla="*/ 26 w 32"/>
                <a:gd name="T89" fmla="*/ 15 h 29"/>
                <a:gd name="T90" fmla="*/ 28 w 32"/>
                <a:gd name="T91" fmla="*/ 12 h 29"/>
                <a:gd name="T92" fmla="*/ 29 w 32"/>
                <a:gd name="T93" fmla="*/ 10 h 29"/>
                <a:gd name="T94" fmla="*/ 28 w 32"/>
                <a:gd name="T95" fmla="*/ 8 h 29"/>
                <a:gd name="T96" fmla="*/ 29 w 32"/>
                <a:gd name="T97" fmla="*/ 8 h 29"/>
                <a:gd name="T98" fmla="*/ 29 w 32"/>
                <a:gd name="T99" fmla="*/ 6 h 29"/>
                <a:gd name="T100" fmla="*/ 30 w 32"/>
                <a:gd name="T101" fmla="*/ 5 h 29"/>
                <a:gd name="T102" fmla="*/ 32 w 32"/>
                <a:gd name="T103" fmla="*/ 4 h 29"/>
                <a:gd name="T104" fmla="*/ 32 w 32"/>
                <a:gd name="T10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32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371">
              <a:extLst>
                <a:ext uri="{FF2B5EF4-FFF2-40B4-BE49-F238E27FC236}">
                  <a16:creationId xmlns="" xmlns:a16="http://schemas.microsoft.com/office/drawing/2014/main" id="{ED89F1CC-4D0A-467E-8553-A2EE520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21" cy="17"/>
            </a:xfrm>
            <a:custGeom>
              <a:avLst/>
              <a:gdLst>
                <a:gd name="T0" fmla="*/ 4 w 9"/>
                <a:gd name="T1" fmla="*/ 0 h 7"/>
                <a:gd name="T2" fmla="*/ 2 w 9"/>
                <a:gd name="T3" fmla="*/ 1 h 7"/>
                <a:gd name="T4" fmla="*/ 1 w 9"/>
                <a:gd name="T5" fmla="*/ 1 h 7"/>
                <a:gd name="T6" fmla="*/ 0 w 9"/>
                <a:gd name="T7" fmla="*/ 3 h 7"/>
                <a:gd name="T8" fmla="*/ 1 w 9"/>
                <a:gd name="T9" fmla="*/ 4 h 7"/>
                <a:gd name="T10" fmla="*/ 3 w 9"/>
                <a:gd name="T11" fmla="*/ 4 h 7"/>
                <a:gd name="T12" fmla="*/ 3 w 9"/>
                <a:gd name="T13" fmla="*/ 5 h 7"/>
                <a:gd name="T14" fmla="*/ 3 w 9"/>
                <a:gd name="T15" fmla="*/ 6 h 7"/>
                <a:gd name="T16" fmla="*/ 4 w 9"/>
                <a:gd name="T17" fmla="*/ 7 h 7"/>
                <a:gd name="T18" fmla="*/ 6 w 9"/>
                <a:gd name="T19" fmla="*/ 5 h 7"/>
                <a:gd name="T20" fmla="*/ 8 w 9"/>
                <a:gd name="T21" fmla="*/ 5 h 7"/>
                <a:gd name="T22" fmla="*/ 8 w 9"/>
                <a:gd name="T23" fmla="*/ 3 h 7"/>
                <a:gd name="T24" fmla="*/ 6 w 9"/>
                <a:gd name="T25" fmla="*/ 2 h 7"/>
                <a:gd name="T26" fmla="*/ 5 w 9"/>
                <a:gd name="T27" fmla="*/ 2 h 7"/>
                <a:gd name="T28" fmla="*/ 4 w 9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6"/>
                    <a:pt x="9" y="3"/>
                    <a:pt x="8" y="3"/>
                  </a:cubicBezTo>
                  <a:cubicBezTo>
                    <a:pt x="7" y="2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372">
              <a:extLst>
                <a:ext uri="{FF2B5EF4-FFF2-40B4-BE49-F238E27FC236}">
                  <a16:creationId xmlns="" xmlns:a16="http://schemas.microsoft.com/office/drawing/2014/main" id="{184D09C4-FC76-4933-AF03-C168B8501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72"/>
              <a:ext cx="17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1 h 2"/>
                <a:gd name="T4" fmla="*/ 3 w 7"/>
                <a:gd name="T5" fmla="*/ 0 h 2"/>
                <a:gd name="T6" fmla="*/ 0 w 7"/>
                <a:gd name="T7" fmla="*/ 1 h 2"/>
                <a:gd name="T8" fmla="*/ 4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6" y="2"/>
                    <a:pt x="7" y="2"/>
                    <a:pt x="7" y="1"/>
                  </a:cubicBezTo>
                  <a:cubicBezTo>
                    <a:pt x="7" y="1"/>
                    <a:pt x="4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73">
              <a:extLst>
                <a:ext uri="{FF2B5EF4-FFF2-40B4-BE49-F238E27FC236}">
                  <a16:creationId xmlns="" xmlns:a16="http://schemas.microsoft.com/office/drawing/2014/main" id="{E4B477B9-3698-41CB-BA03-00B7B9AD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374">
              <a:extLst>
                <a:ext uri="{FF2B5EF4-FFF2-40B4-BE49-F238E27FC236}">
                  <a16:creationId xmlns="" xmlns:a16="http://schemas.microsoft.com/office/drawing/2014/main" id="{B63BC13A-BA44-4474-8B54-6E43C9D7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1 w 6"/>
                <a:gd name="T5" fmla="*/ 0 h 4"/>
                <a:gd name="T6" fmla="*/ 1 w 6"/>
                <a:gd name="T7" fmla="*/ 1 h 4"/>
                <a:gd name="T8" fmla="*/ 1 w 6"/>
                <a:gd name="T9" fmla="*/ 2 h 4"/>
                <a:gd name="T10" fmla="*/ 1 w 6"/>
                <a:gd name="T11" fmla="*/ 3 h 4"/>
                <a:gd name="T12" fmla="*/ 2 w 6"/>
                <a:gd name="T13" fmla="*/ 4 h 4"/>
                <a:gd name="T14" fmla="*/ 3 w 6"/>
                <a:gd name="T15" fmla="*/ 4 h 4"/>
                <a:gd name="T16" fmla="*/ 5 w 6"/>
                <a:gd name="T17" fmla="*/ 4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75">
              <a:extLst>
                <a:ext uri="{FF2B5EF4-FFF2-40B4-BE49-F238E27FC236}">
                  <a16:creationId xmlns="" xmlns:a16="http://schemas.microsoft.com/office/drawing/2014/main" id="{BC944A72-21ED-466F-9EDC-9F1E366A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586"/>
              <a:ext cx="19" cy="22"/>
            </a:xfrm>
            <a:custGeom>
              <a:avLst/>
              <a:gdLst>
                <a:gd name="T0" fmla="*/ 5 w 8"/>
                <a:gd name="T1" fmla="*/ 3 h 9"/>
                <a:gd name="T2" fmla="*/ 8 w 8"/>
                <a:gd name="T3" fmla="*/ 1 h 9"/>
                <a:gd name="T4" fmla="*/ 8 w 8"/>
                <a:gd name="T5" fmla="*/ 0 h 9"/>
                <a:gd name="T6" fmla="*/ 7 w 8"/>
                <a:gd name="T7" fmla="*/ 1 h 9"/>
                <a:gd name="T8" fmla="*/ 3 w 8"/>
                <a:gd name="T9" fmla="*/ 2 h 9"/>
                <a:gd name="T10" fmla="*/ 1 w 8"/>
                <a:gd name="T11" fmla="*/ 3 h 9"/>
                <a:gd name="T12" fmla="*/ 0 w 8"/>
                <a:gd name="T13" fmla="*/ 7 h 9"/>
                <a:gd name="T14" fmla="*/ 1 w 8"/>
                <a:gd name="T15" fmla="*/ 9 h 9"/>
                <a:gd name="T16" fmla="*/ 3 w 8"/>
                <a:gd name="T17" fmla="*/ 9 h 9"/>
                <a:gd name="T18" fmla="*/ 2 w 8"/>
                <a:gd name="T19" fmla="*/ 6 h 9"/>
                <a:gd name="T20" fmla="*/ 5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5" y="3"/>
                  </a:moveTo>
                  <a:cubicBezTo>
                    <a:pt x="5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5"/>
                    <a:pt x="4" y="4"/>
                    <a:pt x="5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76">
              <a:extLst>
                <a:ext uri="{FF2B5EF4-FFF2-40B4-BE49-F238E27FC236}">
                  <a16:creationId xmlns="" xmlns:a16="http://schemas.microsoft.com/office/drawing/2014/main" id="{87869C8E-0833-477A-905E-BFE4650F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" y="1572"/>
              <a:ext cx="5" cy="7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77">
              <a:extLst>
                <a:ext uri="{FF2B5EF4-FFF2-40B4-BE49-F238E27FC236}">
                  <a16:creationId xmlns="" xmlns:a16="http://schemas.microsoft.com/office/drawing/2014/main" id="{59FC6E2E-432F-4628-921A-359E2E6E7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77"/>
              <a:ext cx="10" cy="2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2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78">
              <a:extLst>
                <a:ext uri="{FF2B5EF4-FFF2-40B4-BE49-F238E27FC236}">
                  <a16:creationId xmlns="" xmlns:a16="http://schemas.microsoft.com/office/drawing/2014/main" id="{4BD56C81-17FF-4B66-97F1-979DD46B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379">
              <a:extLst>
                <a:ext uri="{FF2B5EF4-FFF2-40B4-BE49-F238E27FC236}">
                  <a16:creationId xmlns="" xmlns:a16="http://schemas.microsoft.com/office/drawing/2014/main" id="{848AC2B8-D238-488C-A7CD-7F74FBB4F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380">
              <a:extLst>
                <a:ext uri="{FF2B5EF4-FFF2-40B4-BE49-F238E27FC236}">
                  <a16:creationId xmlns="" xmlns:a16="http://schemas.microsoft.com/office/drawing/2014/main" id="{4FA13324-FDCA-4DFE-BFB9-3689470D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381">
              <a:extLst>
                <a:ext uri="{FF2B5EF4-FFF2-40B4-BE49-F238E27FC236}">
                  <a16:creationId xmlns="" xmlns:a16="http://schemas.microsoft.com/office/drawing/2014/main" id="{EB12FB72-7CEC-4924-9D5F-752DC603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1382">
              <a:extLst>
                <a:ext uri="{FF2B5EF4-FFF2-40B4-BE49-F238E27FC236}">
                  <a16:creationId xmlns="" xmlns:a16="http://schemas.microsoft.com/office/drawing/2014/main" id="{6A2DD2CA-CFB1-43EF-AB17-E2458AD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383">
              <a:extLst>
                <a:ext uri="{FF2B5EF4-FFF2-40B4-BE49-F238E27FC236}">
                  <a16:creationId xmlns="" xmlns:a16="http://schemas.microsoft.com/office/drawing/2014/main" id="{E40AA5B9-21E8-46DD-A16C-6BA583B5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384">
              <a:extLst>
                <a:ext uri="{FF2B5EF4-FFF2-40B4-BE49-F238E27FC236}">
                  <a16:creationId xmlns="" xmlns:a16="http://schemas.microsoft.com/office/drawing/2014/main" id="{6C37C024-AF7D-4C2E-8E14-46DE0EC4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85">
              <a:extLst>
                <a:ext uri="{FF2B5EF4-FFF2-40B4-BE49-F238E27FC236}">
                  <a16:creationId xmlns="" xmlns:a16="http://schemas.microsoft.com/office/drawing/2014/main" id="{4D5864F1-D925-4355-85D2-DB60ADA1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758"/>
              <a:ext cx="10" cy="8"/>
            </a:xfrm>
            <a:custGeom>
              <a:avLst/>
              <a:gdLst>
                <a:gd name="T0" fmla="*/ 3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3 w 4"/>
                <a:gd name="T9" fmla="*/ 3 h 3"/>
                <a:gd name="T10" fmla="*/ 4 w 4"/>
                <a:gd name="T11" fmla="*/ 0 h 3"/>
                <a:gd name="T12" fmla="*/ 3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86">
              <a:extLst>
                <a:ext uri="{FF2B5EF4-FFF2-40B4-BE49-F238E27FC236}">
                  <a16:creationId xmlns="" xmlns:a16="http://schemas.microsoft.com/office/drawing/2014/main" id="{EDC8F1A8-E68F-476B-92FA-64CEC6290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15 w 50"/>
                <a:gd name="T99" fmla="*/ 10 h 114"/>
                <a:gd name="T100" fmla="*/ 11 w 50"/>
                <a:gd name="T101" fmla="*/ 15 h 114"/>
                <a:gd name="T102" fmla="*/ 9 w 50"/>
                <a:gd name="T103" fmla="*/ 20 h 114"/>
                <a:gd name="T104" fmla="*/ 6 w 50"/>
                <a:gd name="T105" fmla="*/ 25 h 114"/>
                <a:gd name="T106" fmla="*/ 4 w 50"/>
                <a:gd name="T107" fmla="*/ 30 h 114"/>
                <a:gd name="T108" fmla="*/ 2 w 50"/>
                <a:gd name="T109" fmla="*/ 39 h 114"/>
                <a:gd name="T110" fmla="*/ 1 w 50"/>
                <a:gd name="T111" fmla="*/ 48 h 114"/>
                <a:gd name="T112" fmla="*/ 3 w 50"/>
                <a:gd name="T113" fmla="*/ 47 h 114"/>
                <a:gd name="T114" fmla="*/ 11 w 50"/>
                <a:gd name="T115" fmla="*/ 56 h 114"/>
                <a:gd name="T116" fmla="*/ 17 w 50"/>
                <a:gd name="T117" fmla="*/ 59 h 114"/>
                <a:gd name="T118" fmla="*/ 21 w 50"/>
                <a:gd name="T119" fmla="*/ 62 h 114"/>
                <a:gd name="T120" fmla="*/ 21 w 50"/>
                <a:gd name="T121" fmla="*/ 67 h 114"/>
                <a:gd name="T122" fmla="*/ 22 w 50"/>
                <a:gd name="T123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6"/>
                    <a:pt x="11" y="16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3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3"/>
                    <a:pt x="2" y="35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1" y="41"/>
                    <a:pt x="1" y="4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1387">
              <a:extLst>
                <a:ext uri="{FF2B5EF4-FFF2-40B4-BE49-F238E27FC236}">
                  <a16:creationId xmlns="" xmlns:a16="http://schemas.microsoft.com/office/drawing/2014/main" id="{AC703B76-567D-46AC-B2CF-75BDF592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1388">
              <a:extLst>
                <a:ext uri="{FF2B5EF4-FFF2-40B4-BE49-F238E27FC236}">
                  <a16:creationId xmlns="" xmlns:a16="http://schemas.microsoft.com/office/drawing/2014/main" id="{EBDAE15B-A487-4D10-A62A-64DD0797F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1389">
              <a:extLst>
                <a:ext uri="{FF2B5EF4-FFF2-40B4-BE49-F238E27FC236}">
                  <a16:creationId xmlns="" xmlns:a16="http://schemas.microsoft.com/office/drawing/2014/main" id="{9B3DC9FE-BA89-4EAB-83CD-793F5D4D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10 w 16"/>
                <a:gd name="T23" fmla="*/ 4 h 11"/>
                <a:gd name="T24" fmla="*/ 7 w 16"/>
                <a:gd name="T25" fmla="*/ 6 h 11"/>
                <a:gd name="T26" fmla="*/ 6 w 16"/>
                <a:gd name="T27" fmla="*/ 7 h 11"/>
                <a:gd name="T28" fmla="*/ 5 w 16"/>
                <a:gd name="T29" fmla="*/ 7 h 11"/>
                <a:gd name="T30" fmla="*/ 3 w 16"/>
                <a:gd name="T31" fmla="*/ 9 h 11"/>
                <a:gd name="T32" fmla="*/ 2 w 16"/>
                <a:gd name="T33" fmla="*/ 9 h 11"/>
                <a:gd name="T34" fmla="*/ 0 w 16"/>
                <a:gd name="T35" fmla="*/ 11 h 11"/>
                <a:gd name="T36" fmla="*/ 3 w 16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90">
              <a:extLst>
                <a:ext uri="{FF2B5EF4-FFF2-40B4-BE49-F238E27FC236}">
                  <a16:creationId xmlns="" xmlns:a16="http://schemas.microsoft.com/office/drawing/2014/main" id="{6A47BF1A-B563-44FD-B79E-9E0ECD5A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10"/>
              <a:ext cx="38" cy="79"/>
            </a:xfrm>
            <a:custGeom>
              <a:avLst/>
              <a:gdLst>
                <a:gd name="T0" fmla="*/ 15 w 16"/>
                <a:gd name="T1" fmla="*/ 31 h 33"/>
                <a:gd name="T2" fmla="*/ 15 w 16"/>
                <a:gd name="T3" fmla="*/ 32 h 33"/>
                <a:gd name="T4" fmla="*/ 16 w 16"/>
                <a:gd name="T5" fmla="*/ 31 h 33"/>
                <a:gd name="T6" fmla="*/ 16 w 16"/>
                <a:gd name="T7" fmla="*/ 27 h 33"/>
                <a:gd name="T8" fmla="*/ 16 w 16"/>
                <a:gd name="T9" fmla="*/ 27 h 33"/>
                <a:gd name="T10" fmla="*/ 16 w 16"/>
                <a:gd name="T11" fmla="*/ 26 h 33"/>
                <a:gd name="T12" fmla="*/ 16 w 16"/>
                <a:gd name="T13" fmla="*/ 0 h 33"/>
                <a:gd name="T14" fmla="*/ 15 w 16"/>
                <a:gd name="T15" fmla="*/ 1 h 33"/>
                <a:gd name="T16" fmla="*/ 13 w 16"/>
                <a:gd name="T17" fmla="*/ 4 h 33"/>
                <a:gd name="T18" fmla="*/ 12 w 16"/>
                <a:gd name="T19" fmla="*/ 5 h 33"/>
                <a:gd name="T20" fmla="*/ 12 w 16"/>
                <a:gd name="T21" fmla="*/ 5 h 33"/>
                <a:gd name="T22" fmla="*/ 10 w 16"/>
                <a:gd name="T23" fmla="*/ 7 h 33"/>
                <a:gd name="T24" fmla="*/ 10 w 16"/>
                <a:gd name="T25" fmla="*/ 11 h 33"/>
                <a:gd name="T26" fmla="*/ 11 w 16"/>
                <a:gd name="T27" fmla="*/ 13 h 33"/>
                <a:gd name="T28" fmla="*/ 11 w 16"/>
                <a:gd name="T29" fmla="*/ 14 h 33"/>
                <a:gd name="T30" fmla="*/ 11 w 16"/>
                <a:gd name="T31" fmla="*/ 15 h 33"/>
                <a:gd name="T32" fmla="*/ 10 w 16"/>
                <a:gd name="T33" fmla="*/ 16 h 33"/>
                <a:gd name="T34" fmla="*/ 8 w 16"/>
                <a:gd name="T35" fmla="*/ 18 h 33"/>
                <a:gd name="T36" fmla="*/ 7 w 16"/>
                <a:gd name="T37" fmla="*/ 19 h 33"/>
                <a:gd name="T38" fmla="*/ 7 w 16"/>
                <a:gd name="T39" fmla="*/ 18 h 33"/>
                <a:gd name="T40" fmla="*/ 7 w 16"/>
                <a:gd name="T41" fmla="*/ 16 h 33"/>
                <a:gd name="T42" fmla="*/ 6 w 16"/>
                <a:gd name="T43" fmla="*/ 13 h 33"/>
                <a:gd name="T44" fmla="*/ 5 w 16"/>
                <a:gd name="T45" fmla="*/ 12 h 33"/>
                <a:gd name="T46" fmla="*/ 5 w 16"/>
                <a:gd name="T47" fmla="*/ 11 h 33"/>
                <a:gd name="T48" fmla="*/ 4 w 16"/>
                <a:gd name="T49" fmla="*/ 11 h 33"/>
                <a:gd name="T50" fmla="*/ 3 w 16"/>
                <a:gd name="T51" fmla="*/ 14 h 33"/>
                <a:gd name="T52" fmla="*/ 4 w 16"/>
                <a:gd name="T53" fmla="*/ 15 h 33"/>
                <a:gd name="T54" fmla="*/ 4 w 16"/>
                <a:gd name="T55" fmla="*/ 16 h 33"/>
                <a:gd name="T56" fmla="*/ 3 w 16"/>
                <a:gd name="T57" fmla="*/ 18 h 33"/>
                <a:gd name="T58" fmla="*/ 3 w 16"/>
                <a:gd name="T59" fmla="*/ 20 h 33"/>
                <a:gd name="T60" fmla="*/ 5 w 16"/>
                <a:gd name="T61" fmla="*/ 20 h 33"/>
                <a:gd name="T62" fmla="*/ 6 w 16"/>
                <a:gd name="T63" fmla="*/ 20 h 33"/>
                <a:gd name="T64" fmla="*/ 4 w 16"/>
                <a:gd name="T65" fmla="*/ 21 h 33"/>
                <a:gd name="T66" fmla="*/ 3 w 16"/>
                <a:gd name="T67" fmla="*/ 22 h 33"/>
                <a:gd name="T68" fmla="*/ 4 w 16"/>
                <a:gd name="T69" fmla="*/ 23 h 33"/>
                <a:gd name="T70" fmla="*/ 5 w 16"/>
                <a:gd name="T71" fmla="*/ 25 h 33"/>
                <a:gd name="T72" fmla="*/ 5 w 16"/>
                <a:gd name="T73" fmla="*/ 26 h 33"/>
                <a:gd name="T74" fmla="*/ 2 w 16"/>
                <a:gd name="T75" fmla="*/ 26 h 33"/>
                <a:gd name="T76" fmla="*/ 0 w 16"/>
                <a:gd name="T77" fmla="*/ 28 h 33"/>
                <a:gd name="T78" fmla="*/ 1 w 16"/>
                <a:gd name="T79" fmla="*/ 31 h 33"/>
                <a:gd name="T80" fmla="*/ 3 w 16"/>
                <a:gd name="T81" fmla="*/ 32 h 33"/>
                <a:gd name="T82" fmla="*/ 5 w 16"/>
                <a:gd name="T83" fmla="*/ 33 h 33"/>
                <a:gd name="T84" fmla="*/ 6 w 16"/>
                <a:gd name="T85" fmla="*/ 30 h 33"/>
                <a:gd name="T86" fmla="*/ 9 w 16"/>
                <a:gd name="T87" fmla="*/ 27 h 33"/>
                <a:gd name="T88" fmla="*/ 11 w 16"/>
                <a:gd name="T89" fmla="*/ 27 h 33"/>
                <a:gd name="T90" fmla="*/ 11 w 16"/>
                <a:gd name="T91" fmla="*/ 29 h 33"/>
                <a:gd name="T92" fmla="*/ 13 w 16"/>
                <a:gd name="T93" fmla="*/ 29 h 33"/>
                <a:gd name="T94" fmla="*/ 13 w 16"/>
                <a:gd name="T95" fmla="*/ 28 h 33"/>
                <a:gd name="T96" fmla="*/ 15 w 16"/>
                <a:gd name="T97" fmla="*/ 29 h 33"/>
                <a:gd name="T98" fmla="*/ 15 w 16"/>
                <a:gd name="T9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33">
                  <a:moveTo>
                    <a:pt x="15" y="31"/>
                  </a:moveTo>
                  <a:cubicBezTo>
                    <a:pt x="15" y="31"/>
                    <a:pt x="15" y="32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1"/>
                    <a:pt x="13" y="3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0" y="7"/>
                    <a:pt x="10" y="7"/>
                  </a:cubicBezTo>
                  <a:cubicBezTo>
                    <a:pt x="9" y="8"/>
                    <a:pt x="10" y="10"/>
                    <a:pt x="10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0" y="16"/>
                    <a:pt x="10" y="16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8"/>
                    <a:pt x="7" y="18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6"/>
                    <a:pt x="7" y="14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3" y="14"/>
                    <a:pt x="4" y="15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6"/>
                    <a:pt x="3" y="18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5"/>
                    <a:pt x="5" y="26"/>
                    <a:pt x="5" y="26"/>
                  </a:cubicBezTo>
                  <a:cubicBezTo>
                    <a:pt x="5" y="26"/>
                    <a:pt x="3" y="26"/>
                    <a:pt x="2" y="26"/>
                  </a:cubicBezTo>
                  <a:cubicBezTo>
                    <a:pt x="1" y="26"/>
                    <a:pt x="0" y="28"/>
                    <a:pt x="0" y="28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3"/>
                    <a:pt x="4" y="32"/>
                    <a:pt x="5" y="33"/>
                  </a:cubicBezTo>
                  <a:cubicBezTo>
                    <a:pt x="5" y="33"/>
                    <a:pt x="6" y="31"/>
                    <a:pt x="6" y="30"/>
                  </a:cubicBezTo>
                  <a:cubicBezTo>
                    <a:pt x="7" y="29"/>
                    <a:pt x="8" y="28"/>
                    <a:pt x="9" y="27"/>
                  </a:cubicBezTo>
                  <a:cubicBezTo>
                    <a:pt x="9" y="27"/>
                    <a:pt x="11" y="27"/>
                    <a:pt x="11" y="27"/>
                  </a:cubicBezTo>
                  <a:cubicBezTo>
                    <a:pt x="12" y="26"/>
                    <a:pt x="11" y="28"/>
                    <a:pt x="11" y="29"/>
                  </a:cubicBezTo>
                  <a:cubicBezTo>
                    <a:pt x="12" y="30"/>
                    <a:pt x="13" y="30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5" y="29"/>
                    <a:pt x="15" y="29"/>
                  </a:cubicBezTo>
                  <a:cubicBezTo>
                    <a:pt x="16" y="30"/>
                    <a:pt x="16" y="31"/>
                    <a:pt x="15" y="3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391">
              <a:extLst>
                <a:ext uri="{FF2B5EF4-FFF2-40B4-BE49-F238E27FC236}">
                  <a16:creationId xmlns="" xmlns:a16="http://schemas.microsoft.com/office/drawing/2014/main" id="{4DBDBE36-1E4F-4FF3-8B6D-ECBF2399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87"/>
              <a:ext cx="48" cy="129"/>
            </a:xfrm>
            <a:custGeom>
              <a:avLst/>
              <a:gdLst>
                <a:gd name="T0" fmla="*/ 20 w 20"/>
                <a:gd name="T1" fmla="*/ 4 h 54"/>
                <a:gd name="T2" fmla="*/ 19 w 20"/>
                <a:gd name="T3" fmla="*/ 4 h 54"/>
                <a:gd name="T4" fmla="*/ 17 w 20"/>
                <a:gd name="T5" fmla="*/ 1 h 54"/>
                <a:gd name="T6" fmla="*/ 17 w 20"/>
                <a:gd name="T7" fmla="*/ 0 h 54"/>
                <a:gd name="T8" fmla="*/ 14 w 20"/>
                <a:gd name="T9" fmla="*/ 0 h 54"/>
                <a:gd name="T10" fmla="*/ 9 w 20"/>
                <a:gd name="T11" fmla="*/ 1 h 54"/>
                <a:gd name="T12" fmla="*/ 7 w 20"/>
                <a:gd name="T13" fmla="*/ 1 h 54"/>
                <a:gd name="T14" fmla="*/ 5 w 20"/>
                <a:gd name="T15" fmla="*/ 2 h 54"/>
                <a:gd name="T16" fmla="*/ 4 w 20"/>
                <a:gd name="T17" fmla="*/ 6 h 54"/>
                <a:gd name="T18" fmla="*/ 3 w 20"/>
                <a:gd name="T19" fmla="*/ 7 h 54"/>
                <a:gd name="T20" fmla="*/ 3 w 20"/>
                <a:gd name="T21" fmla="*/ 8 h 54"/>
                <a:gd name="T22" fmla="*/ 0 w 20"/>
                <a:gd name="T23" fmla="*/ 12 h 54"/>
                <a:gd name="T24" fmla="*/ 0 w 20"/>
                <a:gd name="T25" fmla="*/ 18 h 54"/>
                <a:gd name="T26" fmla="*/ 1 w 20"/>
                <a:gd name="T27" fmla="*/ 23 h 54"/>
                <a:gd name="T28" fmla="*/ 4 w 20"/>
                <a:gd name="T29" fmla="*/ 26 h 54"/>
                <a:gd name="T30" fmla="*/ 8 w 20"/>
                <a:gd name="T31" fmla="*/ 27 h 54"/>
                <a:gd name="T32" fmla="*/ 10 w 20"/>
                <a:gd name="T33" fmla="*/ 25 h 54"/>
                <a:gd name="T34" fmla="*/ 11 w 20"/>
                <a:gd name="T35" fmla="*/ 25 h 54"/>
                <a:gd name="T36" fmla="*/ 11 w 20"/>
                <a:gd name="T37" fmla="*/ 26 h 54"/>
                <a:gd name="T38" fmla="*/ 14 w 20"/>
                <a:gd name="T39" fmla="*/ 27 h 54"/>
                <a:gd name="T40" fmla="*/ 15 w 20"/>
                <a:gd name="T41" fmla="*/ 27 h 54"/>
                <a:gd name="T42" fmla="*/ 16 w 20"/>
                <a:gd name="T43" fmla="*/ 30 h 54"/>
                <a:gd name="T44" fmla="*/ 17 w 20"/>
                <a:gd name="T45" fmla="*/ 35 h 54"/>
                <a:gd name="T46" fmla="*/ 18 w 20"/>
                <a:gd name="T47" fmla="*/ 39 h 54"/>
                <a:gd name="T48" fmla="*/ 17 w 20"/>
                <a:gd name="T49" fmla="*/ 44 h 54"/>
                <a:gd name="T50" fmla="*/ 19 w 20"/>
                <a:gd name="T51" fmla="*/ 48 h 54"/>
                <a:gd name="T52" fmla="*/ 19 w 20"/>
                <a:gd name="T53" fmla="*/ 52 h 54"/>
                <a:gd name="T54" fmla="*/ 20 w 20"/>
                <a:gd name="T55" fmla="*/ 54 h 54"/>
                <a:gd name="T56" fmla="*/ 20 w 20"/>
                <a:gd name="T5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54">
                  <a:moveTo>
                    <a:pt x="20" y="4"/>
                  </a:moveTo>
                  <a:cubicBezTo>
                    <a:pt x="20" y="4"/>
                    <a:pt x="20" y="4"/>
                    <a:pt x="19" y="4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1"/>
                    <a:pt x="10" y="1"/>
                    <a:pt x="9" y="1"/>
                  </a:cubicBezTo>
                  <a:cubicBezTo>
                    <a:pt x="9" y="2"/>
                    <a:pt x="7" y="1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12"/>
                    <a:pt x="0" y="12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9" y="27"/>
                    <a:pt x="10" y="26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6" y="30"/>
                    <a:pt x="16" y="30"/>
                  </a:cubicBezTo>
                  <a:cubicBezTo>
                    <a:pt x="15" y="31"/>
                    <a:pt x="16" y="34"/>
                    <a:pt x="17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8" y="40"/>
                    <a:pt x="17" y="43"/>
                    <a:pt x="17" y="44"/>
                  </a:cubicBezTo>
                  <a:cubicBezTo>
                    <a:pt x="17" y="45"/>
                    <a:pt x="18" y="48"/>
                    <a:pt x="19" y="48"/>
                  </a:cubicBezTo>
                  <a:cubicBezTo>
                    <a:pt x="19" y="49"/>
                    <a:pt x="19" y="51"/>
                    <a:pt x="19" y="52"/>
                  </a:cubicBezTo>
                  <a:cubicBezTo>
                    <a:pt x="19" y="52"/>
                    <a:pt x="20" y="53"/>
                    <a:pt x="20" y="54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392">
              <a:extLst>
                <a:ext uri="{FF2B5EF4-FFF2-40B4-BE49-F238E27FC236}">
                  <a16:creationId xmlns="" xmlns:a16="http://schemas.microsoft.com/office/drawing/2014/main" id="{FD4BF140-3B17-48BB-A79D-B93DA60D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393">
              <a:extLst>
                <a:ext uri="{FF2B5EF4-FFF2-40B4-BE49-F238E27FC236}">
                  <a16:creationId xmlns="" xmlns:a16="http://schemas.microsoft.com/office/drawing/2014/main" id="{F4C2FE33-98AB-4922-A5D3-62DB06F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25 w 32"/>
                <a:gd name="T1" fmla="*/ 17 h 29"/>
                <a:gd name="T2" fmla="*/ 26 w 32"/>
                <a:gd name="T3" fmla="*/ 16 h 29"/>
                <a:gd name="T4" fmla="*/ 26 w 32"/>
                <a:gd name="T5" fmla="*/ 16 h 29"/>
                <a:gd name="T6" fmla="*/ 26 w 32"/>
                <a:gd name="T7" fmla="*/ 15 h 29"/>
                <a:gd name="T8" fmla="*/ 28 w 32"/>
                <a:gd name="T9" fmla="*/ 12 h 29"/>
                <a:gd name="T10" fmla="*/ 29 w 32"/>
                <a:gd name="T11" fmla="*/ 10 h 29"/>
                <a:gd name="T12" fmla="*/ 28 w 32"/>
                <a:gd name="T13" fmla="*/ 8 h 29"/>
                <a:gd name="T14" fmla="*/ 29 w 32"/>
                <a:gd name="T15" fmla="*/ 8 h 29"/>
                <a:gd name="T16" fmla="*/ 29 w 32"/>
                <a:gd name="T17" fmla="*/ 6 h 29"/>
                <a:gd name="T18" fmla="*/ 30 w 32"/>
                <a:gd name="T19" fmla="*/ 5 h 29"/>
                <a:gd name="T20" fmla="*/ 32 w 32"/>
                <a:gd name="T21" fmla="*/ 4 h 29"/>
                <a:gd name="T22" fmla="*/ 32 w 32"/>
                <a:gd name="T23" fmla="*/ 3 h 29"/>
                <a:gd name="T24" fmla="*/ 30 w 32"/>
                <a:gd name="T25" fmla="*/ 3 h 29"/>
                <a:gd name="T26" fmla="*/ 28 w 32"/>
                <a:gd name="T27" fmla="*/ 3 h 29"/>
                <a:gd name="T28" fmla="*/ 28 w 32"/>
                <a:gd name="T29" fmla="*/ 1 h 29"/>
                <a:gd name="T30" fmla="*/ 28 w 32"/>
                <a:gd name="T31" fmla="*/ 0 h 29"/>
                <a:gd name="T32" fmla="*/ 25 w 32"/>
                <a:gd name="T33" fmla="*/ 0 h 29"/>
                <a:gd name="T34" fmla="*/ 23 w 32"/>
                <a:gd name="T35" fmla="*/ 0 h 29"/>
                <a:gd name="T36" fmla="*/ 20 w 32"/>
                <a:gd name="T37" fmla="*/ 0 h 29"/>
                <a:gd name="T38" fmla="*/ 15 w 32"/>
                <a:gd name="T39" fmla="*/ 0 h 29"/>
                <a:gd name="T40" fmla="*/ 14 w 32"/>
                <a:gd name="T41" fmla="*/ 2 h 29"/>
                <a:gd name="T42" fmla="*/ 11 w 32"/>
                <a:gd name="T43" fmla="*/ 2 h 29"/>
                <a:gd name="T44" fmla="*/ 5 w 32"/>
                <a:gd name="T45" fmla="*/ 4 h 29"/>
                <a:gd name="T46" fmla="*/ 3 w 32"/>
                <a:gd name="T47" fmla="*/ 6 h 29"/>
                <a:gd name="T48" fmla="*/ 2 w 32"/>
                <a:gd name="T49" fmla="*/ 7 h 29"/>
                <a:gd name="T50" fmla="*/ 0 w 32"/>
                <a:gd name="T51" fmla="*/ 8 h 29"/>
                <a:gd name="T52" fmla="*/ 0 w 32"/>
                <a:gd name="T53" fmla="*/ 9 h 29"/>
                <a:gd name="T54" fmla="*/ 1 w 32"/>
                <a:gd name="T55" fmla="*/ 9 h 29"/>
                <a:gd name="T56" fmla="*/ 3 w 32"/>
                <a:gd name="T57" fmla="*/ 9 h 29"/>
                <a:gd name="T58" fmla="*/ 1 w 32"/>
                <a:gd name="T59" fmla="*/ 10 h 29"/>
                <a:gd name="T60" fmla="*/ 2 w 32"/>
                <a:gd name="T61" fmla="*/ 11 h 29"/>
                <a:gd name="T62" fmla="*/ 4 w 32"/>
                <a:gd name="T63" fmla="*/ 11 h 29"/>
                <a:gd name="T64" fmla="*/ 6 w 32"/>
                <a:gd name="T65" fmla="*/ 12 h 29"/>
                <a:gd name="T66" fmla="*/ 7 w 32"/>
                <a:gd name="T67" fmla="*/ 14 h 29"/>
                <a:gd name="T68" fmla="*/ 7 w 32"/>
                <a:gd name="T69" fmla="*/ 16 h 29"/>
                <a:gd name="T70" fmla="*/ 9 w 32"/>
                <a:gd name="T71" fmla="*/ 16 h 29"/>
                <a:gd name="T72" fmla="*/ 8 w 32"/>
                <a:gd name="T73" fmla="*/ 17 h 29"/>
                <a:gd name="T74" fmla="*/ 9 w 32"/>
                <a:gd name="T75" fmla="*/ 19 h 29"/>
                <a:gd name="T76" fmla="*/ 9 w 32"/>
                <a:gd name="T77" fmla="*/ 20 h 29"/>
                <a:gd name="T78" fmla="*/ 8 w 32"/>
                <a:gd name="T79" fmla="*/ 21 h 29"/>
                <a:gd name="T80" fmla="*/ 10 w 32"/>
                <a:gd name="T81" fmla="*/ 26 h 29"/>
                <a:gd name="T82" fmla="*/ 11 w 32"/>
                <a:gd name="T83" fmla="*/ 29 h 29"/>
                <a:gd name="T84" fmla="*/ 12 w 32"/>
                <a:gd name="T85" fmla="*/ 29 h 29"/>
                <a:gd name="T86" fmla="*/ 13 w 32"/>
                <a:gd name="T87" fmla="*/ 29 h 29"/>
                <a:gd name="T88" fmla="*/ 14 w 32"/>
                <a:gd name="T89" fmla="*/ 27 h 29"/>
                <a:gd name="T90" fmla="*/ 16 w 32"/>
                <a:gd name="T91" fmla="*/ 23 h 29"/>
                <a:gd name="T92" fmla="*/ 18 w 32"/>
                <a:gd name="T93" fmla="*/ 23 h 29"/>
                <a:gd name="T94" fmla="*/ 19 w 32"/>
                <a:gd name="T95" fmla="*/ 22 h 29"/>
                <a:gd name="T96" fmla="*/ 22 w 32"/>
                <a:gd name="T97" fmla="*/ 21 h 29"/>
                <a:gd name="T98" fmla="*/ 24 w 32"/>
                <a:gd name="T99" fmla="*/ 18 h 29"/>
                <a:gd name="T100" fmla="*/ 23 w 32"/>
                <a:gd name="T101" fmla="*/ 18 h 29"/>
                <a:gd name="T102" fmla="*/ 23 w 32"/>
                <a:gd name="T103" fmla="*/ 17 h 29"/>
                <a:gd name="T104" fmla="*/ 25 w 32"/>
                <a:gd name="T10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25" y="17"/>
                  </a:move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394">
              <a:extLst>
                <a:ext uri="{FF2B5EF4-FFF2-40B4-BE49-F238E27FC236}">
                  <a16:creationId xmlns="" xmlns:a16="http://schemas.microsoft.com/office/drawing/2014/main" id="{E415016E-C618-4883-8C87-91C4B1BBB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12" cy="17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1 w 5"/>
                <a:gd name="T5" fmla="*/ 1 h 7"/>
                <a:gd name="T6" fmla="*/ 0 w 5"/>
                <a:gd name="T7" fmla="*/ 3 h 7"/>
                <a:gd name="T8" fmla="*/ 1 w 5"/>
                <a:gd name="T9" fmla="*/ 4 h 7"/>
                <a:gd name="T10" fmla="*/ 3 w 5"/>
                <a:gd name="T11" fmla="*/ 4 h 7"/>
                <a:gd name="T12" fmla="*/ 3 w 5"/>
                <a:gd name="T13" fmla="*/ 5 h 7"/>
                <a:gd name="T14" fmla="*/ 3 w 5"/>
                <a:gd name="T15" fmla="*/ 6 h 7"/>
                <a:gd name="T16" fmla="*/ 4 w 5"/>
                <a:gd name="T17" fmla="*/ 7 h 7"/>
                <a:gd name="T18" fmla="*/ 5 w 5"/>
                <a:gd name="T19" fmla="*/ 7 h 7"/>
                <a:gd name="T20" fmla="*/ 5 w 5"/>
                <a:gd name="T21" fmla="*/ 2 h 7"/>
                <a:gd name="T22" fmla="*/ 5 w 5"/>
                <a:gd name="T23" fmla="*/ 2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395">
              <a:extLst>
                <a:ext uri="{FF2B5EF4-FFF2-40B4-BE49-F238E27FC236}">
                  <a16:creationId xmlns="" xmlns:a16="http://schemas.microsoft.com/office/drawing/2014/main" id="{A0EC48AC-E4BE-4EC9-B0B4-FFF2886E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0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96">
              <a:extLst>
                <a:ext uri="{FF2B5EF4-FFF2-40B4-BE49-F238E27FC236}">
                  <a16:creationId xmlns="" xmlns:a16="http://schemas.microsoft.com/office/drawing/2014/main" id="{B0A8A5A0-6C7C-4B71-8AAE-1CF24FA2B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5 w 6"/>
                <a:gd name="T5" fmla="*/ 4 h 4"/>
                <a:gd name="T6" fmla="*/ 6 w 6"/>
                <a:gd name="T7" fmla="*/ 1 h 4"/>
                <a:gd name="T8" fmla="*/ 3 w 6"/>
                <a:gd name="T9" fmla="*/ 1 h 4"/>
                <a:gd name="T10" fmla="*/ 1 w 6"/>
                <a:gd name="T11" fmla="*/ 0 h 4"/>
                <a:gd name="T12" fmla="*/ 1 w 6"/>
                <a:gd name="T13" fmla="*/ 1 h 4"/>
                <a:gd name="T14" fmla="*/ 1 w 6"/>
                <a:gd name="T15" fmla="*/ 2 h 4"/>
                <a:gd name="T16" fmla="*/ 1 w 6"/>
                <a:gd name="T17" fmla="*/ 3 h 4"/>
                <a:gd name="T18" fmla="*/ 2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397">
              <a:extLst>
                <a:ext uri="{FF2B5EF4-FFF2-40B4-BE49-F238E27FC236}">
                  <a16:creationId xmlns="" xmlns:a16="http://schemas.microsoft.com/office/drawing/2014/main" id="{A6EB9A9B-F13A-40D1-8C8B-5861FAED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398">
              <a:extLst>
                <a:ext uri="{FF2B5EF4-FFF2-40B4-BE49-F238E27FC236}">
                  <a16:creationId xmlns="" xmlns:a16="http://schemas.microsoft.com/office/drawing/2014/main" id="{96BE9799-A3B6-40C9-B99C-72908BEFE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399">
              <a:extLst>
                <a:ext uri="{FF2B5EF4-FFF2-40B4-BE49-F238E27FC236}">
                  <a16:creationId xmlns="" xmlns:a16="http://schemas.microsoft.com/office/drawing/2014/main" id="{C7CAD639-6605-4106-8546-A9C56E92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400">
              <a:extLst>
                <a:ext uri="{FF2B5EF4-FFF2-40B4-BE49-F238E27FC236}">
                  <a16:creationId xmlns="" xmlns:a16="http://schemas.microsoft.com/office/drawing/2014/main" id="{C5EDA68F-DEE8-47D1-A0F5-D402BFC6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401">
              <a:extLst>
                <a:ext uri="{FF2B5EF4-FFF2-40B4-BE49-F238E27FC236}">
                  <a16:creationId xmlns="" xmlns:a16="http://schemas.microsoft.com/office/drawing/2014/main" id="{DAB37679-BB0F-4B6E-B280-679D47C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402">
              <a:extLst>
                <a:ext uri="{FF2B5EF4-FFF2-40B4-BE49-F238E27FC236}">
                  <a16:creationId xmlns="" xmlns:a16="http://schemas.microsoft.com/office/drawing/2014/main" id="{6DB8E9FA-7DB1-447C-98B2-5E312D2E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403">
              <a:extLst>
                <a:ext uri="{FF2B5EF4-FFF2-40B4-BE49-F238E27FC236}">
                  <a16:creationId xmlns="" xmlns:a16="http://schemas.microsoft.com/office/drawing/2014/main" id="{BF037042-7EFB-4BBC-BB32-80461E64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404">
              <a:extLst>
                <a:ext uri="{FF2B5EF4-FFF2-40B4-BE49-F238E27FC236}">
                  <a16:creationId xmlns="" xmlns:a16="http://schemas.microsoft.com/office/drawing/2014/main" id="{23892224-2EF4-42D0-9E58-58301890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589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405">
              <a:extLst>
                <a:ext uri="{FF2B5EF4-FFF2-40B4-BE49-F238E27FC236}">
                  <a16:creationId xmlns="" xmlns:a16="http://schemas.microsoft.com/office/drawing/2014/main" id="{19DE5808-CEF8-4CF4-8A59-4F15EA8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" y="1651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406">
              <a:extLst>
                <a:ext uri="{FF2B5EF4-FFF2-40B4-BE49-F238E27FC236}">
                  <a16:creationId xmlns="" xmlns:a16="http://schemas.microsoft.com/office/drawing/2014/main" id="{2E2B564B-16FD-465C-95FD-DF63CDF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1589"/>
              <a:ext cx="478" cy="330"/>
            </a:xfrm>
            <a:custGeom>
              <a:avLst/>
              <a:gdLst>
                <a:gd name="T0" fmla="*/ 30 w 200"/>
                <a:gd name="T1" fmla="*/ 129 h 138"/>
                <a:gd name="T2" fmla="*/ 9 w 200"/>
                <a:gd name="T3" fmla="*/ 121 h 138"/>
                <a:gd name="T4" fmla="*/ 24 w 200"/>
                <a:gd name="T5" fmla="*/ 63 h 138"/>
                <a:gd name="T6" fmla="*/ 25 w 200"/>
                <a:gd name="T7" fmla="*/ 62 h 138"/>
                <a:gd name="T8" fmla="*/ 25 w 200"/>
                <a:gd name="T9" fmla="*/ 64 h 138"/>
                <a:gd name="T10" fmla="*/ 10 w 200"/>
                <a:gd name="T11" fmla="*/ 120 h 138"/>
                <a:gd name="T12" fmla="*/ 124 w 200"/>
                <a:gd name="T13" fmla="*/ 83 h 138"/>
                <a:gd name="T14" fmla="*/ 199 w 200"/>
                <a:gd name="T15" fmla="*/ 0 h 138"/>
                <a:gd name="T16" fmla="*/ 200 w 200"/>
                <a:gd name="T17" fmla="*/ 0 h 138"/>
                <a:gd name="T18" fmla="*/ 200 w 200"/>
                <a:gd name="T19" fmla="*/ 1 h 138"/>
                <a:gd name="T20" fmla="*/ 125 w 200"/>
                <a:gd name="T21" fmla="*/ 84 h 138"/>
                <a:gd name="T22" fmla="*/ 30 w 200"/>
                <a:gd name="T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38">
                  <a:moveTo>
                    <a:pt x="30" y="129"/>
                  </a:moveTo>
                  <a:cubicBezTo>
                    <a:pt x="20" y="129"/>
                    <a:pt x="13" y="126"/>
                    <a:pt x="9" y="121"/>
                  </a:cubicBezTo>
                  <a:cubicBezTo>
                    <a:pt x="0" y="110"/>
                    <a:pt x="5" y="88"/>
                    <a:pt x="24" y="63"/>
                  </a:cubicBezTo>
                  <a:cubicBezTo>
                    <a:pt x="24" y="62"/>
                    <a:pt x="24" y="62"/>
                    <a:pt x="25" y="62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7" y="88"/>
                    <a:pt x="1" y="109"/>
                    <a:pt x="10" y="120"/>
                  </a:cubicBezTo>
                  <a:cubicBezTo>
                    <a:pt x="25" y="138"/>
                    <a:pt x="76" y="122"/>
                    <a:pt x="124" y="83"/>
                  </a:cubicBezTo>
                  <a:cubicBezTo>
                    <a:pt x="162" y="53"/>
                    <a:pt x="185" y="21"/>
                    <a:pt x="199" y="0"/>
                  </a:cubicBezTo>
                  <a:cubicBezTo>
                    <a:pt x="199" y="0"/>
                    <a:pt x="200" y="0"/>
                    <a:pt x="200" y="0"/>
                  </a:cubicBezTo>
                  <a:cubicBezTo>
                    <a:pt x="200" y="0"/>
                    <a:pt x="200" y="1"/>
                    <a:pt x="200" y="1"/>
                  </a:cubicBezTo>
                  <a:cubicBezTo>
                    <a:pt x="187" y="22"/>
                    <a:pt x="163" y="54"/>
                    <a:pt x="125" y="84"/>
                  </a:cubicBezTo>
                  <a:cubicBezTo>
                    <a:pt x="90" y="112"/>
                    <a:pt x="53" y="129"/>
                    <a:pt x="30" y="12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407">
              <a:extLst>
                <a:ext uri="{FF2B5EF4-FFF2-40B4-BE49-F238E27FC236}">
                  <a16:creationId xmlns="" xmlns:a16="http://schemas.microsoft.com/office/drawing/2014/main" id="{F580B260-4C84-4FFB-A1E4-132B6DDB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577"/>
              <a:ext cx="432" cy="318"/>
            </a:xfrm>
            <a:custGeom>
              <a:avLst/>
              <a:gdLst>
                <a:gd name="T0" fmla="*/ 23 w 181"/>
                <a:gd name="T1" fmla="*/ 125 h 133"/>
                <a:gd name="T2" fmla="*/ 7 w 181"/>
                <a:gd name="T3" fmla="*/ 119 h 133"/>
                <a:gd name="T4" fmla="*/ 17 w 181"/>
                <a:gd name="T5" fmla="*/ 72 h 133"/>
                <a:gd name="T6" fmla="*/ 18 w 181"/>
                <a:gd name="T7" fmla="*/ 72 h 133"/>
                <a:gd name="T8" fmla="*/ 18 w 181"/>
                <a:gd name="T9" fmla="*/ 72 h 133"/>
                <a:gd name="T10" fmla="*/ 8 w 181"/>
                <a:gd name="T11" fmla="*/ 118 h 133"/>
                <a:gd name="T12" fmla="*/ 113 w 181"/>
                <a:gd name="T13" fmla="*/ 76 h 133"/>
                <a:gd name="T14" fmla="*/ 179 w 181"/>
                <a:gd name="T15" fmla="*/ 0 h 133"/>
                <a:gd name="T16" fmla="*/ 180 w 181"/>
                <a:gd name="T17" fmla="*/ 0 h 133"/>
                <a:gd name="T18" fmla="*/ 181 w 181"/>
                <a:gd name="T19" fmla="*/ 1 h 133"/>
                <a:gd name="T20" fmla="*/ 114 w 181"/>
                <a:gd name="T21" fmla="*/ 77 h 133"/>
                <a:gd name="T22" fmla="*/ 23 w 181"/>
                <a:gd name="T23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33">
                  <a:moveTo>
                    <a:pt x="23" y="125"/>
                  </a:moveTo>
                  <a:cubicBezTo>
                    <a:pt x="16" y="125"/>
                    <a:pt x="11" y="123"/>
                    <a:pt x="7" y="119"/>
                  </a:cubicBezTo>
                  <a:cubicBezTo>
                    <a:pt x="0" y="111"/>
                    <a:pt x="4" y="93"/>
                    <a:pt x="17" y="72"/>
                  </a:cubicBezTo>
                  <a:cubicBezTo>
                    <a:pt x="17" y="71"/>
                    <a:pt x="18" y="71"/>
                    <a:pt x="18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93"/>
                    <a:pt x="2" y="110"/>
                    <a:pt x="8" y="118"/>
                  </a:cubicBezTo>
                  <a:cubicBezTo>
                    <a:pt x="22" y="133"/>
                    <a:pt x="69" y="115"/>
                    <a:pt x="113" y="76"/>
                  </a:cubicBezTo>
                  <a:cubicBezTo>
                    <a:pt x="146" y="47"/>
                    <a:pt x="167" y="19"/>
                    <a:pt x="17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1" y="0"/>
                    <a:pt x="181" y="1"/>
                    <a:pt x="181" y="1"/>
                  </a:cubicBezTo>
                  <a:cubicBezTo>
                    <a:pt x="168" y="20"/>
                    <a:pt x="147" y="48"/>
                    <a:pt x="114" y="77"/>
                  </a:cubicBezTo>
                  <a:cubicBezTo>
                    <a:pt x="80" y="107"/>
                    <a:pt x="44" y="125"/>
                    <a:pt x="23" y="125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408">
              <a:extLst>
                <a:ext uri="{FF2B5EF4-FFF2-40B4-BE49-F238E27FC236}">
                  <a16:creationId xmlns="" xmlns:a16="http://schemas.microsoft.com/office/drawing/2014/main" id="{E7B99A21-5412-45F9-BCCB-25CDFA2E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512"/>
              <a:ext cx="119" cy="113"/>
            </a:xfrm>
            <a:custGeom>
              <a:avLst/>
              <a:gdLst>
                <a:gd name="T0" fmla="*/ 27 w 50"/>
                <a:gd name="T1" fmla="*/ 22 h 47"/>
                <a:gd name="T2" fmla="*/ 36 w 50"/>
                <a:gd name="T3" fmla="*/ 47 h 47"/>
                <a:gd name="T4" fmla="*/ 42 w 50"/>
                <a:gd name="T5" fmla="*/ 41 h 47"/>
                <a:gd name="T6" fmla="*/ 37 w 50"/>
                <a:gd name="T7" fmla="*/ 8 h 47"/>
                <a:gd name="T8" fmla="*/ 4 w 50"/>
                <a:gd name="T9" fmla="*/ 13 h 47"/>
                <a:gd name="T10" fmla="*/ 0 w 50"/>
                <a:gd name="T11" fmla="*/ 21 h 47"/>
                <a:gd name="T12" fmla="*/ 27 w 50"/>
                <a:gd name="T13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7">
                  <a:moveTo>
                    <a:pt x="27" y="22"/>
                  </a:moveTo>
                  <a:cubicBezTo>
                    <a:pt x="35" y="27"/>
                    <a:pt x="38" y="37"/>
                    <a:pt x="36" y="47"/>
                  </a:cubicBezTo>
                  <a:cubicBezTo>
                    <a:pt x="38" y="45"/>
                    <a:pt x="41" y="43"/>
                    <a:pt x="42" y="41"/>
                  </a:cubicBezTo>
                  <a:cubicBezTo>
                    <a:pt x="50" y="30"/>
                    <a:pt x="47" y="15"/>
                    <a:pt x="37" y="8"/>
                  </a:cubicBezTo>
                  <a:cubicBezTo>
                    <a:pt x="26" y="0"/>
                    <a:pt x="12" y="3"/>
                    <a:pt x="4" y="13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8" y="16"/>
                    <a:pt x="19" y="16"/>
                    <a:pt x="27" y="2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409">
              <a:extLst>
                <a:ext uri="{FF2B5EF4-FFF2-40B4-BE49-F238E27FC236}">
                  <a16:creationId xmlns="" xmlns:a16="http://schemas.microsoft.com/office/drawing/2014/main" id="{EB1CB6D4-A801-4747-ABF1-50BAE238E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541"/>
              <a:ext cx="43" cy="84"/>
            </a:xfrm>
            <a:custGeom>
              <a:avLst/>
              <a:gdLst>
                <a:gd name="T0" fmla="*/ 10 w 18"/>
                <a:gd name="T1" fmla="*/ 0 h 35"/>
                <a:gd name="T2" fmla="*/ 0 w 18"/>
                <a:gd name="T3" fmla="*/ 14 h 35"/>
                <a:gd name="T4" fmla="*/ 5 w 18"/>
                <a:gd name="T5" fmla="*/ 35 h 35"/>
                <a:gd name="T6" fmla="*/ 11 w 18"/>
                <a:gd name="T7" fmla="*/ 29 h 35"/>
                <a:gd name="T8" fmla="*/ 10 w 1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5">
                  <a:moveTo>
                    <a:pt x="1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20"/>
                    <a:pt x="7" y="27"/>
                    <a:pt x="5" y="35"/>
                  </a:cubicBezTo>
                  <a:cubicBezTo>
                    <a:pt x="7" y="33"/>
                    <a:pt x="10" y="31"/>
                    <a:pt x="11" y="29"/>
                  </a:cubicBezTo>
                  <a:cubicBezTo>
                    <a:pt x="18" y="20"/>
                    <a:pt x="17" y="8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410">
              <a:extLst>
                <a:ext uri="{FF2B5EF4-FFF2-40B4-BE49-F238E27FC236}">
                  <a16:creationId xmlns="" xmlns:a16="http://schemas.microsoft.com/office/drawing/2014/main" id="{2D92F134-78DD-413F-990A-C3EA84F1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438"/>
              <a:ext cx="117" cy="146"/>
            </a:xfrm>
            <a:custGeom>
              <a:avLst/>
              <a:gdLst>
                <a:gd name="T0" fmla="*/ 7 w 49"/>
                <a:gd name="T1" fmla="*/ 55 h 61"/>
                <a:gd name="T2" fmla="*/ 13 w 49"/>
                <a:gd name="T3" fmla="*/ 61 h 61"/>
                <a:gd name="T4" fmla="*/ 35 w 49"/>
                <a:gd name="T5" fmla="*/ 41 h 61"/>
                <a:gd name="T6" fmla="*/ 47 w 49"/>
                <a:gd name="T7" fmla="*/ 0 h 61"/>
                <a:gd name="T8" fmla="*/ 11 w 49"/>
                <a:gd name="T9" fmla="*/ 24 h 61"/>
                <a:gd name="T10" fmla="*/ 0 w 49"/>
                <a:gd name="T11" fmla="*/ 51 h 61"/>
                <a:gd name="T12" fmla="*/ 7 w 49"/>
                <a:gd name="T1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1">
                  <a:moveTo>
                    <a:pt x="7" y="55"/>
                  </a:moveTo>
                  <a:cubicBezTo>
                    <a:pt x="10" y="57"/>
                    <a:pt x="12" y="59"/>
                    <a:pt x="13" y="61"/>
                  </a:cubicBezTo>
                  <a:cubicBezTo>
                    <a:pt x="21" y="57"/>
                    <a:pt x="29" y="50"/>
                    <a:pt x="35" y="41"/>
                  </a:cubicBezTo>
                  <a:cubicBezTo>
                    <a:pt x="45" y="27"/>
                    <a:pt x="49" y="11"/>
                    <a:pt x="47" y="0"/>
                  </a:cubicBezTo>
                  <a:cubicBezTo>
                    <a:pt x="35" y="1"/>
                    <a:pt x="22" y="10"/>
                    <a:pt x="11" y="24"/>
                  </a:cubicBezTo>
                  <a:cubicBezTo>
                    <a:pt x="5" y="33"/>
                    <a:pt x="1" y="43"/>
                    <a:pt x="0" y="51"/>
                  </a:cubicBezTo>
                  <a:cubicBezTo>
                    <a:pt x="2" y="52"/>
                    <a:pt x="5" y="53"/>
                    <a:pt x="7" y="55"/>
                  </a:cubicBezTo>
                </a:path>
              </a:pathLst>
            </a:custGeom>
            <a:solidFill>
              <a:srgbClr val="EC8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411">
              <a:extLst>
                <a:ext uri="{FF2B5EF4-FFF2-40B4-BE49-F238E27FC236}">
                  <a16:creationId xmlns="" xmlns:a16="http://schemas.microsoft.com/office/drawing/2014/main" id="{B6C6BC9F-494E-4CB8-9AA4-F7DDCE31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1438"/>
              <a:ext cx="100" cy="146"/>
            </a:xfrm>
            <a:custGeom>
              <a:avLst/>
              <a:gdLst>
                <a:gd name="T0" fmla="*/ 40 w 42"/>
                <a:gd name="T1" fmla="*/ 0 h 61"/>
                <a:gd name="T2" fmla="*/ 40 w 42"/>
                <a:gd name="T3" fmla="*/ 0 h 61"/>
                <a:gd name="T4" fmla="*/ 0 w 42"/>
                <a:gd name="T5" fmla="*/ 55 h 61"/>
                <a:gd name="T6" fmla="*/ 0 w 42"/>
                <a:gd name="T7" fmla="*/ 55 h 61"/>
                <a:gd name="T8" fmla="*/ 6 w 42"/>
                <a:gd name="T9" fmla="*/ 61 h 61"/>
                <a:gd name="T10" fmla="*/ 28 w 42"/>
                <a:gd name="T11" fmla="*/ 41 h 61"/>
                <a:gd name="T12" fmla="*/ 40 w 4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5" y="59"/>
                    <a:pt x="6" y="61"/>
                  </a:cubicBezTo>
                  <a:cubicBezTo>
                    <a:pt x="14" y="57"/>
                    <a:pt x="22" y="50"/>
                    <a:pt x="28" y="41"/>
                  </a:cubicBezTo>
                  <a:cubicBezTo>
                    <a:pt x="38" y="27"/>
                    <a:pt x="42" y="11"/>
                    <a:pt x="40" y="0"/>
                  </a:cubicBezTo>
                </a:path>
              </a:pathLst>
            </a:custGeom>
            <a:solidFill>
              <a:srgbClr val="D4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412">
              <a:extLst>
                <a:ext uri="{FF2B5EF4-FFF2-40B4-BE49-F238E27FC236}">
                  <a16:creationId xmlns="" xmlns:a16="http://schemas.microsoft.com/office/drawing/2014/main" id="{5DD3EE62-B0DB-4D50-928A-8DAB814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438"/>
              <a:ext cx="48" cy="48"/>
            </a:xfrm>
            <a:custGeom>
              <a:avLst/>
              <a:gdLst>
                <a:gd name="T0" fmla="*/ 9 w 20"/>
                <a:gd name="T1" fmla="*/ 13 h 20"/>
                <a:gd name="T2" fmla="*/ 18 w 20"/>
                <a:gd name="T3" fmla="*/ 20 h 20"/>
                <a:gd name="T4" fmla="*/ 19 w 20"/>
                <a:gd name="T5" fmla="*/ 0 h 20"/>
                <a:gd name="T6" fmla="*/ 0 w 20"/>
                <a:gd name="T7" fmla="*/ 7 h 20"/>
                <a:gd name="T8" fmla="*/ 9 w 20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3"/>
                  </a:moveTo>
                  <a:cubicBezTo>
                    <a:pt x="12" y="15"/>
                    <a:pt x="15" y="18"/>
                    <a:pt x="18" y="20"/>
                  </a:cubicBezTo>
                  <a:cubicBezTo>
                    <a:pt x="20" y="12"/>
                    <a:pt x="20" y="5"/>
                    <a:pt x="19" y="0"/>
                  </a:cubicBezTo>
                  <a:cubicBezTo>
                    <a:pt x="13" y="0"/>
                    <a:pt x="6" y="3"/>
                    <a:pt x="0" y="7"/>
                  </a:cubicBezTo>
                  <a:cubicBezTo>
                    <a:pt x="3" y="9"/>
                    <a:pt x="6" y="11"/>
                    <a:pt x="9" y="1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413">
              <a:extLst>
                <a:ext uri="{FF2B5EF4-FFF2-40B4-BE49-F238E27FC236}">
                  <a16:creationId xmlns="" xmlns:a16="http://schemas.microsoft.com/office/drawing/2014/main" id="{15791314-D685-497B-8B79-41534298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1438"/>
              <a:ext cx="27" cy="48"/>
            </a:xfrm>
            <a:custGeom>
              <a:avLst/>
              <a:gdLst>
                <a:gd name="T0" fmla="*/ 10 w 11"/>
                <a:gd name="T1" fmla="*/ 0 h 20"/>
                <a:gd name="T2" fmla="*/ 0 w 11"/>
                <a:gd name="T3" fmla="*/ 13 h 20"/>
                <a:gd name="T4" fmla="*/ 0 w 11"/>
                <a:gd name="T5" fmla="*/ 13 h 20"/>
                <a:gd name="T6" fmla="*/ 9 w 11"/>
                <a:gd name="T7" fmla="*/ 20 h 20"/>
                <a:gd name="T8" fmla="*/ 10 w 11"/>
                <a:gd name="T9" fmla="*/ 0 h 20"/>
                <a:gd name="T10" fmla="*/ 10 w 1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5"/>
                    <a:pt x="6" y="18"/>
                    <a:pt x="9" y="20"/>
                  </a:cubicBezTo>
                  <a:cubicBezTo>
                    <a:pt x="11" y="12"/>
                    <a:pt x="11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414">
              <a:extLst>
                <a:ext uri="{FF2B5EF4-FFF2-40B4-BE49-F238E27FC236}">
                  <a16:creationId xmlns="" xmlns:a16="http://schemas.microsoft.com/office/drawing/2014/main" id="{2CCB578E-C8B9-4385-9F29-F439DE8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20 w 20"/>
                <a:gd name="T1" fmla="*/ 0 h 27"/>
                <a:gd name="T2" fmla="*/ 7 w 20"/>
                <a:gd name="T3" fmla="*/ 11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20" y="0"/>
                  </a:moveTo>
                  <a:cubicBezTo>
                    <a:pt x="16" y="1"/>
                    <a:pt x="12" y="5"/>
                    <a:pt x="7" y="11"/>
                  </a:cubicBezTo>
                  <a:cubicBezTo>
                    <a:pt x="3" y="17"/>
                    <a:pt x="1" y="23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15">
              <a:extLst>
                <a:ext uri="{FF2B5EF4-FFF2-40B4-BE49-F238E27FC236}">
                  <a16:creationId xmlns="" xmlns:a16="http://schemas.microsoft.com/office/drawing/2014/main" id="{9EE6E150-4419-4EC7-A416-253BFB7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19 w 20"/>
                <a:gd name="T1" fmla="*/ 0 h 27"/>
                <a:gd name="T2" fmla="*/ 0 w 20"/>
                <a:gd name="T3" fmla="*/ 27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  <a:gd name="T10" fmla="*/ 19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416">
              <a:extLst>
                <a:ext uri="{FF2B5EF4-FFF2-40B4-BE49-F238E27FC236}">
                  <a16:creationId xmlns="" xmlns:a16="http://schemas.microsoft.com/office/drawing/2014/main" id="{A875048D-6A09-4DAC-990D-C4D2B1A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479"/>
              <a:ext cx="43" cy="43"/>
            </a:xfrm>
            <a:custGeom>
              <a:avLst/>
              <a:gdLst>
                <a:gd name="T0" fmla="*/ 4 w 18"/>
                <a:gd name="T1" fmla="*/ 16 h 18"/>
                <a:gd name="T2" fmla="*/ 2 w 18"/>
                <a:gd name="T3" fmla="*/ 4 h 18"/>
                <a:gd name="T4" fmla="*/ 14 w 18"/>
                <a:gd name="T5" fmla="*/ 2 h 18"/>
                <a:gd name="T6" fmla="*/ 16 w 18"/>
                <a:gd name="T7" fmla="*/ 14 h 18"/>
                <a:gd name="T8" fmla="*/ 4 w 18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4" y="16"/>
                  </a:moveTo>
                  <a:cubicBezTo>
                    <a:pt x="1" y="13"/>
                    <a:pt x="0" y="8"/>
                    <a:pt x="2" y="4"/>
                  </a:cubicBezTo>
                  <a:cubicBezTo>
                    <a:pt x="5" y="0"/>
                    <a:pt x="10" y="0"/>
                    <a:pt x="14" y="2"/>
                  </a:cubicBezTo>
                  <a:cubicBezTo>
                    <a:pt x="17" y="5"/>
                    <a:pt x="18" y="10"/>
                    <a:pt x="16" y="14"/>
                  </a:cubicBezTo>
                  <a:cubicBezTo>
                    <a:pt x="13" y="17"/>
                    <a:pt x="8" y="18"/>
                    <a:pt x="4" y="16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417">
              <a:extLst>
                <a:ext uri="{FF2B5EF4-FFF2-40B4-BE49-F238E27FC236}">
                  <a16:creationId xmlns="" xmlns:a16="http://schemas.microsoft.com/office/drawing/2014/main" id="{F3910C8E-83C5-4978-901D-544633B8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484"/>
              <a:ext cx="28" cy="31"/>
            </a:xfrm>
            <a:custGeom>
              <a:avLst/>
              <a:gdLst>
                <a:gd name="T0" fmla="*/ 9 w 12"/>
                <a:gd name="T1" fmla="*/ 2 h 13"/>
                <a:gd name="T2" fmla="*/ 1 w 12"/>
                <a:gd name="T3" fmla="*/ 4 h 13"/>
                <a:gd name="T4" fmla="*/ 3 w 12"/>
                <a:gd name="T5" fmla="*/ 11 h 13"/>
                <a:gd name="T6" fmla="*/ 11 w 12"/>
                <a:gd name="T7" fmla="*/ 10 h 13"/>
                <a:gd name="T8" fmla="*/ 9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9" y="2"/>
                  </a:move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1"/>
                  </a:cubicBezTo>
                  <a:cubicBezTo>
                    <a:pt x="5" y="13"/>
                    <a:pt x="9" y="13"/>
                    <a:pt x="11" y="10"/>
                  </a:cubicBezTo>
                  <a:cubicBezTo>
                    <a:pt x="12" y="8"/>
                    <a:pt x="12" y="4"/>
                    <a:pt x="9" y="2"/>
                  </a:cubicBezTo>
                </a:path>
              </a:pathLst>
            </a:custGeom>
            <a:solidFill>
              <a:srgbClr val="59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418">
              <a:extLst>
                <a:ext uri="{FF2B5EF4-FFF2-40B4-BE49-F238E27FC236}">
                  <a16:creationId xmlns="" xmlns:a16="http://schemas.microsoft.com/office/drawing/2014/main" id="{BB35B0F4-955A-4045-A97A-EE19B4FE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484"/>
              <a:ext cx="33" cy="38"/>
            </a:xfrm>
            <a:custGeom>
              <a:avLst/>
              <a:gdLst>
                <a:gd name="T0" fmla="*/ 10 w 14"/>
                <a:gd name="T1" fmla="*/ 0 h 16"/>
                <a:gd name="T2" fmla="*/ 10 w 14"/>
                <a:gd name="T3" fmla="*/ 0 h 16"/>
                <a:gd name="T4" fmla="*/ 8 w 14"/>
                <a:gd name="T5" fmla="*/ 2 h 16"/>
                <a:gd name="T6" fmla="*/ 8 w 14"/>
                <a:gd name="T7" fmla="*/ 2 h 16"/>
                <a:gd name="T8" fmla="*/ 10 w 14"/>
                <a:gd name="T9" fmla="*/ 10 h 16"/>
                <a:gd name="T10" fmla="*/ 2 w 14"/>
                <a:gd name="T11" fmla="*/ 11 h 16"/>
                <a:gd name="T12" fmla="*/ 2 w 14"/>
                <a:gd name="T13" fmla="*/ 11 h 16"/>
                <a:gd name="T14" fmla="*/ 0 w 14"/>
                <a:gd name="T15" fmla="*/ 13 h 16"/>
                <a:gd name="T16" fmla="*/ 0 w 14"/>
                <a:gd name="T17" fmla="*/ 14 h 16"/>
                <a:gd name="T18" fmla="*/ 12 w 14"/>
                <a:gd name="T19" fmla="*/ 12 h 16"/>
                <a:gd name="T20" fmla="*/ 10 w 1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1" y="4"/>
                    <a:pt x="11" y="8"/>
                    <a:pt x="10" y="10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4" y="16"/>
                    <a:pt x="9" y="15"/>
                    <a:pt x="12" y="12"/>
                  </a:cubicBezTo>
                  <a:cubicBezTo>
                    <a:pt x="14" y="8"/>
                    <a:pt x="13" y="3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419">
              <a:extLst>
                <a:ext uri="{FF2B5EF4-FFF2-40B4-BE49-F238E27FC236}">
                  <a16:creationId xmlns="" xmlns:a16="http://schemas.microsoft.com/office/drawing/2014/main" id="{31DEA0CC-C572-4470-85AD-BA3A7CBF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488"/>
              <a:ext cx="21" cy="27"/>
            </a:xfrm>
            <a:custGeom>
              <a:avLst/>
              <a:gdLst>
                <a:gd name="T0" fmla="*/ 8 w 9"/>
                <a:gd name="T1" fmla="*/ 8 h 11"/>
                <a:gd name="T2" fmla="*/ 6 w 9"/>
                <a:gd name="T3" fmla="*/ 0 h 11"/>
                <a:gd name="T4" fmla="*/ 6 w 9"/>
                <a:gd name="T5" fmla="*/ 0 h 11"/>
                <a:gd name="T6" fmla="*/ 0 w 9"/>
                <a:gd name="T7" fmla="*/ 9 h 11"/>
                <a:gd name="T8" fmla="*/ 0 w 9"/>
                <a:gd name="T9" fmla="*/ 9 h 11"/>
                <a:gd name="T10" fmla="*/ 8 w 9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9" y="6"/>
                    <a:pt x="9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6" y="11"/>
                    <a:pt x="8" y="8"/>
                  </a:cubicBezTo>
                </a:path>
              </a:pathLst>
            </a:custGeom>
            <a:solidFill>
              <a:srgbClr val="47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420">
              <a:extLst>
                <a:ext uri="{FF2B5EF4-FFF2-40B4-BE49-F238E27FC236}">
                  <a16:creationId xmlns="" xmlns:a16="http://schemas.microsoft.com/office/drawing/2014/main" id="{B6E3C973-1064-4501-9B1C-80127DF7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1462"/>
              <a:ext cx="33" cy="34"/>
            </a:xfrm>
            <a:custGeom>
              <a:avLst/>
              <a:gdLst>
                <a:gd name="T0" fmla="*/ 16 w 33"/>
                <a:gd name="T1" fmla="*/ 0 h 34"/>
                <a:gd name="T2" fmla="*/ 14 w 33"/>
                <a:gd name="T3" fmla="*/ 15 h 34"/>
                <a:gd name="T4" fmla="*/ 0 w 33"/>
                <a:gd name="T5" fmla="*/ 17 h 34"/>
                <a:gd name="T6" fmla="*/ 14 w 33"/>
                <a:gd name="T7" fmla="*/ 19 h 34"/>
                <a:gd name="T8" fmla="*/ 16 w 33"/>
                <a:gd name="T9" fmla="*/ 34 h 34"/>
                <a:gd name="T10" fmla="*/ 19 w 33"/>
                <a:gd name="T11" fmla="*/ 19 h 34"/>
                <a:gd name="T12" fmla="*/ 33 w 33"/>
                <a:gd name="T13" fmla="*/ 17 h 34"/>
                <a:gd name="T14" fmla="*/ 19 w 33"/>
                <a:gd name="T15" fmla="*/ 15 h 34"/>
                <a:gd name="T16" fmla="*/ 16 w 3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4" y="15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4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421">
              <a:extLst>
                <a:ext uri="{FF2B5EF4-FFF2-40B4-BE49-F238E27FC236}">
                  <a16:creationId xmlns="" xmlns:a16="http://schemas.microsoft.com/office/drawing/2014/main" id="{29DDBE4C-4A84-4AF2-AC2A-E698BD0A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" y="1563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15 w 34"/>
                <a:gd name="T3" fmla="*/ 14 h 33"/>
                <a:gd name="T4" fmla="*/ 0 w 34"/>
                <a:gd name="T5" fmla="*/ 16 h 33"/>
                <a:gd name="T6" fmla="*/ 15 w 34"/>
                <a:gd name="T7" fmla="*/ 19 h 33"/>
                <a:gd name="T8" fmla="*/ 17 w 34"/>
                <a:gd name="T9" fmla="*/ 33 h 33"/>
                <a:gd name="T10" fmla="*/ 19 w 34"/>
                <a:gd name="T11" fmla="*/ 19 h 33"/>
                <a:gd name="T12" fmla="*/ 34 w 34"/>
                <a:gd name="T13" fmla="*/ 16 h 33"/>
                <a:gd name="T14" fmla="*/ 19 w 34"/>
                <a:gd name="T15" fmla="*/ 14 h 33"/>
                <a:gd name="T16" fmla="*/ 17 w 3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15" y="14"/>
                  </a:lnTo>
                  <a:lnTo>
                    <a:pt x="0" y="16"/>
                  </a:lnTo>
                  <a:lnTo>
                    <a:pt x="15" y="19"/>
                  </a:lnTo>
                  <a:lnTo>
                    <a:pt x="17" y="33"/>
                  </a:lnTo>
                  <a:lnTo>
                    <a:pt x="19" y="19"/>
                  </a:lnTo>
                  <a:lnTo>
                    <a:pt x="34" y="16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422">
              <a:extLst>
                <a:ext uri="{FF2B5EF4-FFF2-40B4-BE49-F238E27FC236}">
                  <a16:creationId xmlns="" xmlns:a16="http://schemas.microsoft.com/office/drawing/2014/main" id="{2EBA0FE3-D19A-4D10-BE43-B25C6DC7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" y="1465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8 w 17"/>
                <a:gd name="T3" fmla="*/ 7 h 16"/>
                <a:gd name="T4" fmla="*/ 0 w 17"/>
                <a:gd name="T5" fmla="*/ 9 h 16"/>
                <a:gd name="T6" fmla="*/ 8 w 17"/>
                <a:gd name="T7" fmla="*/ 9 h 16"/>
                <a:gd name="T8" fmla="*/ 10 w 17"/>
                <a:gd name="T9" fmla="*/ 16 h 16"/>
                <a:gd name="T10" fmla="*/ 10 w 17"/>
                <a:gd name="T11" fmla="*/ 9 h 16"/>
                <a:gd name="T12" fmla="*/ 17 w 17"/>
                <a:gd name="T13" fmla="*/ 9 h 16"/>
                <a:gd name="T14" fmla="*/ 10 w 17"/>
                <a:gd name="T15" fmla="*/ 7 h 16"/>
                <a:gd name="T16" fmla="*/ 1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10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423">
              <a:extLst>
                <a:ext uri="{FF2B5EF4-FFF2-40B4-BE49-F238E27FC236}">
                  <a16:creationId xmlns="" xmlns:a16="http://schemas.microsoft.com/office/drawing/2014/main" id="{41876AB8-5DAC-481B-AFB4-24F8AD88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1687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7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7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424">
              <a:extLst>
                <a:ext uri="{FF2B5EF4-FFF2-40B4-BE49-F238E27FC236}">
                  <a16:creationId xmlns="" xmlns:a16="http://schemas.microsoft.com/office/drawing/2014/main" id="{388BF79B-C544-4648-A157-35EE6B25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778"/>
              <a:ext cx="17" cy="16"/>
            </a:xfrm>
            <a:custGeom>
              <a:avLst/>
              <a:gdLst>
                <a:gd name="T0" fmla="*/ 7 w 17"/>
                <a:gd name="T1" fmla="*/ 0 h 16"/>
                <a:gd name="T2" fmla="*/ 7 w 17"/>
                <a:gd name="T3" fmla="*/ 7 h 16"/>
                <a:gd name="T4" fmla="*/ 0 w 17"/>
                <a:gd name="T5" fmla="*/ 7 h 16"/>
                <a:gd name="T6" fmla="*/ 7 w 17"/>
                <a:gd name="T7" fmla="*/ 9 h 16"/>
                <a:gd name="T8" fmla="*/ 7 w 17"/>
                <a:gd name="T9" fmla="*/ 16 h 16"/>
                <a:gd name="T10" fmla="*/ 9 w 17"/>
                <a:gd name="T11" fmla="*/ 9 h 16"/>
                <a:gd name="T12" fmla="*/ 17 w 17"/>
                <a:gd name="T13" fmla="*/ 7 h 16"/>
                <a:gd name="T14" fmla="*/ 9 w 17"/>
                <a:gd name="T15" fmla="*/ 7 h 16"/>
                <a:gd name="T16" fmla="*/ 7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7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425">
              <a:extLst>
                <a:ext uri="{FF2B5EF4-FFF2-40B4-BE49-F238E27FC236}">
                  <a16:creationId xmlns="" xmlns:a16="http://schemas.microsoft.com/office/drawing/2014/main" id="{00BA381E-606F-4615-9110-B31E6DBC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1670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7 w 19"/>
                <a:gd name="T3" fmla="*/ 7 h 19"/>
                <a:gd name="T4" fmla="*/ 0 w 19"/>
                <a:gd name="T5" fmla="*/ 10 h 19"/>
                <a:gd name="T6" fmla="*/ 7 w 19"/>
                <a:gd name="T7" fmla="*/ 10 h 19"/>
                <a:gd name="T8" fmla="*/ 10 w 19"/>
                <a:gd name="T9" fmla="*/ 19 h 19"/>
                <a:gd name="T10" fmla="*/ 10 w 19"/>
                <a:gd name="T11" fmla="*/ 10 h 19"/>
                <a:gd name="T12" fmla="*/ 19 w 19"/>
                <a:gd name="T13" fmla="*/ 10 h 19"/>
                <a:gd name="T14" fmla="*/ 10 w 19"/>
                <a:gd name="T15" fmla="*/ 7 h 19"/>
                <a:gd name="T16" fmla="*/ 10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0" y="19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426">
              <a:extLst>
                <a:ext uri="{FF2B5EF4-FFF2-40B4-BE49-F238E27FC236}">
                  <a16:creationId xmlns="" xmlns:a16="http://schemas.microsoft.com/office/drawing/2014/main" id="{A3C6E818-B73E-403E-BFF9-7E31272D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885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14 w 34"/>
                <a:gd name="T3" fmla="*/ 14 h 34"/>
                <a:gd name="T4" fmla="*/ 0 w 34"/>
                <a:gd name="T5" fmla="*/ 17 h 34"/>
                <a:gd name="T6" fmla="*/ 14 w 34"/>
                <a:gd name="T7" fmla="*/ 19 h 34"/>
                <a:gd name="T8" fmla="*/ 17 w 34"/>
                <a:gd name="T9" fmla="*/ 34 h 34"/>
                <a:gd name="T10" fmla="*/ 19 w 34"/>
                <a:gd name="T11" fmla="*/ 19 h 34"/>
                <a:gd name="T12" fmla="*/ 34 w 34"/>
                <a:gd name="T13" fmla="*/ 17 h 34"/>
                <a:gd name="T14" fmla="*/ 19 w 34"/>
                <a:gd name="T15" fmla="*/ 14 h 34"/>
                <a:gd name="T16" fmla="*/ 17 w 3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7" y="34"/>
                  </a:lnTo>
                  <a:lnTo>
                    <a:pt x="19" y="19"/>
                  </a:lnTo>
                  <a:lnTo>
                    <a:pt x="34" y="17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27">
              <a:extLst>
                <a:ext uri="{FF2B5EF4-FFF2-40B4-BE49-F238E27FC236}">
                  <a16:creationId xmlns="" xmlns:a16="http://schemas.microsoft.com/office/drawing/2014/main" id="{4BFE4C93-50C8-4AF4-983F-4739C9D4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422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6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6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6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6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28">
              <a:extLst>
                <a:ext uri="{FF2B5EF4-FFF2-40B4-BE49-F238E27FC236}">
                  <a16:creationId xmlns="" xmlns:a16="http://schemas.microsoft.com/office/drawing/2014/main" id="{F1EA72A1-EB93-4326-B74C-CA2EAECC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86"/>
              <a:ext cx="16" cy="17"/>
            </a:xfrm>
            <a:custGeom>
              <a:avLst/>
              <a:gdLst>
                <a:gd name="T0" fmla="*/ 7 w 16"/>
                <a:gd name="T1" fmla="*/ 0 h 17"/>
                <a:gd name="T2" fmla="*/ 7 w 16"/>
                <a:gd name="T3" fmla="*/ 7 h 17"/>
                <a:gd name="T4" fmla="*/ 0 w 16"/>
                <a:gd name="T5" fmla="*/ 10 h 17"/>
                <a:gd name="T6" fmla="*/ 7 w 16"/>
                <a:gd name="T7" fmla="*/ 10 h 17"/>
                <a:gd name="T8" fmla="*/ 7 w 16"/>
                <a:gd name="T9" fmla="*/ 17 h 17"/>
                <a:gd name="T10" fmla="*/ 9 w 16"/>
                <a:gd name="T11" fmla="*/ 10 h 17"/>
                <a:gd name="T12" fmla="*/ 16 w 16"/>
                <a:gd name="T13" fmla="*/ 10 h 17"/>
                <a:gd name="T14" fmla="*/ 9 w 16"/>
                <a:gd name="T15" fmla="*/ 7 h 17"/>
                <a:gd name="T16" fmla="*/ 7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76740" y="1992201"/>
            <a:ext cx="5371767" cy="341632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766760" y="228600"/>
            <a:ext cx="3344151" cy="2242610"/>
            <a:chOff x="-163273" y="-185210"/>
            <a:chExt cx="2659657" cy="1647202"/>
          </a:xfrm>
        </p:grpSpPr>
        <p:pic>
          <p:nvPicPr>
            <p:cNvPr id="11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1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1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 rot="20119741">
            <a:off x="428048" y="390274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837210" y="3185994"/>
            <a:ext cx="4310408" cy="3443406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="" xmlns:a16="http://schemas.microsoft.com/office/drawing/2014/main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="" xmlns:a16="http://schemas.microsoft.com/office/drawing/2014/main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="" xmlns:a16="http://schemas.microsoft.com/office/drawing/2014/main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="" xmlns:a16="http://schemas.microsoft.com/office/drawing/2014/main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="" xmlns:a16="http://schemas.microsoft.com/office/drawing/2014/main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="" xmlns:a16="http://schemas.microsoft.com/office/drawing/2014/main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="" xmlns:a16="http://schemas.microsoft.com/office/drawing/2014/main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="" xmlns:a16="http://schemas.microsoft.com/office/drawing/2014/main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="" xmlns:a16="http://schemas.microsoft.com/office/drawing/2014/main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="" xmlns:a16="http://schemas.microsoft.com/office/drawing/2014/main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="" xmlns:a16="http://schemas.microsoft.com/office/drawing/2014/main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="" xmlns:a16="http://schemas.microsoft.com/office/drawing/2014/main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="" xmlns:a16="http://schemas.microsoft.com/office/drawing/2014/main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="" xmlns:a16="http://schemas.microsoft.com/office/drawing/2014/main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="" xmlns:a16="http://schemas.microsoft.com/office/drawing/2014/main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="" xmlns:a16="http://schemas.microsoft.com/office/drawing/2014/main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="" xmlns:a16="http://schemas.microsoft.com/office/drawing/2014/main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="" xmlns:a16="http://schemas.microsoft.com/office/drawing/2014/main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="" xmlns:a16="http://schemas.microsoft.com/office/drawing/2014/main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="" xmlns:a16="http://schemas.microsoft.com/office/drawing/2014/main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="" xmlns:a16="http://schemas.microsoft.com/office/drawing/2014/main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="" xmlns:a16="http://schemas.microsoft.com/office/drawing/2014/main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="" xmlns:a16="http://schemas.microsoft.com/office/drawing/2014/main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="" xmlns:a16="http://schemas.microsoft.com/office/drawing/2014/main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="" xmlns:a16="http://schemas.microsoft.com/office/drawing/2014/main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="" xmlns:a16="http://schemas.microsoft.com/office/drawing/2014/main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="" xmlns:a16="http://schemas.microsoft.com/office/drawing/2014/main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="" xmlns:a16="http://schemas.microsoft.com/office/drawing/2014/main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="" xmlns:a16="http://schemas.microsoft.com/office/drawing/2014/main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="" xmlns:a16="http://schemas.microsoft.com/office/drawing/2014/main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="" xmlns:a16="http://schemas.microsoft.com/office/drawing/2014/main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="" xmlns:a16="http://schemas.microsoft.com/office/drawing/2014/main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="" xmlns:a16="http://schemas.microsoft.com/office/drawing/2014/main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="" xmlns:a16="http://schemas.microsoft.com/office/drawing/2014/main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="" xmlns:a16="http://schemas.microsoft.com/office/drawing/2014/main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="" xmlns:a16="http://schemas.microsoft.com/office/drawing/2014/main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="" xmlns:a16="http://schemas.microsoft.com/office/drawing/2014/main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="" xmlns:a16="http://schemas.microsoft.com/office/drawing/2014/main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="" xmlns:a16="http://schemas.microsoft.com/office/drawing/2014/main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="" xmlns:a16="http://schemas.microsoft.com/office/drawing/2014/main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="" xmlns:a16="http://schemas.microsoft.com/office/drawing/2014/main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="" xmlns:a16="http://schemas.microsoft.com/office/drawing/2014/main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="" xmlns:a16="http://schemas.microsoft.com/office/drawing/2014/main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="" xmlns:a16="http://schemas.microsoft.com/office/drawing/2014/main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="" xmlns:a16="http://schemas.microsoft.com/office/drawing/2014/main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="" xmlns:a16="http://schemas.microsoft.com/office/drawing/2014/main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="" xmlns:a16="http://schemas.microsoft.com/office/drawing/2014/main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="" xmlns:a16="http://schemas.microsoft.com/office/drawing/2014/main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="" xmlns:a16="http://schemas.microsoft.com/office/drawing/2014/main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="" xmlns:a16="http://schemas.microsoft.com/office/drawing/2014/main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="" xmlns:a16="http://schemas.microsoft.com/office/drawing/2014/main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="" xmlns:a16="http://schemas.microsoft.com/office/drawing/2014/main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="" xmlns:a16="http://schemas.microsoft.com/office/drawing/2014/main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="" xmlns:a16="http://schemas.microsoft.com/office/drawing/2014/main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="" xmlns:a16="http://schemas.microsoft.com/office/drawing/2014/main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="" xmlns:a16="http://schemas.microsoft.com/office/drawing/2014/main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="" xmlns:a16="http://schemas.microsoft.com/office/drawing/2014/main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="" xmlns:a16="http://schemas.microsoft.com/office/drawing/2014/main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="" xmlns:a16="http://schemas.microsoft.com/office/drawing/2014/main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="" xmlns:a16="http://schemas.microsoft.com/office/drawing/2014/main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="" xmlns:a16="http://schemas.microsoft.com/office/drawing/2014/main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="" xmlns:a16="http://schemas.microsoft.com/office/drawing/2014/main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="" xmlns:a16="http://schemas.microsoft.com/office/drawing/2014/main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="" xmlns:a16="http://schemas.microsoft.com/office/drawing/2014/main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="" xmlns:a16="http://schemas.microsoft.com/office/drawing/2014/main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="" xmlns:a16="http://schemas.microsoft.com/office/drawing/2014/main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="" xmlns:a16="http://schemas.microsoft.com/office/drawing/2014/main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="" xmlns:a16="http://schemas.microsoft.com/office/drawing/2014/main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="" xmlns:a16="http://schemas.microsoft.com/office/drawing/2014/main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="" xmlns:a16="http://schemas.microsoft.com/office/drawing/2014/main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="" xmlns:a16="http://schemas.microsoft.com/office/drawing/2014/main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="" xmlns:a16="http://schemas.microsoft.com/office/drawing/2014/main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="" xmlns:a16="http://schemas.microsoft.com/office/drawing/2014/main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="" xmlns:a16="http://schemas.microsoft.com/office/drawing/2014/main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="" xmlns:a16="http://schemas.microsoft.com/office/drawing/2014/main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="" xmlns:a16="http://schemas.microsoft.com/office/drawing/2014/main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="" xmlns:a16="http://schemas.microsoft.com/office/drawing/2014/main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="" xmlns:a16="http://schemas.microsoft.com/office/drawing/2014/main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="" xmlns:a16="http://schemas.microsoft.com/office/drawing/2014/main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="" xmlns:a16="http://schemas.microsoft.com/office/drawing/2014/main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="" xmlns:a16="http://schemas.microsoft.com/office/drawing/2014/main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="" xmlns:a16="http://schemas.microsoft.com/office/drawing/2014/main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="" xmlns:a16="http://schemas.microsoft.com/office/drawing/2014/main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="" xmlns:a16="http://schemas.microsoft.com/office/drawing/2014/main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="" xmlns:a16="http://schemas.microsoft.com/office/drawing/2014/main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="" xmlns:a16="http://schemas.microsoft.com/office/drawing/2014/main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="" xmlns:a16="http://schemas.microsoft.com/office/drawing/2014/main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="" xmlns:a16="http://schemas.microsoft.com/office/drawing/2014/main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="" xmlns:a16="http://schemas.microsoft.com/office/drawing/2014/main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="" xmlns:a16="http://schemas.microsoft.com/office/drawing/2014/main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="" xmlns:a16="http://schemas.microsoft.com/office/drawing/2014/main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="" xmlns:a16="http://schemas.microsoft.com/office/drawing/2014/main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="" xmlns:a16="http://schemas.microsoft.com/office/drawing/2014/main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="" xmlns:a16="http://schemas.microsoft.com/office/drawing/2014/main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="" xmlns:a16="http://schemas.microsoft.com/office/drawing/2014/main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="" xmlns:a16="http://schemas.microsoft.com/office/drawing/2014/main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="" xmlns:a16="http://schemas.microsoft.com/office/drawing/2014/main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="" xmlns:a16="http://schemas.microsoft.com/office/drawing/2014/main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="" xmlns:a16="http://schemas.microsoft.com/office/drawing/2014/main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="" xmlns:a16="http://schemas.microsoft.com/office/drawing/2014/main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="" xmlns:a16="http://schemas.microsoft.com/office/drawing/2014/main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="" xmlns:a16="http://schemas.microsoft.com/office/drawing/2014/main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="" xmlns:a16="http://schemas.microsoft.com/office/drawing/2014/main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="" xmlns:a16="http://schemas.microsoft.com/office/drawing/2014/main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="" xmlns:a16="http://schemas.microsoft.com/office/drawing/2014/main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="" xmlns:a16="http://schemas.microsoft.com/office/drawing/2014/main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="" xmlns:a16="http://schemas.microsoft.com/office/drawing/2014/main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="" xmlns:a16="http://schemas.microsoft.com/office/drawing/2014/main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="" xmlns:a16="http://schemas.microsoft.com/office/drawing/2014/main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="" xmlns:a16="http://schemas.microsoft.com/office/drawing/2014/main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="" xmlns:a16="http://schemas.microsoft.com/office/drawing/2014/main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7170">
            <a:off x="7074399" y="825023"/>
            <a:ext cx="1565654" cy="9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82207" y="1626876"/>
            <a:ext cx="90617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5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endParaRPr lang="en-US" sz="5000" b="1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5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</a:t>
            </a:r>
            <a:r>
              <a:rPr lang="en-US" sz="5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LẠI CÁC </a:t>
            </a:r>
            <a:r>
              <a:rPr lang="en-US" sz="5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5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60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917"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69" y="4201544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xmlns="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xmlns="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xmlns="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xmlns="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065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xmlns="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xmlns="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xmlns="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xmlns="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xmlns="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xmlns="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xmlns="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xmlns="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xmlns="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xmlns="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6197" y="1445220"/>
            <a:ext cx="76765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vi-VN" sz="40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TÔI</a:t>
            </a:r>
            <a:r>
              <a:rPr kumimoji="0" lang="vi-VN" sz="4000" b="0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ĐI LÀM MƯA VỚI </a:t>
            </a:r>
            <a:r>
              <a:rPr kumimoji="0" lang="en-US" sz="6000" b="0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60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o Tôi Đi Làm Mưa Với - Bài hát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580" y="-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9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0" y="39625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47859" y="1453586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=""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=""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=""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=""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=""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=""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=""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=""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=""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=""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=""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=""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=""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=""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=""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=""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 rot="20647576">
            <a:off x="5453169" y="-398058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=""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-166528" y="4130116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=""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=""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=""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=""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=""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=""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=""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=""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=""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=""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=""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=""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=""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=""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=""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=""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=""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=""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=""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=""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=""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=""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=""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46317" y="2208930"/>
            <a:ext cx="589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4707">
            <a:off x="-295363" y="-35648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91968" y="4953000"/>
            <a:ext cx="861432" cy="1148576"/>
            <a:chOff x="3861284" y="1471157"/>
            <a:chExt cx="1148576" cy="1148576"/>
          </a:xfrm>
        </p:grpSpPr>
        <p:sp>
          <p:nvSpPr>
            <p:cNvPr id="34" name="椭圆 33">
              <a:extLst>
                <a:ext uri="{FF2B5EF4-FFF2-40B4-BE49-F238E27FC236}">
                  <a16:creationId xmlns="" xmlns:a16="http://schemas.microsoft.com/office/drawing/2014/main" id="{BAE8AABA-EBC0-4723-B852-D50DAFE3A2A3}"/>
                </a:ext>
              </a:extLst>
            </p:cNvPr>
            <p:cNvSpPr/>
            <p:nvPr/>
          </p:nvSpPr>
          <p:spPr>
            <a:xfrm>
              <a:off x="3861284" y="1471157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177" y="1614828"/>
              <a:ext cx="840800" cy="9451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455115" y="4953000"/>
            <a:ext cx="861432" cy="1148576"/>
            <a:chOff x="3861284" y="5243416"/>
            <a:chExt cx="1148576" cy="1148576"/>
          </a:xfrm>
        </p:grpSpPr>
        <p:sp>
          <p:nvSpPr>
            <p:cNvPr id="36" name="椭圆 35">
              <a:extLst>
                <a:ext uri="{FF2B5EF4-FFF2-40B4-BE49-F238E27FC236}">
                  <a16:creationId xmlns="" xmlns:a16="http://schemas.microsoft.com/office/drawing/2014/main" id="{5C1F1B72-088A-491F-B6F3-B12544D9CCC5}"/>
                </a:ext>
              </a:extLst>
            </p:cNvPr>
            <p:cNvSpPr/>
            <p:nvPr/>
          </p:nvSpPr>
          <p:spPr>
            <a:xfrm>
              <a:off x="3861284" y="5243416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8745" y="5349902"/>
              <a:ext cx="717585" cy="85006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" y="3348593"/>
            <a:ext cx="3254633" cy="3399651"/>
          </a:xfrm>
          <a:prstGeom prst="rect">
            <a:avLst/>
          </a:prstGeom>
        </p:spPr>
      </p:pic>
      <p:sp>
        <p:nvSpPr>
          <p:cNvPr id="23" name="矩形 9">
            <a:extLst>
              <a:ext uri="{FF2B5EF4-FFF2-40B4-BE49-F238E27FC236}">
                <a16:creationId xmlns="" xmlns:a16="http://schemas.microsoft.com/office/drawing/2014/main" id="{6D5BC1A6-99C8-4E27-A025-81DF51E4D5BC}"/>
              </a:ext>
            </a:extLst>
          </p:cNvPr>
          <p:cNvSpPr/>
          <p:nvPr/>
        </p:nvSpPr>
        <p:spPr>
          <a:xfrm>
            <a:off x="2372136" y="1821253"/>
            <a:ext cx="6486622" cy="2930333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6" name="组合 92"/>
          <p:cNvGrpSpPr/>
          <p:nvPr/>
        </p:nvGrpSpPr>
        <p:grpSpPr>
          <a:xfrm>
            <a:off x="5281713" y="4914061"/>
            <a:ext cx="1042895" cy="1310529"/>
            <a:chOff x="4358477" y="3247834"/>
            <a:chExt cx="1148576" cy="1148576"/>
          </a:xfrm>
        </p:grpSpPr>
        <p:sp>
          <p:nvSpPr>
            <p:cNvPr id="27" name="椭圆 34">
              <a:extLst>
                <a:ext uri="{FF2B5EF4-FFF2-40B4-BE49-F238E27FC236}">
                  <a16:creationId xmlns="" xmlns:a16="http://schemas.microsoft.com/office/drawing/2014/main" id="{025D07CC-AA8D-426E-A5F7-D1662362C3C0}"/>
                </a:ext>
              </a:extLst>
            </p:cNvPr>
            <p:cNvSpPr/>
            <p:nvPr/>
          </p:nvSpPr>
          <p:spPr>
            <a:xfrm>
              <a:off x="4358477" y="3247834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06" y="3365623"/>
              <a:ext cx="776164" cy="87251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67893" y="1752600"/>
            <a:ext cx="6295108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304800" y="3886200"/>
            <a:ext cx="3091512" cy="2452898"/>
            <a:chOff x="281420" y="66627"/>
            <a:chExt cx="2214964" cy="1395365"/>
          </a:xfrm>
        </p:grpSpPr>
        <p:pic>
          <p:nvPicPr>
            <p:cNvPr id="147" name="图片 146">
              <a:extLst>
                <a:ext uri="{FF2B5EF4-FFF2-40B4-BE49-F238E27FC236}">
                  <a16:creationId xmlns=""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20" y="66627"/>
              <a:ext cx="1483169" cy="839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=""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=""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594" y="275623"/>
              <a:ext cx="1986110" cy="1186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495800" y="609600"/>
            <a:ext cx="43636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Nắng mưa trong </a:t>
            </a:r>
          </a:p>
          <a:p>
            <a:r>
              <a:rPr lang="vi-VN" sz="4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Thiên </a:t>
            </a:r>
            <a:r>
              <a:rPr lang="en-US" sz="48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nhiên</a:t>
            </a:r>
            <a:r>
              <a:rPr lang="en-US" sz="48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D:\chan trời sang tạo lớp 1\fdsfsd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57416" cy="2983089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chan trời sang tạo lớp 1\dsfsd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4" y="2743200"/>
            <a:ext cx="5378919" cy="3686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="" xmlns:a16="http://schemas.microsoft.com/office/drawing/2014/main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24554"/>
            <a:ext cx="7177577" cy="707886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vi-VN" sz="40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+mj-lt"/>
              </a:rPr>
              <a:t>Nắng, mưa </a:t>
            </a:r>
            <a:r>
              <a:rPr lang="en-US" sz="4000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+mj-lt"/>
              </a:rPr>
              <a:t>trong</a:t>
            </a:r>
            <a:r>
              <a:rPr lang="en-US" sz="40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+mj-lt"/>
              </a:rPr>
              <a:t> </a:t>
            </a:r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+mj-lt"/>
              </a:rPr>
              <a:t>t</a:t>
            </a:r>
            <a:r>
              <a:rPr lang="en-US" sz="4000" b="1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+mj-lt"/>
              </a:rPr>
              <a:t>ranh</a:t>
            </a:r>
            <a:r>
              <a:rPr lang="en-US" sz="40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+mj-lt"/>
              </a:rPr>
              <a:t> 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052" name="Picture 4" descr="D:\chan trời sang tạo lớp 1\dfsdgv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43" y="2777243"/>
            <a:ext cx="4551967" cy="3134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han trời sang tạo lớp 1\fgf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7" y="3124200"/>
            <a:ext cx="3489386" cy="2753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4067" y="6172430"/>
            <a:ext cx="3422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prstClr val="black"/>
                </a:solidFill>
                <a:latin typeface="Times New Roman"/>
              </a:rPr>
              <a:t>( Em cho gà ăn )- tranh sáp màu </a:t>
            </a:r>
            <a:endParaRPr lang="en-US" b="1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4343400" y="6127003"/>
            <a:ext cx="394824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="" xmlns:a16="http://schemas.microsoft.com/office/drawing/2014/main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1066800"/>
            <a:ext cx="3725863" cy="13234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vi-VN" sz="40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Nắng, mưa </a:t>
            </a:r>
            <a:r>
              <a:rPr lang="en-US" sz="400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trong</a:t>
            </a:r>
            <a:r>
              <a:rPr lang="en-US" sz="40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en-US" sz="400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ranh</a:t>
            </a:r>
            <a:r>
              <a:rPr lang="en-US" sz="400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400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3" descr="D:\chan trời sang tạo lớp 1\dfvdsgvfd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92009"/>
            <a:ext cx="4789217" cy="30170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574625" y="3059521"/>
            <a:ext cx="2438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( Trời mưa em đi học)</a:t>
            </a:r>
          </a:p>
          <a:p>
            <a:pPr algn="ctr"/>
            <a:r>
              <a:rPr lang="vi-VN" b="1" dirty="0" smtClean="0">
                <a:latin typeface="+mj-lt"/>
              </a:rPr>
              <a:t> tranh sáp màu </a:t>
            </a:r>
            <a:endParaRPr lang="en-US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605" y="6412468"/>
            <a:ext cx="30551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b="1" dirty="0" smtClean="0">
                <a:latin typeface="+mj-lt"/>
              </a:rPr>
              <a:t>( Trời nắng) - tranh sáp màu </a:t>
            </a:r>
            <a:endParaRPr lang="en-US" b="1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9400"/>
            <a:ext cx="4335463" cy="2663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13" y="4325020"/>
            <a:ext cx="3333574" cy="26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476750"/>
            <a:ext cx="151765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7320</TotalTime>
  <Words>370</Words>
  <Application>Microsoft Office PowerPoint</Application>
  <PresentationFormat>On-screen Show (4:3)</PresentationFormat>
  <Paragraphs>84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微软雅黑</vt:lpstr>
      <vt:lpstr>宋体</vt:lpstr>
      <vt:lpstr>Arial</vt:lpstr>
      <vt:lpstr>Calibri</vt:lpstr>
      <vt:lpstr>iCiel Cadena</vt:lpstr>
      <vt:lpstr>Times New Roman</vt:lpstr>
      <vt:lpstr>方正卡通简体</vt:lpstr>
      <vt:lpstr>等线</vt:lpstr>
      <vt:lpstr>等线 Light</vt:lpstr>
      <vt:lpstr>Office Theme</vt:lpstr>
      <vt:lpstr>https://www.freeppt7.com</vt:lpstr>
      <vt:lpstr>4_www.jpppt.com</vt:lpstr>
      <vt:lpstr>rt</vt:lpstr>
      <vt:lpstr>2_第一PPT，www.1ppt.com</vt:lpstr>
      <vt:lpstr>1_第一PPT，www.1ppt.com</vt:lpstr>
      <vt:lpstr>3_第一PPT，www.1ppt.com</vt:lpstr>
      <vt:lpstr>4_第一PPT，www.1ppt.com</vt:lpstr>
      <vt:lpstr>5_第一PPT，www.1ppt.com</vt:lpstr>
      <vt:lpstr>第一PPT，www.1ppt.com</vt:lpstr>
      <vt:lpstr>6_第一PPT，www.1ppt.com</vt:lpstr>
      <vt:lpstr>7_第一PPT，www.1ppt.com</vt:lpstr>
      <vt:lpstr>8_第一PPT，www.1ppt.com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AutoBVT</cp:lastModifiedBy>
  <cp:revision>622</cp:revision>
  <dcterms:created xsi:type="dcterms:W3CDTF">2020-08-13T08:18:23Z</dcterms:created>
  <dcterms:modified xsi:type="dcterms:W3CDTF">2021-10-29T16:04:59Z</dcterms:modified>
</cp:coreProperties>
</file>