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2" r:id="rId2"/>
    <p:sldId id="276" r:id="rId3"/>
    <p:sldId id="278" r:id="rId4"/>
    <p:sldId id="285" r:id="rId5"/>
    <p:sldId id="275" r:id="rId6"/>
    <p:sldId id="266" r:id="rId7"/>
    <p:sldId id="290" r:id="rId8"/>
    <p:sldId id="291" r:id="rId9"/>
    <p:sldId id="292" r:id="rId10"/>
    <p:sldId id="293" r:id="rId11"/>
    <p:sldId id="267" r:id="rId12"/>
    <p:sldId id="283" r:id="rId13"/>
    <p:sldId id="286" r:id="rId14"/>
    <p:sldId id="289" r:id="rId15"/>
    <p:sldId id="288" r:id="rId16"/>
    <p:sldId id="281" r:id="rId17"/>
    <p:sldId id="274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591172-5478-41B7-BFEF-998FABF48742}" type="datetimeFigureOut">
              <a:rPr lang="vi-VN" smtClean="0"/>
              <a:t>28/09/2021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128CB-DFA8-4D42-B6C3-9F336C4A26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255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28/09/2021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2672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28/09/2021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227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28/09/2021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7847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28/09/2021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0065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28/09/2021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958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28/09/2021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6372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28/09/2021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5800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28/09/2021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3653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28/09/2021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0301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28/09/2021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5291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28/09/2021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0437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EEF26-47E8-4D00-995E-364D2B4755FA}" type="datetimeFigureOut">
              <a:rPr lang="vi-VN" smtClean="0"/>
              <a:t>28/09/2021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044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10" Type="http://schemas.openxmlformats.org/officeDocument/2006/relationships/image" Target="../media/image4.pn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jpeg"/><Relationship Id="rId11" Type="http://schemas.openxmlformats.org/officeDocument/2006/relationships/image" Target="../media/image4.png"/><Relationship Id="rId5" Type="http://schemas.openxmlformats.org/officeDocument/2006/relationships/image" Target="../media/image10.jpg"/><Relationship Id="rId10" Type="http://schemas.openxmlformats.org/officeDocument/2006/relationships/image" Target="../media/image15.jpg"/><Relationship Id="rId4" Type="http://schemas.openxmlformats.org/officeDocument/2006/relationships/image" Target="../media/image9.jpeg"/><Relationship Id="rId9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17.jp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Пин от пользователя Simba Gomez на доске FRAMES/BORDERS | Поздравительные  открытки, Проекты поделок, Детская рамка">
            <a:extLst>
              <a:ext uri="{FF2B5EF4-FFF2-40B4-BE49-F238E27FC236}">
                <a16:creationId xmlns:a16="http://schemas.microsoft.com/office/drawing/2014/main" id="{F91DF313-D0B9-462F-97A1-96AB1770A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986AB718-586B-42A3-A9A1-75459A000E51}"/>
              </a:ext>
            </a:extLst>
          </p:cNvPr>
          <p:cNvSpPr/>
          <p:nvPr/>
        </p:nvSpPr>
        <p:spPr>
          <a:xfrm>
            <a:off x="1866320" y="2940823"/>
            <a:ext cx="845936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Chủ</a:t>
            </a:r>
            <a:r>
              <a:rPr lang="vi-VN" sz="32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32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đề</a:t>
            </a:r>
            <a:r>
              <a:rPr lang="vi-VN" sz="32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2: </a:t>
            </a:r>
            <a:r>
              <a:rPr lang="vi-VN" sz="32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Chúng</a:t>
            </a:r>
            <a:r>
              <a:rPr lang="vi-VN" sz="32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em </a:t>
            </a:r>
            <a:r>
              <a:rPr lang="vi-VN" sz="32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với</a:t>
            </a:r>
            <a:r>
              <a:rPr lang="vi-VN" sz="32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32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thế</a:t>
            </a:r>
            <a:r>
              <a:rPr lang="vi-VN" sz="32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32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giới</a:t>
            </a:r>
            <a:r>
              <a:rPr lang="vi-VN" sz="32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32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động</a:t>
            </a:r>
            <a:r>
              <a:rPr lang="vi-VN" sz="32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32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vật</a:t>
            </a:r>
            <a:r>
              <a:rPr lang="vi-VN" sz="32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</a:p>
          <a:p>
            <a:pPr algn="ctr"/>
            <a:endParaRPr lang="vi-VN" sz="32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vi-VN" sz="32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Tiết</a:t>
            </a:r>
            <a:r>
              <a:rPr lang="vi-VN" sz="32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3: </a:t>
            </a:r>
            <a:r>
              <a:rPr lang="vi-VN" sz="32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Nặn</a:t>
            </a:r>
            <a:r>
              <a:rPr lang="vi-VN" sz="32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con </a:t>
            </a:r>
            <a:r>
              <a:rPr lang="vi-VN" sz="32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vật</a:t>
            </a:r>
            <a:endParaRPr lang="vi-VN" sz="32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F24F603-191C-4880-8DE8-0AEC7EAA1F80}"/>
              </a:ext>
            </a:extLst>
          </p:cNvPr>
          <p:cNvSpPr txBox="1"/>
          <p:nvPr/>
        </p:nvSpPr>
        <p:spPr>
          <a:xfrm>
            <a:off x="2796208" y="728868"/>
            <a:ext cx="6679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endParaRPr lang="en-GB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030E698F-6D1D-4B36-9112-337E915B18E1}"/>
              </a:ext>
            </a:extLst>
          </p:cNvPr>
          <p:cNvSpPr/>
          <p:nvPr/>
        </p:nvSpPr>
        <p:spPr>
          <a:xfrm>
            <a:off x="3239717" y="1589445"/>
            <a:ext cx="5612735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MĨ THUẬT LỚP 4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9EC59396-E8BC-4A6D-98A3-F3AB2F8AAE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23495">
            <a:off x="1999481" y="3996328"/>
            <a:ext cx="1636317" cy="1378542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2CDB8C7E-5087-46B7-93FA-5635109F96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3569">
            <a:off x="8045961" y="4021443"/>
            <a:ext cx="1612980" cy="1443818"/>
          </a:xfrm>
          <a:prstGeom prst="rect">
            <a:avLst/>
          </a:prstGeom>
        </p:spPr>
      </p:pic>
      <p:pic>
        <p:nvPicPr>
          <p:cNvPr id="18" name="Âm thanh 17">
            <a:hlinkClick r:id="" action="ppaction://media"/>
            <a:extLst>
              <a:ext uri="{FF2B5EF4-FFF2-40B4-BE49-F238E27FC236}">
                <a16:creationId xmlns:a16="http://schemas.microsoft.com/office/drawing/2014/main" id="{D41B8A89-F53F-4717-81B7-48035F984A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85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4011">
        <p14:doors dir="vert"/>
      </p:transition>
    </mc:Choice>
    <mc:Fallback>
      <p:transition spd="slow" advTm="140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2BEF55AA-1C14-4B6E-89C3-750984DAD5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84" t="18222" r="5466" b="61197"/>
          <a:stretch/>
        </p:blipFill>
        <p:spPr>
          <a:xfrm>
            <a:off x="2278966" y="576775"/>
            <a:ext cx="8032325" cy="4797084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522F64B-678F-4EFA-BE0F-04F2EEEA18DD}"/>
              </a:ext>
            </a:extLst>
          </p:cNvPr>
          <p:cNvSpPr txBox="1"/>
          <p:nvPr/>
        </p:nvSpPr>
        <p:spPr>
          <a:xfrm>
            <a:off x="2504049" y="5795889"/>
            <a:ext cx="7848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C00000"/>
                </a:solidFill>
                <a:latin typeface="+mj-lt"/>
              </a:rPr>
              <a:t>BƯỚC 4: TẠO DÁNG CON VẬT VÀ NẶN THÊM CÁC HÌNH ẢNH KHÁC</a:t>
            </a:r>
            <a:endParaRPr lang="en-GB" sz="24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6E1A94AA-051D-4063-A011-238C4A456B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842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737">
        <p14:doors dir="vert"/>
      </p:transition>
    </mc:Choice>
    <mc:Fallback>
      <p:transition spd="slow" advTm="67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7420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97154" y="156754"/>
            <a:ext cx="73674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nặn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khảo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336" y="1021394"/>
            <a:ext cx="3317965" cy="23488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628" y="1054152"/>
            <a:ext cx="2975201" cy="21558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889" y="3806797"/>
            <a:ext cx="3906513" cy="27386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13" y="797591"/>
            <a:ext cx="3548846" cy="24654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88" y="3494055"/>
            <a:ext cx="6569493" cy="3038872"/>
          </a:xfrm>
          <a:prstGeom prst="rect">
            <a:avLst/>
          </a:prstGeom>
        </p:spPr>
      </p:pic>
      <p:pic>
        <p:nvPicPr>
          <p:cNvPr id="11" name="Âm thanh 10">
            <a:hlinkClick r:id="" action="ppaction://media"/>
            <a:extLst>
              <a:ext uri="{FF2B5EF4-FFF2-40B4-BE49-F238E27FC236}">
                <a16:creationId xmlns:a16="http://schemas.microsoft.com/office/drawing/2014/main" id="{29A9F2C7-F166-47F8-BEE9-CC2B45E903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22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1163">
        <p:circle/>
      </p:transition>
    </mc:Choice>
    <mc:Fallback>
      <p:transition spd="slow" advTm="2116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lame 4 Photoshop] khung hình tuyệt đẹp dành cho bé. - Phần mềm văn phòng -  đồ họa - Diễn đàn CADViet">
            <a:extLst>
              <a:ext uri="{FF2B5EF4-FFF2-40B4-BE49-F238E27FC236}">
                <a16:creationId xmlns:a16="http://schemas.microsoft.com/office/drawing/2014/main" id="{C74E8D42-1218-42EE-BCED-15A2B03D7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3DDBFA18-C3E8-49C3-BEA9-9CB4E93D160E}"/>
              </a:ext>
            </a:extLst>
          </p:cNvPr>
          <p:cNvSpPr txBox="1"/>
          <p:nvPr/>
        </p:nvSpPr>
        <p:spPr>
          <a:xfrm>
            <a:off x="2110153" y="1392701"/>
            <a:ext cx="777943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2400" b="1" dirty="0">
              <a:solidFill>
                <a:srgbClr val="002060"/>
              </a:solidFill>
              <a:latin typeface="+mj-lt"/>
            </a:endParaRPr>
          </a:p>
          <a:p>
            <a:r>
              <a:rPr lang="vi-VN" sz="2800" dirty="0" err="1">
                <a:solidFill>
                  <a:srgbClr val="002060"/>
                </a:solidFill>
                <a:latin typeface="+mj-lt"/>
              </a:rPr>
              <a:t>Bước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1: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Nặn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các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bộ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phận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chính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của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con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vật</a:t>
            </a:r>
            <a:endParaRPr lang="en-GB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A6EE611-5E4E-4FC0-AF9D-2316184BCE3A}"/>
              </a:ext>
            </a:extLst>
          </p:cNvPr>
          <p:cNvSpPr txBox="1"/>
          <p:nvPr/>
        </p:nvSpPr>
        <p:spPr>
          <a:xfrm>
            <a:off x="2124223" y="2208626"/>
            <a:ext cx="78482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2400" b="1" dirty="0">
              <a:solidFill>
                <a:srgbClr val="002060"/>
              </a:solidFill>
              <a:latin typeface="+mj-lt"/>
            </a:endParaRPr>
          </a:p>
          <a:p>
            <a:r>
              <a:rPr lang="vi-VN" sz="2800" dirty="0" err="1">
                <a:solidFill>
                  <a:srgbClr val="002060"/>
                </a:solidFill>
                <a:latin typeface="+mj-lt"/>
              </a:rPr>
              <a:t>Bước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2: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Nặn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các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chi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tiết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của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các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con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vật</a:t>
            </a:r>
            <a:endParaRPr lang="en-GB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814EA64-0185-4232-857C-D1AA9C009929}"/>
              </a:ext>
            </a:extLst>
          </p:cNvPr>
          <p:cNvSpPr txBox="1"/>
          <p:nvPr/>
        </p:nvSpPr>
        <p:spPr>
          <a:xfrm>
            <a:off x="2138288" y="2883879"/>
            <a:ext cx="7848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2400" b="1" dirty="0">
              <a:solidFill>
                <a:srgbClr val="002060"/>
              </a:solidFill>
              <a:latin typeface="+mj-lt"/>
            </a:endParaRPr>
          </a:p>
          <a:p>
            <a:r>
              <a:rPr lang="vi-VN" sz="2800" dirty="0" err="1">
                <a:solidFill>
                  <a:srgbClr val="002060"/>
                </a:solidFill>
                <a:latin typeface="+mj-lt"/>
              </a:rPr>
              <a:t>Bước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3: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Ghép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dính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các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bộ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phận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của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con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vật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vào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với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nhau</a:t>
            </a:r>
            <a:endParaRPr lang="en-GB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186A4CE-EFCB-4F43-B1D8-D772E803E4D6}"/>
              </a:ext>
            </a:extLst>
          </p:cNvPr>
          <p:cNvSpPr txBox="1"/>
          <p:nvPr/>
        </p:nvSpPr>
        <p:spPr>
          <a:xfrm>
            <a:off x="2096084" y="4192173"/>
            <a:ext cx="7848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err="1">
                <a:solidFill>
                  <a:srgbClr val="002060"/>
                </a:solidFill>
                <a:latin typeface="+mj-lt"/>
              </a:rPr>
              <a:t>Bước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4: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Tạo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dáng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con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vật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và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nặn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thêm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các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hình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ảnh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khác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cho con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vật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thêm sinh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động</a:t>
            </a:r>
            <a:endParaRPr lang="en-GB" sz="28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2" name="Âm thanh 11">
            <a:hlinkClick r:id="" action="ppaction://media"/>
            <a:extLst>
              <a:ext uri="{FF2B5EF4-FFF2-40B4-BE49-F238E27FC236}">
                <a16:creationId xmlns:a16="http://schemas.microsoft.com/office/drawing/2014/main" id="{EC08FBB7-D3EE-4161-A705-FB44020931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4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47">
        <p14:prism isContent="1"/>
      </p:transition>
    </mc:Choice>
    <mc:Fallback>
      <p:transition spd="slow" advTm="161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999 hình Background powerpoint đẹp nhất 2021">
            <a:extLst>
              <a:ext uri="{FF2B5EF4-FFF2-40B4-BE49-F238E27FC236}">
                <a16:creationId xmlns:a16="http://schemas.microsoft.com/office/drawing/2014/main" id="{C7AA8A04-75CE-43CD-B57D-52FEDD8DF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642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6F674DD-4AD3-43D3-A6D1-D105266DD818}"/>
              </a:ext>
            </a:extLst>
          </p:cNvPr>
          <p:cNvSpPr txBox="1">
            <a:spLocks/>
          </p:cNvSpPr>
          <p:nvPr/>
        </p:nvSpPr>
        <p:spPr>
          <a:xfrm>
            <a:off x="1310828" y="2775876"/>
            <a:ext cx="9158389" cy="18150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vi-VN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ADC3EFE4-519A-4BBC-8EB0-9E28E8DCD15E}"/>
              </a:ext>
            </a:extLst>
          </p:cNvPr>
          <p:cNvSpPr/>
          <p:nvPr/>
        </p:nvSpPr>
        <p:spPr>
          <a:xfrm>
            <a:off x="3181080" y="421456"/>
            <a:ext cx="6407057" cy="5989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LUYỆN TẬP – SÁNG TẠO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Âm thanh 7">
            <a:hlinkClick r:id="" action="ppaction://media"/>
            <a:extLst>
              <a:ext uri="{FF2B5EF4-FFF2-40B4-BE49-F238E27FC236}">
                <a16:creationId xmlns:a16="http://schemas.microsoft.com/office/drawing/2014/main" id="{C58AC8E2-0C1B-43B9-9854-724BF6DF26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30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96">
        <p14:ferris dir="l"/>
      </p:transition>
    </mc:Choice>
    <mc:Fallback>
      <p:transition spd="slow" advTm="115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anh toàn trường - Website của Trường Mầm non Mỹ Thành">
            <a:extLst>
              <a:ext uri="{FF2B5EF4-FFF2-40B4-BE49-F238E27FC236}">
                <a16:creationId xmlns:a16="http://schemas.microsoft.com/office/drawing/2014/main" id="{083AD3AD-59B2-4D2F-AC9F-A4C6D3B41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8">
            <a:extLst>
              <a:ext uri="{FF2B5EF4-FFF2-40B4-BE49-F238E27FC236}">
                <a16:creationId xmlns:a16="http://schemas.microsoft.com/office/drawing/2014/main" id="{84A447B1-AE5B-4976-8882-E4F3CA0E4312}"/>
              </a:ext>
            </a:extLst>
          </p:cNvPr>
          <p:cNvSpPr txBox="1">
            <a:spLocks/>
          </p:cNvSpPr>
          <p:nvPr/>
        </p:nvSpPr>
        <p:spPr>
          <a:xfrm>
            <a:off x="2609728" y="2564904"/>
            <a:ext cx="7653673" cy="1380079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>
              <a:defRPr/>
            </a:pPr>
            <a:r>
              <a:rPr lang="en-US" sz="3733" dirty="0">
                <a:solidFill>
                  <a:srgbClr val="002060"/>
                </a:solidFill>
                <a:latin typeface="Times New Roman" pitchFamily="18" charset="0"/>
              </a:rPr>
              <a:t>+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Hãy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chia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sẻ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sản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phẩm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mình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với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bố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mẹ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người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thân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gia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đình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nhé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  <a:endParaRPr lang="zh-CN" altLang="en-US" sz="3600" dirty="0">
              <a:solidFill>
                <a:srgbClr val="00206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42FF4A57-6448-44D6-8826-C2351DE09FE2}"/>
              </a:ext>
            </a:extLst>
          </p:cNvPr>
          <p:cNvSpPr/>
          <p:nvPr/>
        </p:nvSpPr>
        <p:spPr>
          <a:xfrm>
            <a:off x="3181080" y="421456"/>
            <a:ext cx="6407057" cy="5989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PHÂN TÍCH – ĐÁNH GIÁ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ECCE5B50-0717-4259-A32B-27D7B46C28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805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9158">
        <p14:prism/>
      </p:transition>
    </mc:Choice>
    <mc:Fallback>
      <p:transition spd="slow" advTm="91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ownload ảnh nền hoạt hình phong cảnh lovely | Tải trò chơi miễn phí,game  online cho điện thoại android iphone ipad">
            <a:extLst>
              <a:ext uri="{FF2B5EF4-FFF2-40B4-BE49-F238E27FC236}">
                <a16:creationId xmlns:a16="http://schemas.microsoft.com/office/drawing/2014/main" id="{D86BA3C5-1569-4AA7-872C-06E6FEE46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4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BB017235-A20B-4FCF-B072-8CFD530639C1}"/>
              </a:ext>
            </a:extLst>
          </p:cNvPr>
          <p:cNvSpPr/>
          <p:nvPr/>
        </p:nvSpPr>
        <p:spPr>
          <a:xfrm>
            <a:off x="3181080" y="421456"/>
            <a:ext cx="6407057" cy="5989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5. VẬN DỤNG – PHÁT TRIỂN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F4E9D8F-BDE9-448A-B95A-4CAB11E03D0E}"/>
              </a:ext>
            </a:extLst>
          </p:cNvPr>
          <p:cNvSpPr txBox="1"/>
          <p:nvPr/>
        </p:nvSpPr>
        <p:spPr>
          <a:xfrm>
            <a:off x="2491966" y="2391675"/>
            <a:ext cx="7659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môi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trưng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GB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AE743CFA-DAD8-4E09-B626-05ED693482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14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3006">
        <p:circle/>
      </p:transition>
    </mc:Choice>
    <mc:Fallback>
      <p:transition spd="slow" advTm="1300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ài nguyên - Phòng Giáo Dục Và Đào Tạo Quận Long Biên">
            <a:extLst>
              <a:ext uri="{FF2B5EF4-FFF2-40B4-BE49-F238E27FC236}">
                <a16:creationId xmlns:a16="http://schemas.microsoft.com/office/drawing/2014/main" id="{C4C16662-E1DD-42CE-9821-0975E3221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280D1B27-15AD-40B2-A58C-B66697AF8D3B}"/>
              </a:ext>
            </a:extLst>
          </p:cNvPr>
          <p:cNvSpPr txBox="1">
            <a:spLocks/>
          </p:cNvSpPr>
          <p:nvPr/>
        </p:nvSpPr>
        <p:spPr>
          <a:xfrm>
            <a:off x="239422" y="1423851"/>
            <a:ext cx="10550498" cy="115192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DDD3583D-DC3E-4DED-A4A8-EC1067009C24}"/>
              </a:ext>
            </a:extLst>
          </p:cNvPr>
          <p:cNvSpPr txBox="1">
            <a:spLocks/>
          </p:cNvSpPr>
          <p:nvPr/>
        </p:nvSpPr>
        <p:spPr>
          <a:xfrm>
            <a:off x="2253802" y="2768957"/>
            <a:ext cx="7658823" cy="1506829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em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nhớ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lưu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giữ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lại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sản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phẩm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mình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  <a:endParaRPr lang="vi-VN" sz="3800" dirty="0">
              <a:solidFill>
                <a:srgbClr val="002060"/>
              </a:solidFill>
              <a:latin typeface="Times New Roman" pitchFamily="18" charset="0"/>
            </a:endParaRPr>
          </a:p>
          <a:p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Chúc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em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làm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thật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tốt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nhớ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nhờ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bố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mẹ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chụp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lại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sản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phẩm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gửi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cho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thầy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cô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giáo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nhé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!</a:t>
            </a:r>
          </a:p>
          <a:p>
            <a:endParaRPr lang="vi-VN" dirty="0">
              <a:solidFill>
                <a:srgbClr val="7030A0"/>
              </a:solidFill>
            </a:endParaRP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F03AF764-22D3-4D32-BEF7-0341E3E6A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70392"/>
      </p:ext>
    </p:extLst>
  </p:cSld>
  <p:clrMapOvr>
    <a:masterClrMapping/>
  </p:clrMapOvr>
  <p:transition spd="slow" advTm="14011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ải hình ảnh hinh nen powerpoint dang yeu 135b332e9011889 tại kho hình nền,  ảnh đẹp khoanh24.com">
            <a:extLst>
              <a:ext uri="{FF2B5EF4-FFF2-40B4-BE49-F238E27FC236}">
                <a16:creationId xmlns:a16="http://schemas.microsoft.com/office/drawing/2014/main" id="{FEFBA3D3-0F20-4897-A628-6BB4B41D1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B467C745-3EE7-4B4D-AAFB-02B3A081F553}"/>
              </a:ext>
            </a:extLst>
          </p:cNvPr>
          <p:cNvSpPr/>
          <p:nvPr/>
        </p:nvSpPr>
        <p:spPr>
          <a:xfrm>
            <a:off x="971842" y="1509593"/>
            <a:ext cx="102483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XIN CHÀO VÀ HẸN GẶP LẠI CÁC EM!</a:t>
            </a: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4BC7501B-6828-41E9-A6E6-8CA72611E1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25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3586">
        <p14:warp dir="in"/>
      </p:transition>
    </mc:Choice>
    <mc:Fallback>
      <p:transition spd="slow" advTm="35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ungle Leaves Cartoon Lion Giraffe Fox Animal Background, Forest, Giraffe,  Leaf Background Image for Free Download">
            <a:extLst>
              <a:ext uri="{FF2B5EF4-FFF2-40B4-BE49-F238E27FC236}">
                <a16:creationId xmlns:a16="http://schemas.microsoft.com/office/drawing/2014/main" id="{84AE827E-DB7E-44C9-8C75-2AB8F8396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83A983E9-3355-41EA-A755-D8EC2046FB68}"/>
              </a:ext>
            </a:extLst>
          </p:cNvPr>
          <p:cNvSpPr txBox="1">
            <a:spLocks/>
          </p:cNvSpPr>
          <p:nvPr/>
        </p:nvSpPr>
        <p:spPr>
          <a:xfrm>
            <a:off x="722245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DÙNG HỌC TẬP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74AD454D-86D3-497D-86D5-A168936512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9925">
            <a:off x="2913140" y="2697826"/>
            <a:ext cx="3116600" cy="2780081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CF2E2B0-87D2-423C-AE28-692E870DB7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6897">
            <a:off x="6648255" y="2383456"/>
            <a:ext cx="3401497" cy="2780081"/>
          </a:xfrm>
          <a:prstGeom prst="rect">
            <a:avLst/>
          </a:prstGeom>
        </p:spPr>
      </p:pic>
      <p:pic>
        <p:nvPicPr>
          <p:cNvPr id="12" name="Âm thanh 11">
            <a:hlinkClick r:id="" action="ppaction://media"/>
            <a:extLst>
              <a:ext uri="{FF2B5EF4-FFF2-40B4-BE49-F238E27FC236}">
                <a16:creationId xmlns:a16="http://schemas.microsoft.com/office/drawing/2014/main" id="{D2BEAB34-1B62-4C4B-B83E-A8338E90CC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20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2308">
        <p:circle/>
      </p:transition>
    </mc:Choice>
    <mc:Fallback>
      <p:transition spd="slow" advTm="1230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0++ hình nền powerpoint đẹp long lanh">
            <a:extLst>
              <a:ext uri="{FF2B5EF4-FFF2-40B4-BE49-F238E27FC236}">
                <a16:creationId xmlns:a16="http://schemas.microsoft.com/office/drawing/2014/main" id="{9C2ED91A-8B1A-4DBA-887C-E0CACD0DB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0C680D98-B058-423B-81AE-03ADDBFDDC69}"/>
              </a:ext>
            </a:extLst>
          </p:cNvPr>
          <p:cNvSpPr txBox="1"/>
          <p:nvPr/>
        </p:nvSpPr>
        <p:spPr>
          <a:xfrm>
            <a:off x="3657599" y="1716254"/>
            <a:ext cx="4028661" cy="61471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vi-VN" altLang="zh-CN" sz="3200" b="1" dirty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YÊU CẦU CẦN ĐẠT</a:t>
            </a:r>
            <a:endParaRPr lang="zh-CN" altLang="en-US" sz="3200" b="1" dirty="0">
              <a:solidFill>
                <a:srgbClr val="F70202"/>
              </a:solidFill>
              <a:latin typeface="Times New Roman" pitchFamily="18" charset="0"/>
              <a:ea typeface="Microsoft YaHei UI" panose="020B0503020204020204" pitchFamily="34" charset="-122"/>
              <a:cs typeface="Times New Roman" pitchFamily="18" charset="0"/>
            </a:endParaRPr>
          </a:p>
        </p:txBody>
      </p:sp>
      <p:sp>
        <p:nvSpPr>
          <p:cNvPr id="4" name="TextBox 68">
            <a:extLst>
              <a:ext uri="{FF2B5EF4-FFF2-40B4-BE49-F238E27FC236}">
                <a16:creationId xmlns:a16="http://schemas.microsoft.com/office/drawing/2014/main" id="{687D4677-B990-42A7-8838-1D3EA235F628}"/>
              </a:ext>
            </a:extLst>
          </p:cNvPr>
          <p:cNvSpPr txBox="1">
            <a:spLocks/>
          </p:cNvSpPr>
          <p:nvPr/>
        </p:nvSpPr>
        <p:spPr>
          <a:xfrm>
            <a:off x="1982214" y="2489174"/>
            <a:ext cx="8242512" cy="1080083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 marL="304792" indent="-304792">
              <a:lnSpc>
                <a:spcPct val="120000"/>
              </a:lnSpc>
              <a:buFont typeface="+mj-lt"/>
              <a:buAutoNum type="arabicPeriod"/>
            </a:pP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04792" indent="-304792">
              <a:lnSpc>
                <a:spcPct val="120000"/>
              </a:lnSpc>
              <a:buFont typeface="+mj-lt"/>
              <a:buAutoNum type="arabicPeriod"/>
            </a:pPr>
            <a:endParaRPr lang="zh-CN" altLang="en-US" sz="1467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68">
            <a:extLst>
              <a:ext uri="{FF2B5EF4-FFF2-40B4-BE49-F238E27FC236}">
                <a16:creationId xmlns:a16="http://schemas.microsoft.com/office/drawing/2014/main" id="{1CDB4047-3933-431E-85ED-FC81D5D8C99D}"/>
              </a:ext>
            </a:extLst>
          </p:cNvPr>
          <p:cNvSpPr txBox="1">
            <a:spLocks/>
          </p:cNvSpPr>
          <p:nvPr/>
        </p:nvSpPr>
        <p:spPr>
          <a:xfrm>
            <a:off x="2300273" y="3548535"/>
            <a:ext cx="8064896" cy="1080083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68">
            <a:extLst>
              <a:ext uri="{FF2B5EF4-FFF2-40B4-BE49-F238E27FC236}">
                <a16:creationId xmlns:a16="http://schemas.microsoft.com/office/drawing/2014/main" id="{60D5CED6-330E-4B2F-AC5C-A2A41C8AFF05}"/>
              </a:ext>
            </a:extLst>
          </p:cNvPr>
          <p:cNvSpPr txBox="1">
            <a:spLocks/>
          </p:cNvSpPr>
          <p:nvPr/>
        </p:nvSpPr>
        <p:spPr>
          <a:xfrm>
            <a:off x="2365378" y="4236841"/>
            <a:ext cx="7509058" cy="1080083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Âm thanh 8">
            <a:hlinkClick r:id="" action="ppaction://media"/>
            <a:extLst>
              <a:ext uri="{FF2B5EF4-FFF2-40B4-BE49-F238E27FC236}">
                <a16:creationId xmlns:a16="http://schemas.microsoft.com/office/drawing/2014/main" id="{0A517F3E-B0CA-46EF-8022-E74CEC3716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28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0896">
        <p:circle/>
      </p:transition>
    </mc:Choice>
    <mc:Fallback>
      <p:transition spd="slow" advTm="2089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Những hình nền Powerpoint HD đơn giản, đẹp và chuyên nghiệp nhất">
            <a:extLst>
              <a:ext uri="{FF2B5EF4-FFF2-40B4-BE49-F238E27FC236}">
                <a16:creationId xmlns:a16="http://schemas.microsoft.com/office/drawing/2014/main" id="{33010B1A-482B-4D49-B3CF-DF5BF35B1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AB4DC92-30E8-40CC-83B7-5259428B49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353" y="667566"/>
            <a:ext cx="3258518" cy="2135950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18CDC779-83D2-4CF8-B1E6-AB0D30DD85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884" y="2947507"/>
            <a:ext cx="2870826" cy="2074536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79EE11DB-B1D3-402F-BB3C-0E15A9BBF6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47" y="2972253"/>
            <a:ext cx="2538672" cy="196565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1C36010D-9FBA-4FFA-89EF-386E36DC7E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5" y="1450629"/>
            <a:ext cx="1846477" cy="1379312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9A7686B6-B2CC-4DEA-BDCA-7CE61F9707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884" y="747078"/>
            <a:ext cx="2870826" cy="208957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1CCAA87-981F-4039-9FA9-61D29DB7CBC1}"/>
              </a:ext>
            </a:extLst>
          </p:cNvPr>
          <p:cNvSpPr txBox="1">
            <a:spLocks/>
          </p:cNvSpPr>
          <p:nvPr/>
        </p:nvSpPr>
        <p:spPr>
          <a:xfrm>
            <a:off x="839996" y="5018030"/>
            <a:ext cx="11155679" cy="18996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B8BCB143-715B-476A-B2E6-65F81E5BAA3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642" y="2987264"/>
            <a:ext cx="2788824" cy="1957753"/>
          </a:xfrm>
          <a:prstGeom prst="rect">
            <a:avLst/>
          </a:prstGeom>
        </p:spPr>
      </p:pic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F59F0333-6BDE-42DC-9E77-BF0DADA0A37E}"/>
              </a:ext>
            </a:extLst>
          </p:cNvPr>
          <p:cNvSpPr/>
          <p:nvPr/>
        </p:nvSpPr>
        <p:spPr>
          <a:xfrm>
            <a:off x="239097" y="182917"/>
            <a:ext cx="3882329" cy="667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16" name="Âm thanh 15">
            <a:hlinkClick r:id="" action="ppaction://media"/>
            <a:extLst>
              <a:ext uri="{FF2B5EF4-FFF2-40B4-BE49-F238E27FC236}">
                <a16:creationId xmlns:a16="http://schemas.microsoft.com/office/drawing/2014/main" id="{50326E4F-0398-43D3-9099-37BA703449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03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92412">
        <p:dissolve/>
      </p:transition>
    </mc:Choice>
    <mc:Fallback>
      <p:transition spd="slow" advTm="92412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hỉ Rừng Cú Nền động Vật Thực Vật, Nền động Vật, Lá Cây, Trong Rừng Hình  nền Vector để tải xuống miễn phí">
            <a:extLst>
              <a:ext uri="{FF2B5EF4-FFF2-40B4-BE49-F238E27FC236}">
                <a16:creationId xmlns:a16="http://schemas.microsoft.com/office/drawing/2014/main" id="{1D0558CE-6EF6-4FCB-A229-FD791406B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D6A25014-80EC-43B6-B504-D44D8D394BE4}"/>
              </a:ext>
            </a:extLst>
          </p:cNvPr>
          <p:cNvSpPr/>
          <p:nvPr/>
        </p:nvSpPr>
        <p:spPr>
          <a:xfrm>
            <a:off x="5112913" y="493173"/>
            <a:ext cx="2215165" cy="7837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GHI NHỚ 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82A7DCC-D09A-4CB6-AD3D-33D0F5EFD10F}"/>
              </a:ext>
            </a:extLst>
          </p:cNvPr>
          <p:cNvSpPr/>
          <p:nvPr/>
        </p:nvSpPr>
        <p:spPr>
          <a:xfrm>
            <a:off x="2208726" y="1502231"/>
            <a:ext cx="8463628" cy="3025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800" spc="1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800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800" spc="11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Âm thanh 6">
            <a:hlinkClick r:id="" action="ppaction://media"/>
            <a:extLst>
              <a:ext uri="{FF2B5EF4-FFF2-40B4-BE49-F238E27FC236}">
                <a16:creationId xmlns:a16="http://schemas.microsoft.com/office/drawing/2014/main" id="{EA82B550-0345-45C3-8487-AF4F41EAC1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026201"/>
      </p:ext>
    </p:extLst>
  </p:cSld>
  <p:clrMapOvr>
    <a:masterClrMapping/>
  </p:clrMapOvr>
  <p:transition spd="slow" advTm="29735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81080" y="90153"/>
            <a:ext cx="6407057" cy="667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KIẾN TẠO KIẾN THỨC- KĨ NĂNG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9AD32FA6-2F1B-443A-B119-40D53610D9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4" y="757646"/>
            <a:ext cx="10920549" cy="5878286"/>
          </a:xfrm>
          <a:prstGeom prst="rect">
            <a:avLst/>
          </a:prstGeom>
        </p:spPr>
      </p:pic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B7599807-02AE-4EEC-8C2C-91FDD926F66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4620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3144">
        <p:circle/>
      </p:transition>
    </mc:Choice>
    <mc:Fallback>
      <p:transition spd="slow" advTm="3314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9D425766-8A92-497C-8CDB-A57D9DAE2E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6" t="15968" r="74663" b="60361"/>
          <a:stretch/>
        </p:blipFill>
        <p:spPr>
          <a:xfrm>
            <a:off x="2019888" y="330193"/>
            <a:ext cx="8024446" cy="5200651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61CAA0D-54D4-4E7E-A73C-E5FCFB8028DF}"/>
              </a:ext>
            </a:extLst>
          </p:cNvPr>
          <p:cNvSpPr txBox="1"/>
          <p:nvPr/>
        </p:nvSpPr>
        <p:spPr>
          <a:xfrm>
            <a:off x="2391507" y="5936566"/>
            <a:ext cx="7779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  <a:latin typeface="+mj-lt"/>
              </a:rPr>
              <a:t>BƯỚC 1: NẶN CÁC BỘ PHẬN CHÍNH CỦA CON VẬT</a:t>
            </a:r>
            <a:endParaRPr lang="en-GB" sz="24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7" name="Âm thanh 6">
            <a:hlinkClick r:id="" action="ppaction://media"/>
            <a:extLst>
              <a:ext uri="{FF2B5EF4-FFF2-40B4-BE49-F238E27FC236}">
                <a16:creationId xmlns:a16="http://schemas.microsoft.com/office/drawing/2014/main" id="{C1342E35-333B-43CA-ACE5-47FB8B8DAD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586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282">
        <p14:window dir="vert"/>
      </p:transition>
    </mc:Choice>
    <mc:Fallback>
      <p:transition spd="slow" advTm="42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9B5D8318-D112-4139-8B89-9315071B9A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4" t="17505" r="48748" b="62632"/>
          <a:stretch/>
        </p:blipFill>
        <p:spPr>
          <a:xfrm>
            <a:off x="1811540" y="478302"/>
            <a:ext cx="8568920" cy="5036234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9AB752D-26E9-4F2D-A2A4-3B502E3F424C}"/>
              </a:ext>
            </a:extLst>
          </p:cNvPr>
          <p:cNvSpPr txBox="1"/>
          <p:nvPr/>
        </p:nvSpPr>
        <p:spPr>
          <a:xfrm>
            <a:off x="2532185" y="5795889"/>
            <a:ext cx="784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  <a:latin typeface="+mj-lt"/>
              </a:rPr>
              <a:t>BƯỚC 2: NẶN CÁC CHI TIẾT CỦA CÁC CON VẬT</a:t>
            </a:r>
            <a:endParaRPr lang="en-GB" sz="24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FDE20223-FC35-43AF-A611-B7B350987D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71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491">
        <p14:doors dir="vert"/>
      </p:transition>
    </mc:Choice>
    <mc:Fallback>
      <p:transition spd="slow" advTm="44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9B5D8318-D112-4139-8B89-9315071B9A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26" t="16068" r="28138" b="61675"/>
          <a:stretch/>
        </p:blipFill>
        <p:spPr>
          <a:xfrm>
            <a:off x="2278966" y="353128"/>
            <a:ext cx="8002704" cy="5062934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BC4F0CB-14C3-4261-9120-4DD6B066E5B6}"/>
              </a:ext>
            </a:extLst>
          </p:cNvPr>
          <p:cNvSpPr txBox="1"/>
          <p:nvPr/>
        </p:nvSpPr>
        <p:spPr>
          <a:xfrm>
            <a:off x="2504049" y="5795889"/>
            <a:ext cx="784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  <a:latin typeface="+mj-lt"/>
              </a:rPr>
              <a:t>BƯỚC 3: GHÉP DÍNH CÁC BỘ PHẬN VÀO VỚI NHAU</a:t>
            </a:r>
            <a:endParaRPr lang="en-GB" sz="24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B81F8CC3-2C7D-46BD-A66A-1D0BC6DFDB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06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093">
        <p14:doors dir="vert"/>
      </p:transition>
    </mc:Choice>
    <mc:Fallback>
      <p:transition spd="slow" advTm="60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0.8|0.8|7.7|3.6|4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Tuần 5 - CD2 -MT 4- TIẾT 5 ( Hiền Gia Quất )</Template>
  <TotalTime>300</TotalTime>
  <Words>434</Words>
  <Application>Microsoft Office PowerPoint</Application>
  <PresentationFormat>Màn hình rộng</PresentationFormat>
  <Paragraphs>42</Paragraphs>
  <Slides>17</Slides>
  <Notes>0</Notes>
  <HiddenSlides>0</HiddenSlides>
  <MMClips>17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23" baseType="lpstr">
      <vt:lpstr>Microsoft YaHei UI</vt:lpstr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2 : CHÚNG EM VỚI  THẾ GIỚI ĐỘNG VẬT ( TIẾT 3)</dc:title>
  <dc:creator>Admin</dc:creator>
  <cp:lastModifiedBy>Huyen Truong</cp:lastModifiedBy>
  <cp:revision>82</cp:revision>
  <dcterms:created xsi:type="dcterms:W3CDTF">2021-09-25T06:29:54Z</dcterms:created>
  <dcterms:modified xsi:type="dcterms:W3CDTF">2021-09-28T12:38:00Z</dcterms:modified>
</cp:coreProperties>
</file>