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135" r:id="rId1"/>
  </p:sldMasterIdLst>
  <p:notesMasterIdLst>
    <p:notesMasterId r:id="rId17"/>
  </p:notesMasterIdLst>
  <p:sldIdLst>
    <p:sldId id="330" r:id="rId2"/>
    <p:sldId id="338" r:id="rId3"/>
    <p:sldId id="345" r:id="rId4"/>
    <p:sldId id="337" r:id="rId5"/>
    <p:sldId id="334" r:id="rId6"/>
    <p:sldId id="356" r:id="rId7"/>
    <p:sldId id="336" r:id="rId8"/>
    <p:sldId id="347" r:id="rId9"/>
    <p:sldId id="348" r:id="rId10"/>
    <p:sldId id="349" r:id="rId11"/>
    <p:sldId id="353" r:id="rId12"/>
    <p:sldId id="350" r:id="rId13"/>
    <p:sldId id="352" r:id="rId14"/>
    <p:sldId id="355" r:id="rId15"/>
    <p:sldId id="277" r:id="rId16"/>
  </p:sldIdLst>
  <p:sldSz cx="12192000" cy="6858000"/>
  <p:notesSz cx="6858000" cy="9144000"/>
  <p:custDataLst>
    <p:tags r:id="rId18"/>
  </p:custDataLst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w Cen MT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w Cen MT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w Cen MT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w Cen MT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w Cen MT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w Cen MT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w Cen MT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w Cen MT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w Cen MT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113B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632" autoAdjust="0"/>
    <p:restoredTop sz="94660"/>
  </p:normalViewPr>
  <p:slideViewPr>
    <p:cSldViewPr snapToGrid="0">
      <p:cViewPr>
        <p:scale>
          <a:sx n="66" d="100"/>
          <a:sy n="66" d="100"/>
        </p:scale>
        <p:origin x="-1338" y="-78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gs" Target="tags/tag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B13CA0F4-B284-4D60-8265-B537EBA72122}" type="datetimeFigureOut">
              <a:rPr lang="en-US"/>
              <a:pPr>
                <a:defRPr/>
              </a:pPr>
              <a:t>12/14/2020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375E1033-07A4-4BDB-A70C-4A695DD941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946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9825279-D822-41C1-8EAB-9E722D0C5337}" type="datetimeFigureOut">
              <a:rPr lang="en-US" smtClean="0"/>
              <a:pPr>
                <a:defRPr/>
              </a:pPr>
              <a:t>12/14/2020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0B8FAE-0175-426D-A35A-D50FF68C2DB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6BDA9D0-B5C9-48CB-B9EF-A782E723B923}" type="datetimeFigureOut">
              <a:rPr lang="en-US" smtClean="0"/>
              <a:pPr>
                <a:defRPr/>
              </a:pPr>
              <a:t>12/14/2020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8C8D0B-5093-4609-A2FE-6ADC3747BB3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5D28C50-3D30-4F18-87D6-5177C93129F6}" type="datetimeFigureOut">
              <a:rPr lang="en-US" smtClean="0"/>
              <a:pPr>
                <a:defRPr/>
              </a:pPr>
              <a:t>12/14/2020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BFC32E-2502-41CC-8DC2-C1334045250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EFEFBB3-D7D4-408D-BAFC-F0CB42F85388}" type="datetimeFigureOut">
              <a:rPr lang="en-US" smtClean="0"/>
              <a:pPr>
                <a:defRPr/>
              </a:pPr>
              <a:t>12/14/2020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6411A2-BF5B-4F84-8A36-941A846E234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E4A828B-3A33-4823-AC9B-7BDC8D312F7B}" type="datetimeFigureOut">
              <a:rPr lang="en-US" smtClean="0"/>
              <a:pPr>
                <a:defRPr/>
              </a:pPr>
              <a:t>12/14/2020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F53C9D-7352-4500-807D-A1301416163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9189D63-B0D8-4EB5-B628-D7A04F52A7C0}" type="datetimeFigureOut">
              <a:rPr lang="en-US" smtClean="0"/>
              <a:pPr>
                <a:defRPr/>
              </a:pPr>
              <a:t>12/14/2020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C1CABE-AB4E-41C0-A257-D28AD1D20AE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179A4CA-CD19-48DD-9E97-77C74BC01032}" type="datetimeFigureOut">
              <a:rPr lang="en-US" smtClean="0"/>
              <a:pPr>
                <a:defRPr/>
              </a:pPr>
              <a:t>12/14/2020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C6D9BA-B98E-4D39-9FB7-E79B41BFE7B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39EAF09-1108-4057-AB4B-E11B95B35D6B}" type="datetimeFigureOut">
              <a:rPr lang="en-US" smtClean="0"/>
              <a:pPr>
                <a:defRPr/>
              </a:pPr>
              <a:t>12/14/2020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BF4C09-187E-492C-815A-FC880149E8C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14F4DD8-63AA-4D30-B1E7-B614CC3960AF}" type="datetimeFigureOut">
              <a:rPr lang="en-US" smtClean="0"/>
              <a:pPr>
                <a:defRPr/>
              </a:pPr>
              <a:t>12/14/2020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1FCC85-D578-4A13-9312-95379F49277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35D6A1E-B38F-463E-882E-A8C9AD53729A}" type="datetimeFigureOut">
              <a:rPr lang="en-US" smtClean="0"/>
              <a:pPr>
                <a:defRPr/>
              </a:pPr>
              <a:t>12/14/2020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8CF0C6-5F84-4491-B9AD-07BA6B85F42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1D26D06-FF68-4BEE-86E3-576C4BC980A1}" type="datetimeFigureOut">
              <a:rPr lang="en-US" smtClean="0"/>
              <a:pPr>
                <a:defRPr/>
              </a:pPr>
              <a:t>12/14/2020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/>
          <a:p>
            <a:pPr>
              <a:defRPr/>
            </a:pPr>
            <a:fld id="{89D56D19-6FAF-47A5-916A-54180736886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12700" y="-7144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5842000" y="-7144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C88FE711-4949-44C0-8A3F-29888A321251}" type="datetimeFigureOut">
              <a:rPr lang="en-US" smtClean="0"/>
              <a:pPr>
                <a:defRPr/>
              </a:pPr>
              <a:t>12/14/2020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9732B9AC-045D-4572-8A12-0E164A22AAA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25356" y="202408"/>
            <a:ext cx="12240731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36" r:id="rId1"/>
    <p:sldLayoutId id="2147484137" r:id="rId2"/>
    <p:sldLayoutId id="2147484138" r:id="rId3"/>
    <p:sldLayoutId id="2147484139" r:id="rId4"/>
    <p:sldLayoutId id="2147484140" r:id="rId5"/>
    <p:sldLayoutId id="2147484141" r:id="rId6"/>
    <p:sldLayoutId id="2147484142" r:id="rId7"/>
    <p:sldLayoutId id="2147484143" r:id="rId8"/>
    <p:sldLayoutId id="2147484144" r:id="rId9"/>
    <p:sldLayoutId id="2147484145" r:id="rId10"/>
    <p:sldLayoutId id="2147484146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gif"/><Relationship Id="rId3" Type="http://schemas.openxmlformats.org/officeDocument/2006/relationships/image" Target="../media/image3.gif"/><Relationship Id="rId7" Type="http://schemas.openxmlformats.org/officeDocument/2006/relationships/image" Target="../media/image7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gif"/><Relationship Id="rId5" Type="http://schemas.openxmlformats.org/officeDocument/2006/relationships/image" Target="../media/image5.gif"/><Relationship Id="rId4" Type="http://schemas.openxmlformats.org/officeDocument/2006/relationships/image" Target="../media/image4.gif"/><Relationship Id="rId9" Type="http://schemas.openxmlformats.org/officeDocument/2006/relationships/image" Target="../media/image9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slideLayout" Target="../slideLayouts/slideLayout2.xml"/><Relationship Id="rId1" Type="http://schemas.openxmlformats.org/officeDocument/2006/relationships/audio" Target="file:///G:\B&#233;%20B&#224;o%20Ng&#432;%20&#8211;%20S&#7855;p%20&#272;&#7871;n%20T&#7871;t%20R&#7891;i%20.mp3" TargetMode="External"/><Relationship Id="rId6" Type="http://schemas.openxmlformats.org/officeDocument/2006/relationships/image" Target="../media/image16.png"/><Relationship Id="rId5" Type="http://schemas.openxmlformats.org/officeDocument/2006/relationships/image" Target="../media/image15.gif"/><Relationship Id="rId4" Type="http://schemas.openxmlformats.org/officeDocument/2006/relationships/image" Target="../media/image14.gi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Theme237515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192000" cy="73006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7" descr="ag00373_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550400" y="5146676"/>
            <a:ext cx="2641600" cy="171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9" descr="110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-304800" y="4953000"/>
            <a:ext cx="24384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4" name="Picture 10" descr="BLUME00024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1183821"/>
            <a:ext cx="1828800" cy="104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5" name="Picture 11" descr="BLUME00024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0363200" y="1295400"/>
            <a:ext cx="1828800" cy="104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782" name="WordArt 14"/>
          <p:cNvSpPr>
            <a:spLocks noChangeArrowheads="1" noChangeShapeType="1" noTextEdit="1"/>
          </p:cNvSpPr>
          <p:nvPr/>
        </p:nvSpPr>
        <p:spPr bwMode="auto">
          <a:xfrm>
            <a:off x="1001486" y="1727200"/>
            <a:ext cx="10058400" cy="4913086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1319292"/>
              </a:avLst>
            </a:prstTxWarp>
            <a:scene3d>
              <a:camera prst="legacyObliqueTopLeft"/>
              <a:lightRig rig="legacyFlat3" dir="t"/>
            </a:scene3d>
            <a:sp3d extrusionH="430200" prstMaterial="legacyMatte">
              <a:extrusionClr>
                <a:schemeClr val="accent1"/>
              </a:extrusionClr>
            </a:sp3d>
          </a:bodyPr>
          <a:lstStyle/>
          <a:p>
            <a:pPr algn="ctr"/>
            <a:r>
              <a:rPr lang="vi-VN" sz="6000" b="1" kern="10" dirty="0" smtClean="0">
                <a:ln w="9525">
                  <a:round/>
                  <a:headEnd/>
                  <a:tailEnd/>
                </a:ln>
                <a:solidFill>
                  <a:srgbClr val="FF3300"/>
                </a:solidFill>
                <a:latin typeface="+mj-lt"/>
                <a:cs typeface="Times New Roman" pitchFamily="18" charset="0"/>
              </a:rPr>
              <a:t>CHÀO MỪNG</a:t>
            </a:r>
            <a:r>
              <a:rPr lang="en-US" sz="6000" b="1" kern="10" dirty="0" smtClean="0">
                <a:ln w="9525">
                  <a:round/>
                  <a:headEnd/>
                  <a:tailEnd/>
                </a:ln>
                <a:solidFill>
                  <a:srgbClr val="FF3300"/>
                </a:solidFill>
                <a:latin typeface="+mj-lt"/>
                <a:cs typeface="Times New Roman" pitchFamily="18" charset="0"/>
              </a:rPr>
              <a:t> QUÝ</a:t>
            </a:r>
            <a:r>
              <a:rPr lang="vi-VN" sz="6000" b="1" kern="10" dirty="0" smtClean="0">
                <a:ln w="9525">
                  <a:round/>
                  <a:headEnd/>
                  <a:tailEnd/>
                </a:ln>
                <a:solidFill>
                  <a:srgbClr val="FF3300"/>
                </a:solidFill>
                <a:latin typeface="+mj-lt"/>
                <a:cs typeface="Times New Roman" pitchFamily="18" charset="0"/>
              </a:rPr>
              <a:t> THẦY, CÔ VỀ DỰ GiỜ</a:t>
            </a:r>
            <a:endParaRPr lang="en-US" sz="6000" b="1" kern="10" dirty="0">
              <a:ln w="9525">
                <a:round/>
                <a:headEnd/>
                <a:tailEnd/>
              </a:ln>
              <a:solidFill>
                <a:srgbClr val="FF3300"/>
              </a:solidFill>
              <a:latin typeface="+mj-lt"/>
              <a:cs typeface="Times New Roman" pitchFamily="18" charset="0"/>
            </a:endParaRPr>
          </a:p>
        </p:txBody>
      </p:sp>
      <p:pic>
        <p:nvPicPr>
          <p:cNvPr id="2057" name="Picture 15" descr="hinh nguoi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759200" y="5762626"/>
            <a:ext cx="1219200" cy="1095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8" name="Picture 16" descr="hinh nguoi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 flipH="1">
            <a:off x="6720417" y="5762626"/>
            <a:ext cx="1320800" cy="1095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9" name="Picture 17" descr="blumen-pflanzen108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080000" y="5619297"/>
            <a:ext cx="1625600" cy="1057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0" name="Picture 7" descr="sun14[1]"/>
          <p:cNvPicPr>
            <a:picLocks noChangeAspect="1" noChangeArrowheads="1" noCrop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0" y="0"/>
            <a:ext cx="2133600" cy="1385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62" name="WordArt 11"/>
          <p:cNvSpPr>
            <a:spLocks noChangeArrowheads="1" noChangeShapeType="1" noTextEdit="1"/>
          </p:cNvSpPr>
          <p:nvPr/>
        </p:nvSpPr>
        <p:spPr bwMode="auto">
          <a:xfrm>
            <a:off x="2641600" y="2514600"/>
            <a:ext cx="6705600" cy="12192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21394"/>
              </a:avLst>
            </a:prstTxWarp>
          </a:bodyPr>
          <a:lstStyle/>
          <a:p>
            <a:pPr algn="ctr"/>
            <a:r>
              <a:rPr lang="vi-VN" sz="4400" b="1" kern="10" dirty="0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MĨ THUẬT</a:t>
            </a:r>
            <a:endParaRPr lang="en-US" sz="4400" b="1" kern="10" dirty="0">
              <a:ln w="9525">
                <a:solidFill>
                  <a:srgbClr val="0000FF"/>
                </a:solidFill>
                <a:round/>
                <a:headEnd/>
                <a:tailEnd/>
              </a:ln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64" name="Picture 3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9550400" y="0"/>
            <a:ext cx="264160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327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82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5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41086"/>
            <a:ext cx="1746250" cy="159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Title 1"/>
          <p:cNvSpPr>
            <a:spLocks noGrp="1"/>
          </p:cNvSpPr>
          <p:nvPr>
            <p:ph type="title"/>
          </p:nvPr>
        </p:nvSpPr>
        <p:spPr>
          <a:xfrm>
            <a:off x="1785257" y="580572"/>
            <a:ext cx="10406743" cy="908504"/>
          </a:xfrm>
        </p:spPr>
        <p:txBody>
          <a:bodyPr>
            <a:noAutofit/>
          </a:bodyPr>
          <a:lstStyle/>
          <a:p>
            <a:r>
              <a:rPr lang="en-US" altLang="en-US" sz="2800" b="1" dirty="0" smtClean="0">
                <a:solidFill>
                  <a:srgbClr val="FF0000"/>
                </a:solidFill>
                <a:latin typeface="Cambria Math" pitchFamily="18" charset="0"/>
              </a:rPr>
              <a:t> </a:t>
            </a:r>
            <a:r>
              <a:rPr lang="en-US" alt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HOẠT ĐỘNG 3:</a:t>
            </a:r>
            <a:r>
              <a:rPr lang="en-US" altLang="en-US" sz="2800" b="1" dirty="0" smtClean="0">
                <a:solidFill>
                  <a:srgbClr val="FF0000"/>
                </a:solidFill>
                <a:latin typeface="Cambria Math" pitchFamily="18" charset="0"/>
                <a:cs typeface="Times New Roman" pitchFamily="18" charset="0"/>
              </a:rPr>
              <a:t> GIÁO VIÊN NHẬN XÉT VÀ ĐÁNH GIÁ SẢN PHẨM</a:t>
            </a:r>
            <a:r>
              <a:rPr lang="en-US" altLang="en-US" sz="2800" b="1" dirty="0" smtClean="0">
                <a:solidFill>
                  <a:srgbClr val="FF0000"/>
                </a:solidFill>
                <a:latin typeface="Cambria Math" pitchFamily="18" charset="0"/>
              </a:rPr>
              <a:t> </a:t>
            </a:r>
            <a:br>
              <a:rPr lang="en-US" altLang="en-US" sz="2800" b="1" dirty="0" smtClean="0">
                <a:solidFill>
                  <a:srgbClr val="FF0000"/>
                </a:solidFill>
                <a:latin typeface="Cambria Math" pitchFamily="18" charset="0"/>
              </a:rPr>
            </a:b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9" name="Content Placeholder 2"/>
          <p:cNvSpPr txBox="1">
            <a:spLocks/>
          </p:cNvSpPr>
          <p:nvPr/>
        </p:nvSpPr>
        <p:spPr>
          <a:xfrm>
            <a:off x="914400" y="2110469"/>
            <a:ext cx="10965542" cy="7343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3200" b="1" dirty="0" smtClean="0">
                <a:ln w="1905"/>
                <a:solidFill>
                  <a:srgbClr val="D113B6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- </a:t>
            </a:r>
            <a:r>
              <a:rPr lang="en-US" sz="3200" b="1" dirty="0" err="1" smtClean="0">
                <a:ln w="1905"/>
                <a:solidFill>
                  <a:srgbClr val="D113B6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Nhận</a:t>
            </a:r>
            <a:r>
              <a:rPr lang="en-US" sz="3200" b="1" dirty="0" smtClean="0">
                <a:ln w="1905"/>
                <a:solidFill>
                  <a:srgbClr val="D113B6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 </a:t>
            </a:r>
            <a:r>
              <a:rPr lang="en-US" sz="3200" b="1" dirty="0" err="1" smtClean="0">
                <a:ln w="1905"/>
                <a:solidFill>
                  <a:srgbClr val="D113B6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xét</a:t>
            </a:r>
            <a:r>
              <a:rPr lang="en-US" sz="3200" b="1" dirty="0" smtClean="0">
                <a:ln w="1905"/>
                <a:solidFill>
                  <a:srgbClr val="D113B6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 </a:t>
            </a:r>
            <a:r>
              <a:rPr lang="en-US" sz="3200" b="1" dirty="0" err="1" smtClean="0">
                <a:ln w="1905"/>
                <a:solidFill>
                  <a:srgbClr val="D113B6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về</a:t>
            </a:r>
            <a:r>
              <a:rPr lang="en-US" sz="3200" b="1" dirty="0" smtClean="0">
                <a:ln w="1905"/>
                <a:solidFill>
                  <a:srgbClr val="D113B6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 </a:t>
            </a:r>
            <a:r>
              <a:rPr lang="en-US" sz="3200" b="1" dirty="0" err="1" smtClean="0">
                <a:ln w="1905"/>
                <a:solidFill>
                  <a:srgbClr val="D113B6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màu</a:t>
            </a:r>
            <a:r>
              <a:rPr lang="en-US" sz="3200" b="1" dirty="0" smtClean="0">
                <a:ln w="1905"/>
                <a:solidFill>
                  <a:srgbClr val="D113B6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 </a:t>
            </a:r>
            <a:r>
              <a:rPr lang="en-US" sz="3200" b="1" dirty="0" err="1" smtClean="0">
                <a:ln w="1905"/>
                <a:solidFill>
                  <a:srgbClr val="D113B6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sắc</a:t>
            </a:r>
            <a:endParaRPr lang="en-US" sz="3200" b="1" spc="50" dirty="0" smtClean="0">
              <a:ln w="11430"/>
              <a:solidFill>
                <a:srgbClr val="D113B6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+mn-lt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3200" b="1" i="0" u="none" strike="noStrike" kern="1200" spc="50" normalizeH="0" baseline="0" noProof="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1" i="0" u="none" strike="noStrike" kern="1200" spc="50" normalizeH="0" baseline="0" noProof="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1" i="0" u="none" strike="noStrike" kern="1200" spc="50" normalizeH="0" baseline="0" noProof="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1" i="0" u="none" strike="noStrike" kern="1200" spc="50" normalizeH="0" baseline="0" noProof="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1" i="0" u="none" strike="noStrike" kern="1200" spc="50" normalizeH="0" baseline="0" noProof="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841828" y="3222171"/>
            <a:ext cx="1079862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3200" b="1" dirty="0" smtClean="0">
                <a:solidFill>
                  <a:srgbClr val="7030A0"/>
                </a:solidFill>
                <a:latin typeface="+mn-lt"/>
                <a:ea typeface="Times New Roman" pitchFamily="18" charset="0"/>
                <a:cs typeface="Arial" pitchFamily="34" charset="0"/>
              </a:rPr>
              <a:t>- </a:t>
            </a:r>
            <a:r>
              <a:rPr lang="en-US" sz="3200" b="1" dirty="0" err="1" smtClean="0">
                <a:solidFill>
                  <a:srgbClr val="7030A0"/>
                </a:solidFill>
                <a:latin typeface="+mn-lt"/>
                <a:ea typeface="Times New Roman" pitchFamily="18" charset="0"/>
                <a:cs typeface="Arial" pitchFamily="34" charset="0"/>
              </a:rPr>
              <a:t>Nhận</a:t>
            </a:r>
            <a:r>
              <a:rPr lang="en-US" sz="3200" b="1" dirty="0" smtClean="0">
                <a:solidFill>
                  <a:srgbClr val="7030A0"/>
                </a:solidFill>
                <a:latin typeface="+mn-lt"/>
                <a:ea typeface="Times New Roman" pitchFamily="18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+mn-lt"/>
                <a:ea typeface="Times New Roman" pitchFamily="18" charset="0"/>
                <a:cs typeface="Arial" pitchFamily="34" charset="0"/>
              </a:rPr>
              <a:t>xét</a:t>
            </a:r>
            <a:r>
              <a:rPr lang="en-US" sz="3200" b="1" dirty="0" smtClean="0">
                <a:solidFill>
                  <a:srgbClr val="7030A0"/>
                </a:solidFill>
                <a:latin typeface="+mn-lt"/>
                <a:ea typeface="Times New Roman" pitchFamily="18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+mn-lt"/>
                <a:ea typeface="Times New Roman" pitchFamily="18" charset="0"/>
                <a:cs typeface="Arial" pitchFamily="34" charset="0"/>
              </a:rPr>
              <a:t>về</a:t>
            </a:r>
            <a:r>
              <a:rPr lang="en-US" sz="3200" b="1" dirty="0" smtClean="0">
                <a:solidFill>
                  <a:srgbClr val="7030A0"/>
                </a:solidFill>
                <a:latin typeface="+mn-lt"/>
                <a:ea typeface="Times New Roman" pitchFamily="18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+mn-lt"/>
                <a:ea typeface="Times New Roman" pitchFamily="18" charset="0"/>
                <a:cs typeface="Arial" pitchFamily="34" charset="0"/>
              </a:rPr>
              <a:t>hình</a:t>
            </a:r>
            <a:r>
              <a:rPr lang="en-US" sz="3200" b="1" dirty="0" smtClean="0">
                <a:solidFill>
                  <a:srgbClr val="7030A0"/>
                </a:solidFill>
                <a:latin typeface="+mn-lt"/>
                <a:ea typeface="Times New Roman" pitchFamily="18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+mn-lt"/>
                <a:ea typeface="Times New Roman" pitchFamily="18" charset="0"/>
                <a:cs typeface="Arial" pitchFamily="34" charset="0"/>
              </a:rPr>
              <a:t>ảnh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 </a:t>
            </a:r>
            <a:endParaRPr kumimoji="0" lang="en-US" sz="3200" b="1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+mn-lt"/>
              <a:cs typeface="Arial" pitchFamily="34" charset="0"/>
            </a:endParaRPr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856343" y="4209142"/>
            <a:ext cx="1074057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3200" b="1" dirty="0" smtClean="0">
                <a:solidFill>
                  <a:srgbClr val="0070C0"/>
                </a:solidFill>
                <a:latin typeface="+mn-lt"/>
                <a:cs typeface="Arial" pitchFamily="34" charset="0"/>
              </a:rPr>
              <a:t>- </a:t>
            </a:r>
            <a:r>
              <a:rPr lang="en-US" sz="3200" b="1" dirty="0" err="1" smtClean="0">
                <a:solidFill>
                  <a:srgbClr val="0070C0"/>
                </a:solidFill>
                <a:latin typeface="+mn-lt"/>
                <a:cs typeface="Arial" pitchFamily="34" charset="0"/>
              </a:rPr>
              <a:t>Nhận</a:t>
            </a:r>
            <a:r>
              <a:rPr lang="en-US" sz="3200" b="1" dirty="0" smtClean="0">
                <a:solidFill>
                  <a:srgbClr val="0070C0"/>
                </a:solidFill>
                <a:latin typeface="+mn-lt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+mn-lt"/>
                <a:cs typeface="Arial" pitchFamily="34" charset="0"/>
              </a:rPr>
              <a:t>xét</a:t>
            </a:r>
            <a:r>
              <a:rPr lang="en-US" sz="3200" b="1" dirty="0" smtClean="0">
                <a:solidFill>
                  <a:srgbClr val="0070C0"/>
                </a:solidFill>
                <a:latin typeface="+mn-lt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+mn-lt"/>
                <a:cs typeface="Arial" pitchFamily="34" charset="0"/>
              </a:rPr>
              <a:t>về</a:t>
            </a:r>
            <a:r>
              <a:rPr lang="en-US" sz="3200" b="1" dirty="0" smtClean="0">
                <a:solidFill>
                  <a:srgbClr val="0070C0"/>
                </a:solidFill>
                <a:latin typeface="+mn-lt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+mn-lt"/>
                <a:cs typeface="Arial" pitchFamily="34" charset="0"/>
              </a:rPr>
              <a:t>cách</a:t>
            </a:r>
            <a:r>
              <a:rPr lang="en-US" sz="3200" b="1" dirty="0" smtClean="0">
                <a:solidFill>
                  <a:srgbClr val="0070C0"/>
                </a:solidFill>
                <a:latin typeface="+mn-lt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+mn-lt"/>
                <a:cs typeface="Arial" pitchFamily="34" charset="0"/>
              </a:rPr>
              <a:t>trang</a:t>
            </a:r>
            <a:r>
              <a:rPr lang="en-US" sz="3200" b="1" dirty="0" smtClean="0">
                <a:solidFill>
                  <a:srgbClr val="0070C0"/>
                </a:solidFill>
                <a:latin typeface="+mn-lt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+mn-lt"/>
                <a:cs typeface="Arial" pitchFamily="34" charset="0"/>
              </a:rPr>
              <a:t>trí</a:t>
            </a:r>
            <a:endParaRPr kumimoji="0" lang="en-US" sz="3200" b="1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+mn-lt"/>
              <a:cs typeface="Arial" pitchFamily="34" charset="0"/>
            </a:endParaRPr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856343" y="5167085"/>
            <a:ext cx="1063897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3200" b="1" dirty="0" smtClean="0">
                <a:solidFill>
                  <a:srgbClr val="00B0F0"/>
                </a:solidFill>
                <a:latin typeface="+mn-lt"/>
                <a:cs typeface="Arial" pitchFamily="34" charset="0"/>
              </a:rPr>
              <a:t>- </a:t>
            </a:r>
            <a:r>
              <a:rPr lang="en-US" sz="3200" b="1" dirty="0" err="1" smtClean="0">
                <a:solidFill>
                  <a:srgbClr val="00B0F0"/>
                </a:solidFill>
                <a:latin typeface="+mn-lt"/>
                <a:cs typeface="Arial" pitchFamily="34" charset="0"/>
              </a:rPr>
              <a:t>Nhận</a:t>
            </a:r>
            <a:r>
              <a:rPr lang="en-US" sz="3200" b="1" dirty="0" smtClean="0">
                <a:solidFill>
                  <a:srgbClr val="00B0F0"/>
                </a:solidFill>
                <a:latin typeface="+mn-lt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B0F0"/>
                </a:solidFill>
                <a:latin typeface="+mn-lt"/>
                <a:cs typeface="Arial" pitchFamily="34" charset="0"/>
              </a:rPr>
              <a:t>xét</a:t>
            </a:r>
            <a:r>
              <a:rPr lang="en-US" sz="3200" b="1" dirty="0" smtClean="0">
                <a:solidFill>
                  <a:srgbClr val="00B0F0"/>
                </a:solidFill>
                <a:latin typeface="+mn-lt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B0F0"/>
                </a:solidFill>
                <a:latin typeface="+mn-lt"/>
                <a:cs typeface="Arial" pitchFamily="34" charset="0"/>
              </a:rPr>
              <a:t>về</a:t>
            </a:r>
            <a:r>
              <a:rPr lang="en-US" sz="3200" b="1" dirty="0" smtClean="0">
                <a:solidFill>
                  <a:srgbClr val="00B0F0"/>
                </a:solidFill>
                <a:latin typeface="+mn-lt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B0F0"/>
                </a:solidFill>
                <a:latin typeface="+mn-lt"/>
                <a:cs typeface="Arial" pitchFamily="34" charset="0"/>
              </a:rPr>
              <a:t>cách</a:t>
            </a:r>
            <a:r>
              <a:rPr lang="en-US" sz="3200" b="1" dirty="0" smtClean="0">
                <a:solidFill>
                  <a:srgbClr val="00B0F0"/>
                </a:solidFill>
                <a:latin typeface="+mn-lt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B0F0"/>
                </a:solidFill>
                <a:latin typeface="+mn-lt"/>
                <a:cs typeface="Arial" pitchFamily="34" charset="0"/>
              </a:rPr>
              <a:t>trưng</a:t>
            </a:r>
            <a:r>
              <a:rPr lang="en-US" sz="3200" b="1" dirty="0" smtClean="0">
                <a:solidFill>
                  <a:srgbClr val="00B0F0"/>
                </a:solidFill>
                <a:latin typeface="+mn-lt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B0F0"/>
                </a:solidFill>
                <a:latin typeface="+mn-lt"/>
                <a:cs typeface="Arial" pitchFamily="34" charset="0"/>
              </a:rPr>
              <a:t>bày</a:t>
            </a:r>
            <a:r>
              <a:rPr lang="en-US" sz="3200" b="1" dirty="0" smtClean="0">
                <a:solidFill>
                  <a:srgbClr val="00B0F0"/>
                </a:solidFill>
                <a:latin typeface="+mn-lt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B0F0"/>
                </a:solidFill>
                <a:latin typeface="+mn-lt"/>
                <a:cs typeface="Arial" pitchFamily="34" charset="0"/>
              </a:rPr>
              <a:t>và</a:t>
            </a:r>
            <a:r>
              <a:rPr lang="en-US" sz="3200" b="1" dirty="0" smtClean="0">
                <a:solidFill>
                  <a:srgbClr val="00B0F0"/>
                </a:solidFill>
                <a:latin typeface="+mn-lt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B0F0"/>
                </a:solidFill>
                <a:latin typeface="+mn-lt"/>
                <a:cs typeface="Arial" pitchFamily="34" charset="0"/>
              </a:rPr>
              <a:t>thuyết</a:t>
            </a:r>
            <a:r>
              <a:rPr lang="en-US" sz="3200" b="1" dirty="0" smtClean="0">
                <a:solidFill>
                  <a:srgbClr val="00B0F0"/>
                </a:solidFill>
                <a:latin typeface="+mn-lt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B0F0"/>
                </a:solidFill>
                <a:latin typeface="+mn-lt"/>
                <a:cs typeface="Arial" pitchFamily="34" charset="0"/>
              </a:rPr>
              <a:t>trình</a:t>
            </a:r>
            <a:endParaRPr kumimoji="0" lang="en-US" sz="3200" b="1" i="0" u="none" strike="noStrike" cap="none" normalizeH="0" baseline="0" dirty="0" smtClean="0">
              <a:ln>
                <a:noFill/>
              </a:ln>
              <a:solidFill>
                <a:srgbClr val="00B0F0"/>
              </a:solidFill>
              <a:effectLst/>
              <a:latin typeface="+mn-lt"/>
              <a:cs typeface="Arial" pitchFamily="34" charset="0"/>
            </a:endParaRPr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5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41086"/>
            <a:ext cx="1746250" cy="159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Title 1"/>
          <p:cNvSpPr>
            <a:spLocks noGrp="1"/>
          </p:cNvSpPr>
          <p:nvPr>
            <p:ph type="title"/>
          </p:nvPr>
        </p:nvSpPr>
        <p:spPr>
          <a:xfrm>
            <a:off x="2278744" y="580572"/>
            <a:ext cx="7866742" cy="908504"/>
          </a:xfrm>
        </p:spPr>
        <p:txBody>
          <a:bodyPr>
            <a:noAutofit/>
          </a:bodyPr>
          <a:lstStyle/>
          <a:p>
            <a:pPr algn="ctr"/>
            <a:r>
              <a:rPr lang="en-US" altLang="en-US" sz="3200" b="1" dirty="0" smtClean="0">
                <a:solidFill>
                  <a:srgbClr val="FF0000"/>
                </a:solidFill>
                <a:latin typeface="Cambria Math" pitchFamily="18" charset="0"/>
              </a:rPr>
              <a:t>GỢI Ý VẬN DỤNG SÁNG TẠO</a:t>
            </a:r>
            <a:br>
              <a:rPr lang="en-US" altLang="en-US" sz="3200" b="1" dirty="0" smtClean="0">
                <a:solidFill>
                  <a:srgbClr val="FF0000"/>
                </a:solidFill>
                <a:latin typeface="Cambria Math" pitchFamily="18" charset="0"/>
              </a:rPr>
            </a:br>
            <a:r>
              <a:rPr lang="en-US" altLang="en-US" sz="3200" b="1" dirty="0" smtClean="0">
                <a:solidFill>
                  <a:srgbClr val="FF0000"/>
                </a:solidFill>
                <a:latin typeface="Cambria Math" pitchFamily="18" charset="0"/>
              </a:rPr>
              <a:t>(</a:t>
            </a:r>
            <a:r>
              <a:rPr lang="en-US" altLang="en-US" sz="3200" b="1" dirty="0" err="1" smtClean="0">
                <a:solidFill>
                  <a:srgbClr val="FF0000"/>
                </a:solidFill>
                <a:latin typeface="Cambria Math" pitchFamily="18" charset="0"/>
              </a:rPr>
              <a:t>Khi</a:t>
            </a:r>
            <a:r>
              <a:rPr lang="en-US" altLang="en-US" sz="3200" b="1" dirty="0" smtClean="0">
                <a:solidFill>
                  <a:srgbClr val="FF0000"/>
                </a:solidFill>
                <a:latin typeface="Cambria Math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FF0000"/>
                </a:solidFill>
                <a:latin typeface="Cambria Math" pitchFamily="18" charset="0"/>
              </a:rPr>
              <a:t>có</a:t>
            </a:r>
            <a:r>
              <a:rPr lang="en-US" altLang="en-US" sz="3200" b="1" dirty="0" smtClean="0">
                <a:solidFill>
                  <a:srgbClr val="FF0000"/>
                </a:solidFill>
                <a:latin typeface="Cambria Math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FF0000"/>
                </a:solidFill>
                <a:latin typeface="Cambria Math" pitchFamily="18" charset="0"/>
              </a:rPr>
              <a:t>thời</a:t>
            </a:r>
            <a:r>
              <a:rPr lang="en-US" altLang="en-US" sz="3200" b="1" dirty="0" smtClean="0">
                <a:solidFill>
                  <a:srgbClr val="FF0000"/>
                </a:solidFill>
                <a:latin typeface="Cambria Math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FF0000"/>
                </a:solidFill>
                <a:latin typeface="Cambria Math" pitchFamily="18" charset="0"/>
              </a:rPr>
              <a:t>gian</a:t>
            </a:r>
            <a:r>
              <a:rPr lang="en-US" altLang="en-US" sz="3200" b="1" dirty="0" smtClean="0">
                <a:solidFill>
                  <a:srgbClr val="FF0000"/>
                </a:solidFill>
                <a:latin typeface="Cambria Math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FF0000"/>
                </a:solidFill>
                <a:latin typeface="Cambria Math" pitchFamily="18" charset="0"/>
              </a:rPr>
              <a:t>rảnh</a:t>
            </a:r>
            <a:r>
              <a:rPr lang="en-US" altLang="en-US" sz="3200" b="1" dirty="0" smtClean="0">
                <a:solidFill>
                  <a:srgbClr val="FF0000"/>
                </a:solidFill>
                <a:latin typeface="Cambria Math" pitchFamily="18" charset="0"/>
              </a:rPr>
              <a:t> ở </a:t>
            </a:r>
            <a:r>
              <a:rPr lang="en-US" altLang="en-US" sz="3200" b="1" dirty="0" err="1" smtClean="0">
                <a:solidFill>
                  <a:srgbClr val="FF0000"/>
                </a:solidFill>
                <a:latin typeface="Cambria Math" pitchFamily="18" charset="0"/>
              </a:rPr>
              <a:t>nhà</a:t>
            </a:r>
            <a:r>
              <a:rPr lang="en-US" altLang="en-US" sz="3200" b="1" dirty="0" smtClean="0">
                <a:solidFill>
                  <a:srgbClr val="FF0000"/>
                </a:solidFill>
                <a:latin typeface="Cambria Math" pitchFamily="18" charset="0"/>
              </a:rPr>
              <a:t>)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9" name="Content Placeholder 2"/>
          <p:cNvSpPr txBox="1">
            <a:spLocks/>
          </p:cNvSpPr>
          <p:nvPr/>
        </p:nvSpPr>
        <p:spPr>
          <a:xfrm>
            <a:off x="914400" y="2110469"/>
            <a:ext cx="10965542" cy="7343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3200" b="1" spc="50" dirty="0" smtClean="0">
                <a:ln w="1905"/>
                <a:solidFill>
                  <a:srgbClr val="D113B6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* </a:t>
            </a:r>
            <a:r>
              <a:rPr lang="en-US" sz="3200" b="1" spc="50" dirty="0" err="1" smtClean="0">
                <a:ln w="1905"/>
                <a:solidFill>
                  <a:srgbClr val="D113B6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Làm</a:t>
            </a:r>
            <a:r>
              <a:rPr lang="en-US" sz="3200" b="1" spc="50" dirty="0" smtClean="0">
                <a:ln w="1905"/>
                <a:solidFill>
                  <a:srgbClr val="D113B6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 </a:t>
            </a:r>
            <a:r>
              <a:rPr lang="en-US" sz="3200" b="1" spc="50" dirty="0" err="1" smtClean="0">
                <a:ln w="1905"/>
                <a:solidFill>
                  <a:srgbClr val="D113B6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cành</a:t>
            </a:r>
            <a:r>
              <a:rPr lang="en-US" sz="3200" b="1" spc="50" dirty="0" smtClean="0">
                <a:ln w="1905"/>
                <a:solidFill>
                  <a:srgbClr val="D113B6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 </a:t>
            </a:r>
            <a:r>
              <a:rPr lang="en-US" sz="3200" b="1" spc="50" dirty="0" err="1" smtClean="0">
                <a:ln w="1905"/>
                <a:solidFill>
                  <a:srgbClr val="D113B6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hoa</a:t>
            </a:r>
            <a:r>
              <a:rPr lang="en-US" sz="3200" b="1" spc="50" dirty="0" smtClean="0">
                <a:ln w="1905"/>
                <a:solidFill>
                  <a:srgbClr val="D113B6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 </a:t>
            </a:r>
            <a:r>
              <a:rPr lang="en-US" sz="3200" b="1" spc="50" dirty="0" err="1" smtClean="0">
                <a:ln w="1905"/>
                <a:solidFill>
                  <a:srgbClr val="D113B6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bằng</a:t>
            </a:r>
            <a:r>
              <a:rPr lang="en-US" sz="3200" b="1" spc="50" dirty="0" smtClean="0">
                <a:ln w="1905"/>
                <a:solidFill>
                  <a:srgbClr val="D113B6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 </a:t>
            </a:r>
            <a:r>
              <a:rPr lang="en-US" sz="3200" b="1" spc="50" dirty="0" err="1" smtClean="0">
                <a:ln w="1905"/>
                <a:solidFill>
                  <a:srgbClr val="D113B6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giấy</a:t>
            </a:r>
            <a:r>
              <a:rPr lang="en-US" sz="3200" b="1" spc="50" dirty="0" smtClean="0">
                <a:ln w="1905"/>
                <a:solidFill>
                  <a:srgbClr val="D113B6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 </a:t>
            </a:r>
            <a:r>
              <a:rPr lang="en-US" sz="3200" b="1" spc="50" dirty="0" err="1" smtClean="0">
                <a:ln w="1905"/>
                <a:solidFill>
                  <a:srgbClr val="D113B6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màu</a:t>
            </a:r>
            <a:endParaRPr lang="en-US" sz="3200" b="1" spc="50" dirty="0" smtClean="0">
              <a:ln w="11430"/>
              <a:solidFill>
                <a:srgbClr val="D113B6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+mn-lt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3200" b="1" i="0" u="none" strike="noStrike" kern="1200" spc="50" normalizeH="0" baseline="0" noProof="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1" i="0" u="none" strike="noStrike" kern="1200" spc="50" normalizeH="0" baseline="0" noProof="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1" i="0" u="none" strike="noStrike" kern="1200" spc="50" normalizeH="0" baseline="0" noProof="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1" i="0" u="none" strike="noStrike" kern="1200" spc="50" normalizeH="0" baseline="0" noProof="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1" i="0" u="none" strike="noStrike" kern="1200" spc="50" normalizeH="0" baseline="0" noProof="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5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41086"/>
            <a:ext cx="1746250" cy="159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Title 1"/>
          <p:cNvSpPr>
            <a:spLocks noGrp="1"/>
          </p:cNvSpPr>
          <p:nvPr>
            <p:ph type="title"/>
          </p:nvPr>
        </p:nvSpPr>
        <p:spPr>
          <a:xfrm>
            <a:off x="2278744" y="580572"/>
            <a:ext cx="7866742" cy="908504"/>
          </a:xfrm>
        </p:spPr>
        <p:txBody>
          <a:bodyPr>
            <a:noAutofit/>
          </a:bodyPr>
          <a:lstStyle/>
          <a:p>
            <a:pPr algn="ctr"/>
            <a:r>
              <a:rPr lang="en-US" altLang="en-US" sz="3200" b="1" dirty="0" smtClean="0">
                <a:solidFill>
                  <a:srgbClr val="FF0000"/>
                </a:solidFill>
                <a:latin typeface="Cambria Math" pitchFamily="18" charset="0"/>
              </a:rPr>
              <a:t>GỢI Ý VẬN DỤNG SÁNG TẠO</a:t>
            </a:r>
            <a:br>
              <a:rPr lang="en-US" altLang="en-US" sz="3200" b="1" dirty="0" smtClean="0">
                <a:solidFill>
                  <a:srgbClr val="FF0000"/>
                </a:solidFill>
                <a:latin typeface="Cambria Math" pitchFamily="18" charset="0"/>
              </a:rPr>
            </a:br>
            <a:r>
              <a:rPr lang="en-US" altLang="en-US" sz="3200" b="1" dirty="0" smtClean="0">
                <a:solidFill>
                  <a:srgbClr val="FF0000"/>
                </a:solidFill>
                <a:latin typeface="Cambria Math" pitchFamily="18" charset="0"/>
              </a:rPr>
              <a:t>(</a:t>
            </a:r>
            <a:r>
              <a:rPr lang="en-US" altLang="en-US" sz="3200" b="1" dirty="0" err="1" smtClean="0">
                <a:solidFill>
                  <a:srgbClr val="FF0000"/>
                </a:solidFill>
                <a:latin typeface="Cambria Math" pitchFamily="18" charset="0"/>
              </a:rPr>
              <a:t>Khi</a:t>
            </a:r>
            <a:r>
              <a:rPr lang="en-US" altLang="en-US" sz="3200" b="1" dirty="0" smtClean="0">
                <a:solidFill>
                  <a:srgbClr val="FF0000"/>
                </a:solidFill>
                <a:latin typeface="Cambria Math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FF0000"/>
                </a:solidFill>
                <a:latin typeface="Cambria Math" pitchFamily="18" charset="0"/>
              </a:rPr>
              <a:t>có</a:t>
            </a:r>
            <a:r>
              <a:rPr lang="en-US" altLang="en-US" sz="3200" b="1" dirty="0" smtClean="0">
                <a:solidFill>
                  <a:srgbClr val="FF0000"/>
                </a:solidFill>
                <a:latin typeface="Cambria Math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FF0000"/>
                </a:solidFill>
                <a:latin typeface="Cambria Math" pitchFamily="18" charset="0"/>
              </a:rPr>
              <a:t>thời</a:t>
            </a:r>
            <a:r>
              <a:rPr lang="en-US" altLang="en-US" sz="3200" b="1" dirty="0" smtClean="0">
                <a:solidFill>
                  <a:srgbClr val="FF0000"/>
                </a:solidFill>
                <a:latin typeface="Cambria Math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FF0000"/>
                </a:solidFill>
                <a:latin typeface="Cambria Math" pitchFamily="18" charset="0"/>
              </a:rPr>
              <a:t>gian</a:t>
            </a:r>
            <a:r>
              <a:rPr lang="en-US" altLang="en-US" sz="3200" b="1" dirty="0" smtClean="0">
                <a:solidFill>
                  <a:srgbClr val="FF0000"/>
                </a:solidFill>
                <a:latin typeface="Cambria Math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FF0000"/>
                </a:solidFill>
                <a:latin typeface="Cambria Math" pitchFamily="18" charset="0"/>
              </a:rPr>
              <a:t>rảnh</a:t>
            </a:r>
            <a:r>
              <a:rPr lang="en-US" altLang="en-US" sz="3200" b="1" dirty="0" smtClean="0">
                <a:solidFill>
                  <a:srgbClr val="FF0000"/>
                </a:solidFill>
                <a:latin typeface="Cambria Math" pitchFamily="18" charset="0"/>
              </a:rPr>
              <a:t> ở </a:t>
            </a:r>
            <a:r>
              <a:rPr lang="en-US" altLang="en-US" sz="3200" b="1" dirty="0" err="1" smtClean="0">
                <a:solidFill>
                  <a:srgbClr val="FF0000"/>
                </a:solidFill>
                <a:latin typeface="Cambria Math" pitchFamily="18" charset="0"/>
              </a:rPr>
              <a:t>nhà</a:t>
            </a:r>
            <a:r>
              <a:rPr lang="en-US" altLang="en-US" sz="3200" b="1" dirty="0" smtClean="0">
                <a:solidFill>
                  <a:srgbClr val="FF0000"/>
                </a:solidFill>
                <a:latin typeface="Cambria Math" pitchFamily="18" charset="0"/>
              </a:rPr>
              <a:t>)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9" name="Content Placeholder 2"/>
          <p:cNvSpPr txBox="1">
            <a:spLocks/>
          </p:cNvSpPr>
          <p:nvPr/>
        </p:nvSpPr>
        <p:spPr>
          <a:xfrm>
            <a:off x="914400" y="2110469"/>
            <a:ext cx="10965542" cy="734331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3200" b="1" spc="50" dirty="0" smtClean="0">
                <a:ln w="1905"/>
                <a:solidFill>
                  <a:srgbClr val="D113B6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* </a:t>
            </a:r>
            <a:r>
              <a:rPr lang="en-US" sz="3200" b="1" spc="50" dirty="0" err="1" smtClean="0">
                <a:ln w="1905"/>
                <a:solidFill>
                  <a:srgbClr val="D113B6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Cắt</a:t>
            </a:r>
            <a:r>
              <a:rPr lang="en-US" sz="3200" b="1" spc="50" dirty="0" smtClean="0">
                <a:ln w="1905"/>
                <a:solidFill>
                  <a:srgbClr val="D113B6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 </a:t>
            </a:r>
            <a:r>
              <a:rPr lang="en-US" sz="3200" b="1" spc="50" dirty="0" err="1" smtClean="0">
                <a:ln w="1905"/>
                <a:solidFill>
                  <a:srgbClr val="D113B6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dán</a:t>
            </a:r>
            <a:r>
              <a:rPr lang="en-US" sz="3200" b="1" spc="50" dirty="0" smtClean="0">
                <a:ln w="1905"/>
                <a:solidFill>
                  <a:srgbClr val="D113B6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 </a:t>
            </a:r>
            <a:r>
              <a:rPr lang="en-US" sz="3200" b="1" spc="50" dirty="0" err="1" smtClean="0">
                <a:ln w="1905"/>
                <a:solidFill>
                  <a:srgbClr val="D113B6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hình</a:t>
            </a:r>
            <a:r>
              <a:rPr lang="en-US" sz="3200" b="1" spc="50" dirty="0" smtClean="0">
                <a:ln w="1905"/>
                <a:solidFill>
                  <a:srgbClr val="D113B6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 </a:t>
            </a:r>
            <a:r>
              <a:rPr lang="en-US" sz="3200" b="1" spc="50" dirty="0" err="1" smtClean="0">
                <a:ln w="1905"/>
                <a:solidFill>
                  <a:srgbClr val="D113B6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ảnh</a:t>
            </a:r>
            <a:r>
              <a:rPr lang="en-US" sz="3200" b="1" spc="50" dirty="0" smtClean="0">
                <a:ln w="1905"/>
                <a:solidFill>
                  <a:srgbClr val="D113B6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 </a:t>
            </a:r>
            <a:r>
              <a:rPr lang="en-US" sz="3200" b="1" spc="50" dirty="0" err="1" smtClean="0">
                <a:ln w="1905"/>
                <a:solidFill>
                  <a:srgbClr val="D113B6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hoa</a:t>
            </a:r>
            <a:r>
              <a:rPr lang="en-US" sz="3200" b="1" spc="50" dirty="0" smtClean="0">
                <a:ln w="1905"/>
                <a:solidFill>
                  <a:srgbClr val="D113B6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, </a:t>
            </a:r>
            <a:r>
              <a:rPr lang="en-US" sz="3200" b="1" spc="50" dirty="0" err="1" smtClean="0">
                <a:ln w="1905"/>
                <a:solidFill>
                  <a:srgbClr val="D113B6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lá</a:t>
            </a:r>
            <a:r>
              <a:rPr lang="en-US" sz="3200" b="1" spc="50" dirty="0" smtClean="0">
                <a:ln w="1905"/>
                <a:solidFill>
                  <a:srgbClr val="D113B6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 </a:t>
            </a:r>
            <a:r>
              <a:rPr lang="en-US" sz="3200" b="1" spc="50" dirty="0" err="1" smtClean="0">
                <a:ln w="1905"/>
                <a:solidFill>
                  <a:srgbClr val="D113B6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để</a:t>
            </a:r>
            <a:r>
              <a:rPr lang="en-US" sz="3200" b="1" spc="50" dirty="0" smtClean="0">
                <a:ln w="1905"/>
                <a:solidFill>
                  <a:srgbClr val="D113B6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 </a:t>
            </a:r>
            <a:r>
              <a:rPr lang="en-US" sz="3200" b="1" spc="50" dirty="0" err="1" smtClean="0">
                <a:ln w="1905"/>
                <a:solidFill>
                  <a:srgbClr val="D113B6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tạo</a:t>
            </a:r>
            <a:r>
              <a:rPr lang="en-US" sz="3200" b="1" spc="50" dirty="0" smtClean="0">
                <a:ln w="1905"/>
                <a:solidFill>
                  <a:srgbClr val="D113B6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 </a:t>
            </a:r>
            <a:r>
              <a:rPr lang="en-US" sz="3200" b="1" spc="50" dirty="0" err="1" smtClean="0">
                <a:ln w="1905"/>
                <a:solidFill>
                  <a:srgbClr val="D113B6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khung</a:t>
            </a:r>
            <a:r>
              <a:rPr lang="en-US" sz="3200" b="1" spc="50" dirty="0" smtClean="0">
                <a:ln w="1905"/>
                <a:solidFill>
                  <a:srgbClr val="D113B6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 </a:t>
            </a:r>
            <a:r>
              <a:rPr lang="en-US" sz="3200" b="1" spc="50" dirty="0" err="1" smtClean="0">
                <a:ln w="1905"/>
                <a:solidFill>
                  <a:srgbClr val="D113B6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tranh</a:t>
            </a:r>
            <a:r>
              <a:rPr lang="en-US" sz="3200" b="1" spc="50" dirty="0" smtClean="0">
                <a:ln w="1905"/>
                <a:solidFill>
                  <a:srgbClr val="D113B6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, </a:t>
            </a:r>
            <a:r>
              <a:rPr lang="en-US" sz="3200" b="1" spc="50" dirty="0" err="1" smtClean="0">
                <a:ln w="1905"/>
                <a:solidFill>
                  <a:srgbClr val="D113B6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bưu</a:t>
            </a:r>
            <a:r>
              <a:rPr lang="en-US" sz="3200" b="1" spc="50" dirty="0" smtClean="0">
                <a:ln w="1905"/>
                <a:solidFill>
                  <a:srgbClr val="D113B6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 </a:t>
            </a:r>
            <a:r>
              <a:rPr lang="en-US" sz="3200" b="1" spc="50" dirty="0" err="1" smtClean="0">
                <a:ln w="1905"/>
                <a:solidFill>
                  <a:srgbClr val="D113B6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thiếp</a:t>
            </a:r>
            <a:endParaRPr lang="en-US" sz="3200" b="1" spc="50" dirty="0" smtClean="0">
              <a:ln w="11430"/>
              <a:solidFill>
                <a:srgbClr val="D113B6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+mn-lt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3200" b="1" i="0" u="none" strike="noStrike" kern="1200" spc="50" normalizeH="0" baseline="0" noProof="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1" i="0" u="none" strike="noStrike" kern="1200" spc="50" normalizeH="0" baseline="0" noProof="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1" i="0" u="none" strike="noStrike" kern="1200" spc="50" normalizeH="0" baseline="0" noProof="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1" i="0" u="none" strike="noStrike" kern="1200" spc="50" normalizeH="0" baseline="0" noProof="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1" i="0" u="none" strike="noStrike" kern="1200" spc="50" normalizeH="0" baseline="0" noProof="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5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41086"/>
            <a:ext cx="1746250" cy="159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Title 1"/>
          <p:cNvSpPr>
            <a:spLocks noGrp="1"/>
          </p:cNvSpPr>
          <p:nvPr>
            <p:ph type="title"/>
          </p:nvPr>
        </p:nvSpPr>
        <p:spPr>
          <a:xfrm>
            <a:off x="2278744" y="580572"/>
            <a:ext cx="7866742" cy="908504"/>
          </a:xfrm>
        </p:spPr>
        <p:txBody>
          <a:bodyPr>
            <a:noAutofit/>
          </a:bodyPr>
          <a:lstStyle/>
          <a:p>
            <a:pPr algn="ctr"/>
            <a:r>
              <a:rPr lang="en-US" altLang="en-US" sz="3200" b="1" dirty="0" smtClean="0">
                <a:solidFill>
                  <a:srgbClr val="FF0000"/>
                </a:solidFill>
                <a:latin typeface="Cambria Math" pitchFamily="18" charset="0"/>
              </a:rPr>
              <a:t>GỢI Ý VẬN DỤNG SÁNG TẠO</a:t>
            </a:r>
            <a:br>
              <a:rPr lang="en-US" altLang="en-US" sz="3200" b="1" dirty="0" smtClean="0">
                <a:solidFill>
                  <a:srgbClr val="FF0000"/>
                </a:solidFill>
                <a:latin typeface="Cambria Math" pitchFamily="18" charset="0"/>
              </a:rPr>
            </a:br>
            <a:r>
              <a:rPr lang="en-US" altLang="en-US" sz="3200" b="1" dirty="0" smtClean="0">
                <a:solidFill>
                  <a:srgbClr val="FF0000"/>
                </a:solidFill>
                <a:latin typeface="Cambria Math" pitchFamily="18" charset="0"/>
              </a:rPr>
              <a:t>(</a:t>
            </a:r>
            <a:r>
              <a:rPr lang="en-US" altLang="en-US" sz="3200" b="1" dirty="0" err="1" smtClean="0">
                <a:solidFill>
                  <a:srgbClr val="FF0000"/>
                </a:solidFill>
                <a:latin typeface="Cambria Math" pitchFamily="18" charset="0"/>
              </a:rPr>
              <a:t>Khi</a:t>
            </a:r>
            <a:r>
              <a:rPr lang="en-US" altLang="en-US" sz="3200" b="1" dirty="0" smtClean="0">
                <a:solidFill>
                  <a:srgbClr val="FF0000"/>
                </a:solidFill>
                <a:latin typeface="Cambria Math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FF0000"/>
                </a:solidFill>
                <a:latin typeface="Cambria Math" pitchFamily="18" charset="0"/>
              </a:rPr>
              <a:t>có</a:t>
            </a:r>
            <a:r>
              <a:rPr lang="en-US" altLang="en-US" sz="3200" b="1" dirty="0" smtClean="0">
                <a:solidFill>
                  <a:srgbClr val="FF0000"/>
                </a:solidFill>
                <a:latin typeface="Cambria Math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FF0000"/>
                </a:solidFill>
                <a:latin typeface="Cambria Math" pitchFamily="18" charset="0"/>
              </a:rPr>
              <a:t>thời</a:t>
            </a:r>
            <a:r>
              <a:rPr lang="en-US" altLang="en-US" sz="3200" b="1" dirty="0" smtClean="0">
                <a:solidFill>
                  <a:srgbClr val="FF0000"/>
                </a:solidFill>
                <a:latin typeface="Cambria Math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FF0000"/>
                </a:solidFill>
                <a:latin typeface="Cambria Math" pitchFamily="18" charset="0"/>
              </a:rPr>
              <a:t>gian</a:t>
            </a:r>
            <a:r>
              <a:rPr lang="en-US" altLang="en-US" sz="3200" b="1" dirty="0" smtClean="0">
                <a:solidFill>
                  <a:srgbClr val="FF0000"/>
                </a:solidFill>
                <a:latin typeface="Cambria Math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FF0000"/>
                </a:solidFill>
                <a:latin typeface="Cambria Math" pitchFamily="18" charset="0"/>
              </a:rPr>
              <a:t>rảnh</a:t>
            </a:r>
            <a:r>
              <a:rPr lang="en-US" altLang="en-US" sz="3200" b="1" dirty="0" smtClean="0">
                <a:solidFill>
                  <a:srgbClr val="FF0000"/>
                </a:solidFill>
                <a:latin typeface="Cambria Math" pitchFamily="18" charset="0"/>
              </a:rPr>
              <a:t> ở </a:t>
            </a:r>
            <a:r>
              <a:rPr lang="en-US" altLang="en-US" sz="3200" b="1" dirty="0" err="1" smtClean="0">
                <a:solidFill>
                  <a:srgbClr val="FF0000"/>
                </a:solidFill>
                <a:latin typeface="Cambria Math" pitchFamily="18" charset="0"/>
              </a:rPr>
              <a:t>nhà</a:t>
            </a:r>
            <a:r>
              <a:rPr lang="en-US" altLang="en-US" sz="3200" b="1" dirty="0" smtClean="0">
                <a:solidFill>
                  <a:srgbClr val="FF0000"/>
                </a:solidFill>
                <a:latin typeface="Cambria Math" pitchFamily="18" charset="0"/>
              </a:rPr>
              <a:t>)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9" name="Content Placeholder 2"/>
          <p:cNvSpPr txBox="1">
            <a:spLocks/>
          </p:cNvSpPr>
          <p:nvPr/>
        </p:nvSpPr>
        <p:spPr>
          <a:xfrm>
            <a:off x="914400" y="2110469"/>
            <a:ext cx="10965542" cy="734331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3200" b="1" spc="50" dirty="0" smtClean="0">
                <a:ln w="1905"/>
                <a:solidFill>
                  <a:srgbClr val="D113B6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* </a:t>
            </a:r>
            <a:r>
              <a:rPr lang="en-US" sz="3200" b="1" spc="50" dirty="0" err="1" smtClean="0">
                <a:ln w="1905"/>
                <a:solidFill>
                  <a:srgbClr val="D113B6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Vẽ</a:t>
            </a:r>
            <a:r>
              <a:rPr lang="en-US" sz="3200" b="1" spc="50" dirty="0" smtClean="0">
                <a:ln w="1905"/>
                <a:solidFill>
                  <a:srgbClr val="D113B6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 </a:t>
            </a:r>
            <a:r>
              <a:rPr lang="en-US" sz="3200" b="1" spc="50" dirty="0" err="1" smtClean="0">
                <a:ln w="1905"/>
                <a:solidFill>
                  <a:srgbClr val="D113B6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hoặc</a:t>
            </a:r>
            <a:r>
              <a:rPr lang="en-US" sz="3200" b="1" spc="50" dirty="0" smtClean="0">
                <a:ln w="1905"/>
                <a:solidFill>
                  <a:srgbClr val="D113B6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 </a:t>
            </a:r>
            <a:r>
              <a:rPr lang="en-US" sz="3200" b="1" spc="50" dirty="0" err="1" smtClean="0">
                <a:ln w="1905"/>
                <a:solidFill>
                  <a:srgbClr val="D113B6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cắt</a:t>
            </a:r>
            <a:r>
              <a:rPr lang="en-US" sz="3200" b="1" spc="50" dirty="0" smtClean="0">
                <a:ln w="1905"/>
                <a:solidFill>
                  <a:srgbClr val="D113B6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/</a:t>
            </a:r>
            <a:r>
              <a:rPr lang="en-US" sz="3200" b="1" spc="50" dirty="0" err="1" smtClean="0">
                <a:ln w="1905"/>
                <a:solidFill>
                  <a:srgbClr val="D113B6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xé</a:t>
            </a:r>
            <a:r>
              <a:rPr lang="en-US" sz="3200" b="1" spc="50" dirty="0" smtClean="0">
                <a:ln w="1905"/>
                <a:solidFill>
                  <a:srgbClr val="D113B6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 </a:t>
            </a:r>
            <a:r>
              <a:rPr lang="en-US" sz="3200" b="1" spc="50" dirty="0" err="1" smtClean="0">
                <a:ln w="1905"/>
                <a:solidFill>
                  <a:srgbClr val="D113B6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dán</a:t>
            </a:r>
            <a:r>
              <a:rPr lang="en-US" sz="3200" b="1" spc="50" dirty="0" smtClean="0">
                <a:ln w="1905"/>
                <a:solidFill>
                  <a:srgbClr val="D113B6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 </a:t>
            </a:r>
            <a:r>
              <a:rPr lang="en-US" sz="3200" b="1" spc="50" dirty="0" err="1" smtClean="0">
                <a:ln w="1905"/>
                <a:solidFill>
                  <a:srgbClr val="D113B6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vườn</a:t>
            </a:r>
            <a:r>
              <a:rPr lang="en-US" sz="3200" b="1" spc="50" dirty="0" smtClean="0">
                <a:ln w="1905"/>
                <a:solidFill>
                  <a:srgbClr val="D113B6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 </a:t>
            </a:r>
            <a:r>
              <a:rPr lang="en-US" sz="3200" b="1" spc="50" dirty="0" err="1" smtClean="0">
                <a:ln w="1905"/>
                <a:solidFill>
                  <a:srgbClr val="D113B6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cây</a:t>
            </a:r>
            <a:r>
              <a:rPr lang="en-US" sz="3200" b="1" spc="50" dirty="0" smtClean="0">
                <a:ln w="1905"/>
                <a:solidFill>
                  <a:srgbClr val="D113B6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 </a:t>
            </a:r>
            <a:r>
              <a:rPr lang="en-US" sz="3200" b="1" spc="50" dirty="0" err="1" smtClean="0">
                <a:ln w="1905"/>
                <a:solidFill>
                  <a:srgbClr val="D113B6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vào</a:t>
            </a:r>
            <a:r>
              <a:rPr lang="en-US" sz="3200" b="1" spc="50" dirty="0" smtClean="0">
                <a:ln w="1905"/>
                <a:solidFill>
                  <a:srgbClr val="D113B6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 </a:t>
            </a:r>
            <a:r>
              <a:rPr lang="en-US" sz="3200" b="1" spc="50" dirty="0" err="1" smtClean="0">
                <a:ln w="1905"/>
                <a:solidFill>
                  <a:srgbClr val="D113B6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khung</a:t>
            </a:r>
            <a:r>
              <a:rPr lang="en-US" sz="3200" b="1" spc="50" dirty="0" smtClean="0">
                <a:ln w="1905"/>
                <a:solidFill>
                  <a:srgbClr val="D113B6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 </a:t>
            </a:r>
            <a:r>
              <a:rPr lang="en-US" sz="3200" b="1" spc="50" dirty="0" err="1" smtClean="0">
                <a:ln w="1905"/>
                <a:solidFill>
                  <a:srgbClr val="D113B6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trống</a:t>
            </a:r>
            <a:r>
              <a:rPr lang="en-US" sz="3200" b="1" spc="50" dirty="0" smtClean="0">
                <a:ln w="1905"/>
                <a:solidFill>
                  <a:srgbClr val="D113B6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 </a:t>
            </a:r>
            <a:r>
              <a:rPr lang="en-US" sz="3200" b="1" spc="50" dirty="0" err="1" smtClean="0">
                <a:ln w="1905"/>
                <a:solidFill>
                  <a:srgbClr val="D113B6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trong</a:t>
            </a:r>
            <a:r>
              <a:rPr lang="en-US" sz="3200" b="1" spc="50" dirty="0" smtClean="0">
                <a:ln w="1905"/>
                <a:solidFill>
                  <a:srgbClr val="D113B6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 </a:t>
            </a:r>
            <a:r>
              <a:rPr lang="en-US" sz="3200" b="1" spc="50" dirty="0" err="1" smtClean="0">
                <a:ln w="1905"/>
                <a:solidFill>
                  <a:srgbClr val="D113B6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sgk</a:t>
            </a:r>
            <a:endParaRPr lang="en-US" sz="3200" b="1" spc="50" dirty="0" smtClean="0">
              <a:ln w="11430"/>
              <a:solidFill>
                <a:srgbClr val="D113B6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+mn-lt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3200" b="1" i="0" u="none" strike="noStrike" kern="1200" spc="50" normalizeH="0" baseline="0" noProof="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1" i="0" u="none" strike="noStrike" kern="1200" spc="50" normalizeH="0" baseline="0" noProof="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1" i="0" u="none" strike="noStrike" kern="1200" spc="50" normalizeH="0" baseline="0" noProof="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1" i="0" u="none" strike="noStrike" kern="1200" spc="50" normalizeH="0" baseline="0" noProof="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1" i="0" u="none" strike="noStrike" kern="1200" spc="50" normalizeH="0" baseline="0" noProof="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D:\Thuong' love\tai lieu luu\truong NTP\anh nen dep\naturepaint(1)6928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3614057" y="580571"/>
            <a:ext cx="8273143" cy="991731"/>
          </a:xfrm>
          <a:prstGeom prst="foldedCorner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4800" b="1" dirty="0" err="1" smtClean="0">
                <a:ln w="12700">
                  <a:solidFill>
                    <a:srgbClr val="00B0F0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4800" b="1" dirty="0" smtClean="0">
                <a:ln w="12700">
                  <a:solidFill>
                    <a:srgbClr val="00B0F0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ln w="12700">
                  <a:solidFill>
                    <a:srgbClr val="00B0F0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4800" b="1" dirty="0" smtClean="0">
                <a:ln w="12700">
                  <a:solidFill>
                    <a:srgbClr val="00B0F0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4: </a:t>
            </a:r>
            <a:r>
              <a:rPr lang="en-US" sz="4800" b="1" dirty="0" err="1" smtClean="0">
                <a:ln w="12700">
                  <a:solidFill>
                    <a:srgbClr val="00B0F0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củng</a:t>
            </a:r>
            <a:r>
              <a:rPr lang="en-US" sz="4800" b="1" dirty="0" smtClean="0">
                <a:ln w="12700">
                  <a:solidFill>
                    <a:srgbClr val="00B0F0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ln w="12700">
                  <a:solidFill>
                    <a:srgbClr val="00B0F0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cố</a:t>
            </a:r>
            <a:r>
              <a:rPr lang="en-US" sz="4800" b="1" dirty="0" smtClean="0">
                <a:ln w="12700">
                  <a:solidFill>
                    <a:srgbClr val="00B0F0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-  </a:t>
            </a:r>
            <a:r>
              <a:rPr lang="en-US" sz="4800" b="1" dirty="0" err="1" smtClean="0">
                <a:ln w="12700">
                  <a:solidFill>
                    <a:srgbClr val="00B0F0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dặn</a:t>
            </a:r>
            <a:r>
              <a:rPr lang="en-US" sz="4800" b="1" dirty="0" smtClean="0">
                <a:ln w="12700">
                  <a:solidFill>
                    <a:srgbClr val="00B0F0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ln w="12700">
                  <a:solidFill>
                    <a:srgbClr val="00B0F0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dò</a:t>
            </a:r>
            <a:endParaRPr lang="en-US" sz="4800" b="1" dirty="0" smtClean="0">
              <a:ln w="12700">
                <a:solidFill>
                  <a:srgbClr val="00B0F0"/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454400" y="2902857"/>
            <a:ext cx="847634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sz="3200" b="1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xem</a:t>
            </a:r>
            <a:r>
              <a:rPr lang="en-US" sz="32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32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7: “Con </a:t>
            </a:r>
            <a:r>
              <a:rPr lang="en-US" sz="3200" b="1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32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quen</a:t>
            </a:r>
            <a:r>
              <a:rPr lang="en-US" sz="32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thuộc</a:t>
            </a:r>
            <a:r>
              <a:rPr lang="en-US" sz="32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en-US" sz="3200" b="1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chuẩn</a:t>
            </a:r>
            <a:r>
              <a:rPr lang="en-US" sz="32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32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tốt</a:t>
            </a:r>
            <a:r>
              <a:rPr lang="en-US" sz="32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đồ</a:t>
            </a:r>
            <a:r>
              <a:rPr lang="en-US" sz="32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32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2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32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2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32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endParaRPr lang="en-US" sz="3200" b="1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483428" y="2046515"/>
            <a:ext cx="840377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sz="32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3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xét</a:t>
            </a:r>
            <a:r>
              <a:rPr lang="en-US" sz="3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3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endParaRPr lang="en-US" sz="32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25000" b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2" name="Picture 8" descr="flower[1][1][1][1]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5400000">
            <a:off x="-2933700" y="2933700"/>
            <a:ext cx="6629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63" name="Picture 8" descr="flower[1][1][1][1]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-5400000">
            <a:off x="8496300" y="3162300"/>
            <a:ext cx="6629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64" name="Picture 8" descr="flower[1][1][1][1]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10800000">
            <a:off x="464457" y="0"/>
            <a:ext cx="11248572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65" name="Picture 8" descr="flower[1][1][1][1]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90287" y="6096000"/>
            <a:ext cx="11582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3" name="WordArt 12"/>
          <p:cNvSpPr>
            <a:spLocks noChangeArrowheads="1" noChangeShapeType="1" noTextEdit="1"/>
          </p:cNvSpPr>
          <p:nvPr/>
        </p:nvSpPr>
        <p:spPr bwMode="auto">
          <a:xfrm>
            <a:off x="2667000" y="1143000"/>
            <a:ext cx="7086600" cy="1524000"/>
          </a:xfrm>
          <a:prstGeom prst="rect">
            <a:avLst/>
          </a:prstGeom>
        </p:spPr>
        <p:txBody>
          <a:bodyPr wrap="none" fromWordArt="1">
            <a:prstTxWarp prst="textInflateTop">
              <a:avLst>
                <a:gd name="adj" fmla="val 31917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800080"/>
                  </a:solidFill>
                  <a:round/>
                  <a:headEnd/>
                  <a:tailEnd/>
                </a:ln>
                <a:solidFill>
                  <a:srgbClr val="660033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Times New Roman"/>
                <a:cs typeface="Times New Roman"/>
              </a:rPr>
              <a:t>CHÚC SỨC KHỎE QUÝ THẦY CÔ  </a:t>
            </a:r>
          </a:p>
        </p:txBody>
      </p:sp>
      <p:pic>
        <p:nvPicPr>
          <p:cNvPr id="40967" name="Picture 148" descr="phao hoa 1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-5400000">
            <a:off x="2133600" y="-609600"/>
            <a:ext cx="16764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68" name="Picture 149" descr="phao hoa 1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-4417057">
            <a:off x="6781800" y="3810000"/>
            <a:ext cx="16764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69" name="Picture 150" descr="phao hoa 1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6731978">
            <a:off x="4953000" y="4267200"/>
            <a:ext cx="16764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70" name="Picture 151" descr="phao hoa 1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-5400000">
            <a:off x="8191500" y="3390900"/>
            <a:ext cx="20574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71" name="Picture 152" descr="phao hoa 1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-2983422">
            <a:off x="2362200" y="3962400"/>
            <a:ext cx="16764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72" name="Picture 153" descr="phao hoa 1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-6766835">
            <a:off x="8001000" y="-1447800"/>
            <a:ext cx="16764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73" name="Picture 154" descr="phao hoa 1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-7298871">
            <a:off x="2133600" y="990600"/>
            <a:ext cx="16764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74" name="Picture 155" descr="phao hoa 1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-5400000">
            <a:off x="8839200" y="685800"/>
            <a:ext cx="16764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75" name="Picture 156" descr="phao hoa 1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-4450003">
            <a:off x="5029200" y="-304800"/>
            <a:ext cx="16764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Rectangle 1"/>
          <p:cNvSpPr/>
          <p:nvPr/>
        </p:nvSpPr>
        <p:spPr>
          <a:xfrm>
            <a:off x="1671296" y="2838627"/>
            <a:ext cx="9230411" cy="830997"/>
          </a:xfrm>
          <a:prstGeom prst="rect">
            <a:avLst/>
          </a:prstGeom>
          <a:noFill/>
          <a:ln>
            <a:noFill/>
          </a:ln>
          <a:effectLst>
            <a:reflection blurRad="6350" stA="50000" endA="300" endPos="55000" dir="5400000" sy="-100000" algn="bl" rotWithShape="0"/>
          </a:effectLst>
        </p:spPr>
        <p:txBody>
          <a:bodyPr wrap="non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00B0F0"/>
                </a:solidFill>
                <a:effectLst>
                  <a:reflection blurRad="6350" stA="60000" endA="900" endPos="58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Chúc các em chăm ngoan, học giỏi</a:t>
            </a:r>
          </a:p>
        </p:txBody>
      </p:sp>
      <p:pic>
        <p:nvPicPr>
          <p:cNvPr id="3" name="Bé Bào Ngư – Sắp Đến Tết Rồi 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6"/>
          <a:srcRect/>
          <a:stretch>
            <a:fillRect/>
          </a:stretch>
        </p:blipFill>
        <p:spPr bwMode="auto">
          <a:xfrm>
            <a:off x="9245600" y="6400800"/>
            <a:ext cx="43180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mph" presetSubtype="0" repeatCount="indefinite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143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143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34" presetClass="emph" presetSubtype="0" repeatCount="indefinite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3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4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5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6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7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 nodeType="clickPar">
                      <p:stCondLst>
                        <p:cond delay="0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2" dur="102368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audio>
              <p:cMediaNode vol="80000">
                <p:cTn id="23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  <p:bldLst>
      <p:bldP spid="14343" grpId="0" animBg="1"/>
      <p:bldP spid="14343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D:\Thuong' love\tai lieu luu\truong NTP\anh nen dep\naturepaint(1)6928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4165600" y="580571"/>
            <a:ext cx="7721600" cy="2314039"/>
          </a:xfrm>
          <a:prstGeom prst="foldedCorner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6000" b="1" dirty="0" smtClean="0">
                <a:ln w="12700">
                  <a:solidFill>
                    <a:srgbClr val="00B0F0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KIỂM TRA ĐỒ DÙNG HỌC TẬP</a:t>
            </a:r>
            <a:endParaRPr lang="en-US" sz="6000" b="1" dirty="0">
              <a:ln w="12700">
                <a:solidFill>
                  <a:srgbClr val="00B0F0"/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D:\Thuong' love\tai lieu luu\truong NTP\anh nen dep\naturepaint(1)6928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4165600" y="580571"/>
            <a:ext cx="7721600" cy="3415963"/>
          </a:xfrm>
          <a:prstGeom prst="foldedCorner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6000" b="1" dirty="0" smtClean="0">
                <a:ln w="12700">
                  <a:solidFill>
                    <a:srgbClr val="00B0F0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KIỂM TRA BÀI CŨ:</a:t>
            </a:r>
          </a:p>
          <a:p>
            <a:r>
              <a:rPr lang="en-US" sz="6000" b="1" i="1" dirty="0" err="1" smtClean="0">
                <a:ln w="12700">
                  <a:solidFill>
                    <a:srgbClr val="00B0F0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Kiểm</a:t>
            </a:r>
            <a:r>
              <a:rPr lang="en-US" sz="6000" b="1" i="1" dirty="0" smtClean="0">
                <a:ln w="12700">
                  <a:solidFill>
                    <a:srgbClr val="00B0F0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b="1" i="1" dirty="0" err="1" smtClean="0">
                <a:ln w="12700">
                  <a:solidFill>
                    <a:srgbClr val="00B0F0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tra</a:t>
            </a:r>
            <a:r>
              <a:rPr lang="en-US" sz="6000" b="1" i="1" dirty="0" smtClean="0">
                <a:ln w="12700">
                  <a:solidFill>
                    <a:srgbClr val="00B0F0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b="1" i="1" dirty="0" err="1" smtClean="0">
                <a:ln w="12700">
                  <a:solidFill>
                    <a:srgbClr val="00B0F0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sản</a:t>
            </a:r>
            <a:r>
              <a:rPr lang="en-US" sz="6000" b="1" i="1" dirty="0" smtClean="0">
                <a:ln w="12700">
                  <a:solidFill>
                    <a:srgbClr val="00B0F0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b="1" i="1" dirty="0" err="1" smtClean="0">
                <a:ln w="12700">
                  <a:solidFill>
                    <a:srgbClr val="00B0F0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phẩm</a:t>
            </a:r>
            <a:r>
              <a:rPr lang="en-US" sz="6000" b="1" i="1" dirty="0" smtClean="0">
                <a:ln w="12700">
                  <a:solidFill>
                    <a:srgbClr val="00B0F0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b="1" i="1" dirty="0" err="1" smtClean="0">
                <a:ln w="12700">
                  <a:solidFill>
                    <a:srgbClr val="00B0F0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6000" b="1" i="1" dirty="0" smtClean="0">
                <a:ln w="12700">
                  <a:solidFill>
                    <a:srgbClr val="00B0F0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b="1" i="1" dirty="0" err="1" smtClean="0">
                <a:ln w="12700">
                  <a:solidFill>
                    <a:srgbClr val="00B0F0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6000" b="1" i="1" dirty="0" smtClean="0">
                <a:ln w="12700">
                  <a:solidFill>
                    <a:srgbClr val="00B0F0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b="1" i="1" dirty="0" err="1" smtClean="0">
                <a:ln w="12700">
                  <a:solidFill>
                    <a:srgbClr val="00B0F0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6000" b="1" i="1" dirty="0" smtClean="0">
                <a:ln w="12700">
                  <a:solidFill>
                    <a:srgbClr val="00B0F0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b="1" i="1" dirty="0" err="1" smtClean="0">
                <a:ln w="12700">
                  <a:solidFill>
                    <a:srgbClr val="00B0F0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trước</a:t>
            </a:r>
            <a:endParaRPr lang="en-US" sz="6000" b="1" i="1" dirty="0">
              <a:ln w="12700">
                <a:solidFill>
                  <a:srgbClr val="00B0F0"/>
                </a:solidFill>
                <a:prstDash val="solid"/>
              </a:ln>
              <a:solidFill>
                <a:srgbClr val="FFFF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1191079" y="3815443"/>
            <a:ext cx="10101263" cy="1619250"/>
          </a:xfrm>
          <a:prstGeom prst="roundRect">
            <a:avLst>
              <a:gd name="adj" fmla="val 2443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20107" y="4166507"/>
            <a:ext cx="522288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1160917" y="3554867"/>
            <a:ext cx="5509842" cy="52322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2800" b="1" dirty="0">
                <a:solidFill>
                  <a:srgbClr val="92D050"/>
                </a:solidFill>
              </a:rPr>
              <a:t>MỤC </a:t>
            </a:r>
            <a:r>
              <a:rPr lang="en-US" altLang="en-US" sz="2800" b="1" dirty="0" smtClean="0">
                <a:solidFill>
                  <a:srgbClr val="92D050"/>
                </a:solidFill>
              </a:rPr>
              <a:t>TIÊU PHẤT TRIỂN NĂNG LỰC</a:t>
            </a:r>
            <a:endParaRPr lang="en-US" altLang="en-US" sz="2800" b="1" dirty="0">
              <a:solidFill>
                <a:srgbClr val="92D050"/>
              </a:solidFill>
            </a:endParaRP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1838779" y="4193950"/>
            <a:ext cx="9453563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US" altLang="en-US" sz="2800" dirty="0" err="1" smtClean="0">
                <a:latin typeface="Cambria Math" pitchFamily="18" charset="0"/>
              </a:rPr>
              <a:t>Biết</a:t>
            </a:r>
            <a:r>
              <a:rPr lang="en-US" altLang="en-US" sz="2800" dirty="0" smtClean="0">
                <a:latin typeface="Cambria Math" pitchFamily="18" charset="0"/>
              </a:rPr>
              <a:t> </a:t>
            </a:r>
            <a:r>
              <a:rPr lang="en-US" altLang="en-US" sz="2800" dirty="0" err="1" smtClean="0">
                <a:latin typeface="Cambria Math" pitchFamily="18" charset="0"/>
              </a:rPr>
              <a:t>cách</a:t>
            </a:r>
            <a:r>
              <a:rPr lang="en-US" altLang="en-US" sz="2800" dirty="0" smtClean="0">
                <a:latin typeface="Cambria Math" pitchFamily="18" charset="0"/>
              </a:rPr>
              <a:t> </a:t>
            </a:r>
            <a:r>
              <a:rPr lang="en-US" altLang="en-US" sz="2800" dirty="0" err="1" smtClean="0">
                <a:latin typeface="Cambria Math" pitchFamily="18" charset="0"/>
              </a:rPr>
              <a:t>trưng</a:t>
            </a:r>
            <a:r>
              <a:rPr lang="en-US" altLang="en-US" sz="2800" dirty="0" smtClean="0">
                <a:latin typeface="Cambria Math" pitchFamily="18" charset="0"/>
              </a:rPr>
              <a:t> </a:t>
            </a:r>
            <a:r>
              <a:rPr lang="en-US" altLang="en-US" sz="2800" dirty="0" err="1" smtClean="0">
                <a:latin typeface="Cambria Math" pitchFamily="18" charset="0"/>
              </a:rPr>
              <a:t>bày</a:t>
            </a:r>
            <a:r>
              <a:rPr lang="en-US" altLang="en-US" sz="2800" dirty="0" smtClean="0">
                <a:latin typeface="Cambria Math" pitchFamily="18" charset="0"/>
              </a:rPr>
              <a:t> </a:t>
            </a:r>
            <a:r>
              <a:rPr lang="en-US" altLang="en-US" sz="2800" dirty="0" err="1" smtClean="0">
                <a:latin typeface="Cambria Math" pitchFamily="18" charset="0"/>
              </a:rPr>
              <a:t>và</a:t>
            </a:r>
            <a:r>
              <a:rPr lang="en-US" altLang="en-US" sz="2800" dirty="0" smtClean="0">
                <a:latin typeface="Cambria Math" pitchFamily="18" charset="0"/>
              </a:rPr>
              <a:t> </a:t>
            </a:r>
            <a:r>
              <a:rPr lang="en-US" altLang="en-US" sz="2800" dirty="0" err="1" smtClean="0">
                <a:latin typeface="Cambria Math" pitchFamily="18" charset="0"/>
              </a:rPr>
              <a:t>thuyết</a:t>
            </a:r>
            <a:r>
              <a:rPr lang="en-US" altLang="en-US" sz="2800" dirty="0" smtClean="0">
                <a:latin typeface="Cambria Math" pitchFamily="18" charset="0"/>
              </a:rPr>
              <a:t> </a:t>
            </a:r>
            <a:r>
              <a:rPr lang="en-US" altLang="en-US" sz="2800" dirty="0" err="1" smtClean="0">
                <a:latin typeface="Cambria Math" pitchFamily="18" charset="0"/>
              </a:rPr>
              <a:t>trình</a:t>
            </a:r>
            <a:r>
              <a:rPr lang="en-US" altLang="en-US" sz="2800" dirty="0" smtClean="0">
                <a:latin typeface="Cambria Math" pitchFamily="18" charset="0"/>
              </a:rPr>
              <a:t> </a:t>
            </a:r>
            <a:r>
              <a:rPr lang="en-US" altLang="en-US" sz="2800" dirty="0" err="1" smtClean="0">
                <a:latin typeface="Cambria Math" pitchFamily="18" charset="0"/>
              </a:rPr>
              <a:t>sản</a:t>
            </a:r>
            <a:r>
              <a:rPr lang="en-US" altLang="en-US" sz="2800" dirty="0" smtClean="0">
                <a:latin typeface="Cambria Math" pitchFamily="18" charset="0"/>
              </a:rPr>
              <a:t> </a:t>
            </a:r>
            <a:r>
              <a:rPr lang="en-US" altLang="en-US" sz="2800" dirty="0" err="1" smtClean="0">
                <a:latin typeface="Cambria Math" pitchFamily="18" charset="0"/>
              </a:rPr>
              <a:t>phẩm</a:t>
            </a:r>
            <a:r>
              <a:rPr lang="en-US" altLang="en-US" sz="2800" dirty="0" smtClean="0">
                <a:latin typeface="Cambria Math" pitchFamily="18" charset="0"/>
              </a:rPr>
              <a:t> </a:t>
            </a:r>
            <a:r>
              <a:rPr lang="en-US" altLang="en-US" sz="2800" dirty="0" err="1" smtClean="0">
                <a:latin typeface="Cambria Math" pitchFamily="18" charset="0"/>
              </a:rPr>
              <a:t>nhóm</a:t>
            </a:r>
            <a:r>
              <a:rPr lang="en-US" altLang="en-US" sz="2800" dirty="0" smtClean="0">
                <a:latin typeface="Cambria Math" pitchFamily="18" charset="0"/>
              </a:rPr>
              <a:t>.</a:t>
            </a:r>
          </a:p>
          <a:p>
            <a:pPr algn="just"/>
            <a:r>
              <a:rPr lang="en-US" altLang="en-US" sz="2800" dirty="0" err="1" smtClean="0">
                <a:latin typeface="Cambria Math" pitchFamily="18" charset="0"/>
              </a:rPr>
              <a:t>Biết</a:t>
            </a:r>
            <a:r>
              <a:rPr lang="en-US" altLang="en-US" sz="2800" dirty="0" smtClean="0">
                <a:latin typeface="Cambria Math" pitchFamily="18" charset="0"/>
              </a:rPr>
              <a:t> </a:t>
            </a:r>
            <a:r>
              <a:rPr lang="en-US" altLang="en-US" sz="2800" dirty="0" err="1" smtClean="0">
                <a:latin typeface="Cambria Math" pitchFamily="18" charset="0"/>
              </a:rPr>
              <a:t>cảm</a:t>
            </a:r>
            <a:r>
              <a:rPr lang="en-US" altLang="en-US" sz="2800" dirty="0" smtClean="0">
                <a:latin typeface="Cambria Math" pitchFamily="18" charset="0"/>
              </a:rPr>
              <a:t> </a:t>
            </a:r>
            <a:r>
              <a:rPr lang="en-US" altLang="en-US" sz="2800" dirty="0" err="1" smtClean="0">
                <a:latin typeface="Cambria Math" pitchFamily="18" charset="0"/>
              </a:rPr>
              <a:t>thụ</a:t>
            </a:r>
            <a:r>
              <a:rPr lang="en-US" altLang="en-US" sz="2800" dirty="0" smtClean="0">
                <a:latin typeface="Cambria Math" pitchFamily="18" charset="0"/>
              </a:rPr>
              <a:t> </a:t>
            </a:r>
            <a:r>
              <a:rPr lang="en-US" altLang="en-US" sz="2800" dirty="0" err="1" smtClean="0">
                <a:latin typeface="Cambria Math" pitchFamily="18" charset="0"/>
              </a:rPr>
              <a:t>và</a:t>
            </a:r>
            <a:r>
              <a:rPr lang="en-US" altLang="en-US" sz="2800" dirty="0" smtClean="0">
                <a:latin typeface="Cambria Math" pitchFamily="18" charset="0"/>
              </a:rPr>
              <a:t> </a:t>
            </a:r>
            <a:r>
              <a:rPr lang="en-US" altLang="en-US" sz="2800" dirty="0" err="1" smtClean="0">
                <a:latin typeface="Cambria Math" pitchFamily="18" charset="0"/>
              </a:rPr>
              <a:t>nhận</a:t>
            </a:r>
            <a:r>
              <a:rPr lang="en-US" altLang="en-US" sz="2800" dirty="0" smtClean="0">
                <a:latin typeface="Cambria Math" pitchFamily="18" charset="0"/>
              </a:rPr>
              <a:t> </a:t>
            </a:r>
            <a:r>
              <a:rPr lang="en-US" altLang="en-US" sz="2800" dirty="0" err="1" smtClean="0">
                <a:latin typeface="Cambria Math" pitchFamily="18" charset="0"/>
              </a:rPr>
              <a:t>xét</a:t>
            </a:r>
            <a:r>
              <a:rPr lang="en-US" altLang="en-US" sz="2800" dirty="0" smtClean="0">
                <a:latin typeface="Cambria Math" pitchFamily="18" charset="0"/>
              </a:rPr>
              <a:t> </a:t>
            </a:r>
            <a:r>
              <a:rPr lang="en-US" altLang="en-US" sz="2800" dirty="0" err="1" smtClean="0">
                <a:latin typeface="Cambria Math" pitchFamily="18" charset="0"/>
              </a:rPr>
              <a:t>đánh</a:t>
            </a:r>
            <a:r>
              <a:rPr lang="en-US" altLang="en-US" sz="2800" dirty="0" smtClean="0">
                <a:latin typeface="Cambria Math" pitchFamily="18" charset="0"/>
              </a:rPr>
              <a:t> </a:t>
            </a:r>
            <a:r>
              <a:rPr lang="en-US" altLang="en-US" sz="2800" dirty="0" err="1" smtClean="0">
                <a:latin typeface="Cambria Math" pitchFamily="18" charset="0"/>
              </a:rPr>
              <a:t>giá</a:t>
            </a:r>
            <a:r>
              <a:rPr lang="en-US" altLang="en-US" sz="2800" dirty="0" smtClean="0">
                <a:latin typeface="Cambria Math" pitchFamily="18" charset="0"/>
              </a:rPr>
              <a:t> </a:t>
            </a:r>
            <a:r>
              <a:rPr lang="en-US" altLang="en-US" sz="2800" dirty="0" err="1" smtClean="0">
                <a:latin typeface="Cambria Math" pitchFamily="18" charset="0"/>
              </a:rPr>
              <a:t>sản</a:t>
            </a:r>
            <a:r>
              <a:rPr lang="en-US" altLang="en-US" sz="2800" dirty="0" smtClean="0">
                <a:latin typeface="Cambria Math" pitchFamily="18" charset="0"/>
              </a:rPr>
              <a:t> </a:t>
            </a:r>
            <a:r>
              <a:rPr lang="en-US" altLang="en-US" sz="2800" dirty="0" err="1" smtClean="0">
                <a:latin typeface="Cambria Math" pitchFamily="18" charset="0"/>
              </a:rPr>
              <a:t>phẩm</a:t>
            </a:r>
            <a:endParaRPr lang="en-US" altLang="en-US" sz="2800" dirty="0">
              <a:latin typeface="Cambria Math" pitchFamily="18" charset="0"/>
            </a:endParaRPr>
          </a:p>
        </p:txBody>
      </p:sp>
      <p:sp>
        <p:nvSpPr>
          <p:cNvPr id="11" name="Text Box 15"/>
          <p:cNvSpPr txBox="1">
            <a:spLocks noChangeArrowheads="1"/>
          </p:cNvSpPr>
          <p:nvPr/>
        </p:nvSpPr>
        <p:spPr bwMode="auto">
          <a:xfrm>
            <a:off x="290286" y="261257"/>
            <a:ext cx="11364685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4800" b="1" u="sng" smtClean="0">
                <a:solidFill>
                  <a:srgbClr val="FF0000"/>
                </a:solidFill>
                <a:latin typeface="Times New Roman" pitchFamily="18" charset="0"/>
              </a:rPr>
              <a:t>Mĩ </a:t>
            </a:r>
            <a:r>
              <a:rPr lang="en-US" sz="4800" b="1" u="sng" dirty="0" err="1" smtClean="0">
                <a:solidFill>
                  <a:srgbClr val="FF0000"/>
                </a:solidFill>
                <a:latin typeface="Times New Roman" pitchFamily="18" charset="0"/>
              </a:rPr>
              <a:t>thuật</a:t>
            </a:r>
            <a:endParaRPr lang="en-US" sz="4800" b="1" u="sng" dirty="0" smtClean="0">
              <a:solidFill>
                <a:srgbClr val="FF0000"/>
              </a:solidFill>
              <a:latin typeface="Times New Roman" pitchFamily="18" charset="0"/>
            </a:endParaRPr>
          </a:p>
          <a:p>
            <a:pPr algn="ctr"/>
            <a:endParaRPr lang="en-US" sz="3200" b="1" u="sng" dirty="0">
              <a:solidFill>
                <a:srgbClr val="FF0000"/>
              </a:solidFill>
              <a:latin typeface="Times New Roman" pitchFamily="18" charset="0"/>
            </a:endParaRPr>
          </a:p>
          <a:p>
            <a:pPr algn="ctr"/>
            <a:r>
              <a:rPr lang="en-US" sz="4000" b="1" u="sng" dirty="0" err="1" smtClean="0">
                <a:solidFill>
                  <a:srgbClr val="0000CC"/>
                </a:solidFill>
                <a:latin typeface="Times New Roman" pitchFamily="18" charset="0"/>
              </a:rPr>
              <a:t>Bài</a:t>
            </a:r>
            <a:r>
              <a:rPr lang="en-US" sz="4000" b="1" u="sng" dirty="0" smtClean="0">
                <a:solidFill>
                  <a:srgbClr val="0000CC"/>
                </a:solidFill>
                <a:latin typeface="Times New Roman" pitchFamily="18" charset="0"/>
              </a:rPr>
              <a:t> 6: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</a:rPr>
              <a:t>Khu</a:t>
            </a:r>
            <a:r>
              <a:rPr lang="en-US" sz="4000" b="1" dirty="0" smtClean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</a:rPr>
              <a:t>vườn</a:t>
            </a:r>
            <a:r>
              <a:rPr lang="en-US" sz="4000" b="1" dirty="0" smtClean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</a:rPr>
              <a:t>kì</a:t>
            </a:r>
            <a:r>
              <a:rPr lang="en-US" sz="4000" b="1" dirty="0" smtClean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</a:rPr>
              <a:t>diệu</a:t>
            </a:r>
            <a:r>
              <a:rPr lang="en-US" sz="4000" b="1" dirty="0" smtClean="0">
                <a:solidFill>
                  <a:srgbClr val="0000CC"/>
                </a:solidFill>
                <a:latin typeface="Times New Roman" pitchFamily="18" charset="0"/>
              </a:rPr>
              <a:t> (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</a:rPr>
              <a:t>tiết</a:t>
            </a:r>
            <a:r>
              <a:rPr lang="en-US" sz="4000" b="1" dirty="0" smtClean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</a:rPr>
              <a:t>3</a:t>
            </a:r>
            <a:r>
              <a:rPr lang="en-US" sz="4000" b="1" dirty="0" smtClean="0">
                <a:solidFill>
                  <a:srgbClr val="0000CC"/>
                </a:solidFill>
                <a:latin typeface="Times New Roman" pitchFamily="18" charset="0"/>
              </a:rPr>
              <a:t>)</a:t>
            </a:r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10" grpId="0"/>
      <p:bldP spid="11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75544" y="704088"/>
            <a:ext cx="9448800" cy="965055"/>
          </a:xfrm>
        </p:spPr>
        <p:txBody>
          <a:bodyPr>
            <a:noAutofit/>
          </a:bodyPr>
          <a:lstStyle/>
          <a:p>
            <a:pPr algn="ctr"/>
            <a:r>
              <a:rPr lang="en-US" altLang="en-US" sz="2800" b="1" dirty="0" smtClean="0">
                <a:solidFill>
                  <a:srgbClr val="FF0000"/>
                </a:solidFill>
                <a:latin typeface="Cambria Math" pitchFamily="18" charset="0"/>
              </a:rPr>
              <a:t/>
            </a:r>
            <a:br>
              <a:rPr lang="en-US" altLang="en-US" sz="2800" b="1" dirty="0" smtClean="0">
                <a:solidFill>
                  <a:srgbClr val="FF0000"/>
                </a:solidFill>
                <a:latin typeface="Cambria Math" pitchFamily="18" charset="0"/>
              </a:rPr>
            </a:br>
            <a:r>
              <a:rPr lang="en-US" altLang="en-US" sz="2800" b="1" dirty="0">
                <a:solidFill>
                  <a:srgbClr val="FF0000"/>
                </a:solidFill>
                <a:latin typeface="Cambria Math" pitchFamily="18" charset="0"/>
              </a:rPr>
              <a:t> </a:t>
            </a:r>
            <a:r>
              <a:rPr lang="en-US" alt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HOẠT ĐỘNG 1:</a:t>
            </a:r>
            <a:r>
              <a:rPr lang="en-US" altLang="en-US" sz="2800" b="1" dirty="0" smtClean="0">
                <a:solidFill>
                  <a:srgbClr val="FF0000"/>
                </a:solidFill>
                <a:latin typeface="Cambria Math" pitchFamily="18" charset="0"/>
                <a:cs typeface="Times New Roman" pitchFamily="18" charset="0"/>
              </a:rPr>
              <a:t> </a:t>
            </a:r>
            <a:r>
              <a:rPr lang="en-US" alt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TỔ CHỨC TRƯNG BÀY VÀ GIỚI THIỆU  SẢN PHẨM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988457" y="1814287"/>
            <a:ext cx="9630229" cy="1117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3200" b="1" i="0" u="none" strike="noStrike" kern="1200" spc="50" normalizeH="0" baseline="0" noProof="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Học</a:t>
            </a:r>
            <a:r>
              <a:rPr kumimoji="0" lang="en-US" sz="3200" b="1" i="0" u="none" strike="noStrike" kern="1200" spc="50" normalizeH="0" noProof="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0" u="none" strike="noStrike" kern="1200" spc="50" normalizeH="0" noProof="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sinh</a:t>
            </a:r>
            <a:r>
              <a:rPr kumimoji="0" lang="en-US" sz="3200" b="1" i="0" u="none" strike="noStrike" kern="1200" spc="50" normalizeH="0" noProof="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0" u="none" strike="noStrike" kern="1200" spc="50" normalizeH="0" noProof="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trưng</a:t>
            </a:r>
            <a:r>
              <a:rPr kumimoji="0" lang="en-US" sz="3200" b="1" i="0" u="none" strike="noStrike" kern="1200" spc="50" normalizeH="0" noProof="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0" u="none" strike="noStrike" kern="1200" spc="50" normalizeH="0" noProof="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bày</a:t>
            </a:r>
            <a:r>
              <a:rPr kumimoji="0" lang="en-US" sz="3200" b="1" i="0" u="none" strike="noStrike" kern="1200" spc="50" normalizeH="0" noProof="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0" u="none" strike="noStrike" kern="1200" spc="50" normalizeH="0" noProof="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sản</a:t>
            </a:r>
            <a:r>
              <a:rPr kumimoji="0" lang="en-US" sz="3200" b="1" i="0" u="none" strike="noStrike" kern="1200" spc="50" normalizeH="0" noProof="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0" u="none" strike="noStrike" kern="1200" spc="50" normalizeH="0" noProof="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phẩm</a:t>
            </a:r>
            <a:r>
              <a:rPr kumimoji="0" lang="en-US" sz="3200" b="1" i="0" u="none" strike="noStrike" kern="1200" spc="50" normalizeH="0" noProof="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0" u="none" strike="noStrike" kern="1200" spc="50" normalizeH="0" noProof="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nhóm</a:t>
            </a:r>
            <a:r>
              <a:rPr kumimoji="0" lang="en-US" sz="3200" b="1" i="0" u="none" strike="noStrike" kern="1200" spc="50" normalizeH="0" noProof="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0" u="none" strike="noStrike" kern="1200" spc="50" normalizeH="0" noProof="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lên</a:t>
            </a:r>
            <a:r>
              <a:rPr kumimoji="0" lang="en-US" sz="3200" b="1" i="0" u="none" strike="noStrike" kern="1200" spc="50" normalizeH="0" noProof="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0" u="none" strike="noStrike" kern="1200" spc="50" normalizeH="0" noProof="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bảng</a:t>
            </a:r>
            <a:endParaRPr kumimoji="0" lang="en-US" sz="3200" b="1" i="0" u="none" strike="noStrike" kern="1200" spc="50" normalizeH="0" baseline="0" noProof="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1" i="0" u="none" strike="noStrike" kern="1200" spc="50" normalizeH="0" baseline="0" noProof="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1" i="0" u="none" strike="noStrike" kern="1200" spc="50" normalizeH="0" baseline="0" noProof="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1" i="0" u="none" strike="noStrike" kern="1200" spc="50" normalizeH="0" baseline="0" noProof="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4" name="Picture 5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4149" y="531133"/>
            <a:ext cx="1746250" cy="159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extBox 12"/>
          <p:cNvSpPr txBox="1"/>
          <p:nvPr/>
        </p:nvSpPr>
        <p:spPr>
          <a:xfrm>
            <a:off x="9753600" y="3251200"/>
            <a:ext cx="10014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/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75544" y="704088"/>
            <a:ext cx="9448800" cy="965055"/>
          </a:xfrm>
        </p:spPr>
        <p:txBody>
          <a:bodyPr>
            <a:noAutofit/>
          </a:bodyPr>
          <a:lstStyle/>
          <a:p>
            <a:pPr algn="ctr"/>
            <a:r>
              <a:rPr lang="en-US" altLang="en-US" sz="2800" b="1" dirty="0" smtClean="0">
                <a:solidFill>
                  <a:srgbClr val="FF0000"/>
                </a:solidFill>
                <a:latin typeface="Cambria Math" pitchFamily="18" charset="0"/>
              </a:rPr>
              <a:t/>
            </a:r>
            <a:br>
              <a:rPr lang="en-US" altLang="en-US" sz="2800" b="1" dirty="0" smtClean="0">
                <a:solidFill>
                  <a:srgbClr val="FF0000"/>
                </a:solidFill>
                <a:latin typeface="Cambria Math" pitchFamily="18" charset="0"/>
              </a:rPr>
            </a:br>
            <a:r>
              <a:rPr lang="en-US" altLang="en-US" sz="2800" b="1" dirty="0">
                <a:solidFill>
                  <a:srgbClr val="FF0000"/>
                </a:solidFill>
                <a:latin typeface="Cambria Math" pitchFamily="18" charset="0"/>
              </a:rPr>
              <a:t> </a:t>
            </a:r>
            <a:r>
              <a:rPr lang="en-US" alt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HOẠT ĐỘNG 1:</a:t>
            </a:r>
            <a:r>
              <a:rPr lang="en-US" altLang="en-US" sz="2800" b="1" dirty="0" smtClean="0">
                <a:solidFill>
                  <a:srgbClr val="FF0000"/>
                </a:solidFill>
                <a:latin typeface="Cambria Math" pitchFamily="18" charset="0"/>
                <a:cs typeface="Times New Roman" pitchFamily="18" charset="0"/>
              </a:rPr>
              <a:t> </a:t>
            </a:r>
            <a:r>
              <a:rPr lang="en-US" alt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TỔ CHỨC TRƯNG BÀY VÀ GIỚI THIỆU  SẢN PHẨM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4" name="Picture 5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4149" y="531133"/>
            <a:ext cx="1746250" cy="159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extBox 12"/>
          <p:cNvSpPr txBox="1"/>
          <p:nvPr/>
        </p:nvSpPr>
        <p:spPr>
          <a:xfrm>
            <a:off x="9753600" y="3251200"/>
            <a:ext cx="10014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/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1988458" y="1843314"/>
            <a:ext cx="9927771" cy="972457"/>
          </a:xfrm>
          <a:prstGeom prst="rect">
            <a:avLst/>
          </a:prstGeom>
        </p:spPr>
        <p:txBody>
          <a:bodyPr vert="horz" lIns="91440" tIns="45720" rIns="91440" bIns="45720" rtlCol="0"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32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cử</a:t>
            </a:r>
            <a:r>
              <a:rPr lang="en-US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đại</a:t>
            </a:r>
            <a:r>
              <a:rPr lang="en-US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thuyết</a:t>
            </a:r>
            <a:r>
              <a:rPr lang="en-US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sản</a:t>
            </a:r>
            <a:r>
              <a:rPr lang="en-US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phẩm</a:t>
            </a:r>
            <a:r>
              <a:rPr lang="en-US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mình</a:t>
            </a:r>
            <a:endParaRPr kumimoji="0" lang="en-US" sz="3200" b="1" i="0" u="none" strike="noStrike" kern="1200" spc="50" normalizeH="0" baseline="0" noProof="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5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41086"/>
            <a:ext cx="1746250" cy="159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Title 1"/>
          <p:cNvSpPr>
            <a:spLocks noGrp="1"/>
          </p:cNvSpPr>
          <p:nvPr>
            <p:ph type="title"/>
          </p:nvPr>
        </p:nvSpPr>
        <p:spPr>
          <a:xfrm>
            <a:off x="1785257" y="580572"/>
            <a:ext cx="10406743" cy="908504"/>
          </a:xfrm>
        </p:spPr>
        <p:txBody>
          <a:bodyPr>
            <a:noAutofit/>
          </a:bodyPr>
          <a:lstStyle/>
          <a:p>
            <a:r>
              <a:rPr lang="en-US" altLang="en-US" sz="2800" b="1" dirty="0" smtClean="0">
                <a:solidFill>
                  <a:srgbClr val="FF0000"/>
                </a:solidFill>
                <a:latin typeface="Cambria Math" pitchFamily="18" charset="0"/>
              </a:rPr>
              <a:t> </a:t>
            </a:r>
            <a:r>
              <a:rPr lang="en-US" alt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HOẠT ĐỘNG 2:</a:t>
            </a:r>
            <a:r>
              <a:rPr lang="en-US" altLang="en-US" sz="2800" b="1" dirty="0" smtClean="0">
                <a:solidFill>
                  <a:srgbClr val="FF0000"/>
                </a:solidFill>
                <a:latin typeface="Cambria Math" pitchFamily="18" charset="0"/>
                <a:cs typeface="Times New Roman" pitchFamily="18" charset="0"/>
              </a:rPr>
              <a:t> HỌC SINH NHẬN XÉT VÀ ĐÁNH GIÁ SẢN PHẨM</a:t>
            </a:r>
            <a:r>
              <a:rPr lang="en-US" altLang="en-US" sz="2800" b="1" dirty="0" smtClean="0">
                <a:solidFill>
                  <a:srgbClr val="FF0000"/>
                </a:solidFill>
                <a:latin typeface="Cambria Math" pitchFamily="18" charset="0"/>
              </a:rPr>
              <a:t> </a:t>
            </a:r>
            <a:br>
              <a:rPr lang="en-US" altLang="en-US" sz="2800" b="1" dirty="0" smtClean="0">
                <a:solidFill>
                  <a:srgbClr val="FF0000"/>
                </a:solidFill>
                <a:latin typeface="Cambria Math" pitchFamily="18" charset="0"/>
              </a:rPr>
            </a:b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9" name="Content Placeholder 2"/>
          <p:cNvSpPr txBox="1">
            <a:spLocks/>
          </p:cNvSpPr>
          <p:nvPr/>
        </p:nvSpPr>
        <p:spPr>
          <a:xfrm>
            <a:off x="914400" y="2110469"/>
            <a:ext cx="10965542" cy="7343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3200" b="1" dirty="0" smtClean="0">
                <a:ln w="1905"/>
                <a:solidFill>
                  <a:srgbClr val="D113B6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- </a:t>
            </a:r>
            <a:r>
              <a:rPr lang="en-US" sz="3200" b="1" dirty="0" err="1" smtClean="0">
                <a:ln w="1905"/>
                <a:solidFill>
                  <a:srgbClr val="D113B6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Học</a:t>
            </a:r>
            <a:r>
              <a:rPr lang="en-US" sz="3200" b="1" dirty="0" smtClean="0">
                <a:ln w="1905"/>
                <a:solidFill>
                  <a:srgbClr val="D113B6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 </a:t>
            </a:r>
            <a:r>
              <a:rPr lang="en-US" sz="3200" b="1" dirty="0" err="1" smtClean="0">
                <a:ln w="1905"/>
                <a:solidFill>
                  <a:srgbClr val="D113B6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sinh</a:t>
            </a:r>
            <a:r>
              <a:rPr lang="en-US" sz="3200" b="1" dirty="0" smtClean="0">
                <a:ln w="1905"/>
                <a:solidFill>
                  <a:srgbClr val="D113B6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 </a:t>
            </a:r>
            <a:r>
              <a:rPr lang="en-US" sz="3200" b="1" dirty="0" err="1" smtClean="0">
                <a:ln w="1905"/>
                <a:solidFill>
                  <a:srgbClr val="D113B6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nhận</a:t>
            </a:r>
            <a:r>
              <a:rPr lang="en-US" sz="3200" b="1" dirty="0" smtClean="0">
                <a:ln w="1905"/>
                <a:solidFill>
                  <a:srgbClr val="D113B6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 </a:t>
            </a:r>
            <a:r>
              <a:rPr lang="en-US" sz="3200" b="1" dirty="0" err="1" smtClean="0">
                <a:ln w="1905"/>
                <a:solidFill>
                  <a:srgbClr val="D113B6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xét</a:t>
            </a:r>
            <a:r>
              <a:rPr lang="en-US" sz="3200" b="1" dirty="0" smtClean="0">
                <a:ln w="1905"/>
                <a:solidFill>
                  <a:srgbClr val="D113B6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 </a:t>
            </a:r>
            <a:r>
              <a:rPr lang="en-US" sz="3200" b="1" dirty="0" err="1" smtClean="0">
                <a:ln w="1905"/>
                <a:solidFill>
                  <a:srgbClr val="D113B6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bài</a:t>
            </a:r>
            <a:r>
              <a:rPr lang="en-US" sz="3200" b="1" dirty="0" smtClean="0">
                <a:ln w="1905"/>
                <a:solidFill>
                  <a:srgbClr val="D113B6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 </a:t>
            </a:r>
            <a:r>
              <a:rPr lang="en-US" sz="3200" b="1" dirty="0" err="1" smtClean="0">
                <a:ln w="1905"/>
                <a:solidFill>
                  <a:srgbClr val="D113B6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của</a:t>
            </a:r>
            <a:r>
              <a:rPr lang="en-US" sz="3200" b="1" dirty="0" smtClean="0">
                <a:ln w="1905"/>
                <a:solidFill>
                  <a:srgbClr val="D113B6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 </a:t>
            </a:r>
            <a:r>
              <a:rPr lang="en-US" sz="3200" b="1" dirty="0" err="1" smtClean="0">
                <a:ln w="1905"/>
                <a:solidFill>
                  <a:srgbClr val="D113B6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nhóm</a:t>
            </a:r>
            <a:r>
              <a:rPr lang="en-US" sz="3200" b="1" dirty="0" smtClean="0">
                <a:ln w="1905"/>
                <a:solidFill>
                  <a:srgbClr val="D113B6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 </a:t>
            </a:r>
            <a:r>
              <a:rPr lang="en-US" sz="3200" b="1" dirty="0" err="1" smtClean="0">
                <a:ln w="1905"/>
                <a:solidFill>
                  <a:srgbClr val="D113B6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mình</a:t>
            </a:r>
            <a:r>
              <a:rPr lang="en-US" sz="3200" b="1" dirty="0" smtClean="0">
                <a:ln w="1905"/>
                <a:solidFill>
                  <a:srgbClr val="D113B6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:</a:t>
            </a:r>
            <a:endParaRPr lang="en-US" sz="3200" b="1" spc="50" dirty="0" smtClean="0">
              <a:ln w="11430"/>
              <a:solidFill>
                <a:srgbClr val="D113B6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+mn-lt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3200" b="1" i="0" u="none" strike="noStrike" kern="1200" spc="50" normalizeH="0" baseline="0" noProof="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1" i="0" u="none" strike="noStrike" kern="1200" spc="50" normalizeH="0" baseline="0" noProof="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1" i="0" u="none" strike="noStrike" kern="1200" spc="50" normalizeH="0" baseline="0" noProof="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1" i="0" u="none" strike="noStrike" kern="1200" spc="50" normalizeH="0" baseline="0" noProof="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1" i="0" u="none" strike="noStrike" kern="1200" spc="50" normalizeH="0" baseline="0" noProof="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812800" y="2989943"/>
            <a:ext cx="10798629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+ 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Em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hãy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chia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sẻ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với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các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bạn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về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cách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thực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hiện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bức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tranh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khu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vườn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của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nhóm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mình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?</a:t>
            </a:r>
            <a:endParaRPr kumimoji="0" lang="en-US" sz="3200" b="1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+mn-lt"/>
              <a:cs typeface="Arial" pitchFamily="34" charset="0"/>
            </a:endParaRPr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870857" y="4122056"/>
            <a:ext cx="10740572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+ 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Em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có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nhận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xét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gì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về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hình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ảnh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màu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sắc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đường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nét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trang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trí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hoa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lá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cây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?</a:t>
            </a:r>
            <a:endParaRPr kumimoji="0" lang="en-US" sz="3200" b="1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+mn-lt"/>
              <a:cs typeface="Arial" pitchFamily="34" charset="0"/>
            </a:endParaRPr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856343" y="5167085"/>
            <a:ext cx="10638971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+ 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rgbClr val="00B0F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Khu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rgbClr val="00B0F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vườn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rgbClr val="00B0F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của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rgbClr val="00B0F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nhóm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rgbClr val="00B0F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em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rgbClr val="00B0F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đang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 ở 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rgbClr val="00B0F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mùa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rgbClr val="00B0F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nào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rgbClr val="00B0F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trong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rgbClr val="00B0F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năm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? 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rgbClr val="00B0F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Vì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rgbClr val="00B0F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sao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rgbClr val="00B0F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em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rgbClr val="00B0F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biết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?</a:t>
            </a:r>
            <a:endParaRPr kumimoji="0" lang="en-US" sz="3200" b="1" i="0" u="none" strike="noStrike" cap="none" normalizeH="0" baseline="0" dirty="0" smtClean="0">
              <a:ln>
                <a:noFill/>
              </a:ln>
              <a:solidFill>
                <a:srgbClr val="00B0F0"/>
              </a:solidFill>
              <a:effectLst/>
              <a:latin typeface="+mn-lt"/>
              <a:cs typeface="Arial" pitchFamily="34" charset="0"/>
            </a:endParaRPr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5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41086"/>
            <a:ext cx="1746250" cy="159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Title 1"/>
          <p:cNvSpPr>
            <a:spLocks noGrp="1"/>
          </p:cNvSpPr>
          <p:nvPr>
            <p:ph type="title"/>
          </p:nvPr>
        </p:nvSpPr>
        <p:spPr>
          <a:xfrm>
            <a:off x="1785257" y="580572"/>
            <a:ext cx="10406743" cy="908504"/>
          </a:xfrm>
        </p:spPr>
        <p:txBody>
          <a:bodyPr>
            <a:noAutofit/>
          </a:bodyPr>
          <a:lstStyle/>
          <a:p>
            <a:r>
              <a:rPr lang="en-US" altLang="en-US" sz="2800" b="1" dirty="0" smtClean="0">
                <a:solidFill>
                  <a:srgbClr val="FF0000"/>
                </a:solidFill>
                <a:latin typeface="Cambria Math" pitchFamily="18" charset="0"/>
              </a:rPr>
              <a:t> </a:t>
            </a:r>
            <a:r>
              <a:rPr lang="en-US" alt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HOẠT ĐỘNG 2:</a:t>
            </a:r>
            <a:r>
              <a:rPr lang="en-US" altLang="en-US" sz="2800" b="1" dirty="0" smtClean="0">
                <a:solidFill>
                  <a:srgbClr val="FF0000"/>
                </a:solidFill>
                <a:latin typeface="Cambria Math" pitchFamily="18" charset="0"/>
                <a:cs typeface="Times New Roman" pitchFamily="18" charset="0"/>
              </a:rPr>
              <a:t> HỌC SINH NHẬN XÉT VÀ ĐÁNH GIÁ SẢN PHẨM</a:t>
            </a:r>
            <a:r>
              <a:rPr lang="en-US" altLang="en-US" sz="2800" b="1" dirty="0" smtClean="0">
                <a:solidFill>
                  <a:srgbClr val="FF0000"/>
                </a:solidFill>
                <a:latin typeface="Cambria Math" pitchFamily="18" charset="0"/>
              </a:rPr>
              <a:t> </a:t>
            </a:r>
            <a:br>
              <a:rPr lang="en-US" altLang="en-US" sz="2800" b="1" dirty="0" smtClean="0">
                <a:solidFill>
                  <a:srgbClr val="FF0000"/>
                </a:solidFill>
                <a:latin typeface="Cambria Math" pitchFamily="18" charset="0"/>
              </a:rPr>
            </a:b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9" name="Content Placeholder 2"/>
          <p:cNvSpPr txBox="1">
            <a:spLocks/>
          </p:cNvSpPr>
          <p:nvPr/>
        </p:nvSpPr>
        <p:spPr>
          <a:xfrm>
            <a:off x="914400" y="2110469"/>
            <a:ext cx="10965542" cy="7343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3200" b="1" dirty="0" smtClean="0">
                <a:ln w="1905"/>
                <a:solidFill>
                  <a:srgbClr val="D113B6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- </a:t>
            </a:r>
            <a:r>
              <a:rPr lang="en-US" sz="3200" b="1" dirty="0" err="1" smtClean="0">
                <a:ln w="1905"/>
                <a:solidFill>
                  <a:srgbClr val="D113B6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Học</a:t>
            </a:r>
            <a:r>
              <a:rPr lang="en-US" sz="3200" b="1" dirty="0" smtClean="0">
                <a:ln w="1905"/>
                <a:solidFill>
                  <a:srgbClr val="D113B6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 </a:t>
            </a:r>
            <a:r>
              <a:rPr lang="en-US" sz="3200" b="1" dirty="0" err="1" smtClean="0">
                <a:ln w="1905"/>
                <a:solidFill>
                  <a:srgbClr val="D113B6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sinh</a:t>
            </a:r>
            <a:r>
              <a:rPr lang="en-US" sz="3200" b="1" dirty="0" smtClean="0">
                <a:ln w="1905"/>
                <a:solidFill>
                  <a:srgbClr val="D113B6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 </a:t>
            </a:r>
            <a:r>
              <a:rPr lang="en-US" sz="3200" b="1" dirty="0" err="1" smtClean="0">
                <a:ln w="1905"/>
                <a:solidFill>
                  <a:srgbClr val="D113B6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nhận</a:t>
            </a:r>
            <a:r>
              <a:rPr lang="en-US" sz="3200" b="1" dirty="0" smtClean="0">
                <a:ln w="1905"/>
                <a:solidFill>
                  <a:srgbClr val="D113B6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 </a:t>
            </a:r>
            <a:r>
              <a:rPr lang="en-US" sz="3200" b="1" dirty="0" err="1" smtClean="0">
                <a:ln w="1905"/>
                <a:solidFill>
                  <a:srgbClr val="D113B6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xét</a:t>
            </a:r>
            <a:r>
              <a:rPr lang="en-US" sz="3200" b="1" dirty="0" smtClean="0">
                <a:ln w="1905"/>
                <a:solidFill>
                  <a:srgbClr val="D113B6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 </a:t>
            </a:r>
            <a:r>
              <a:rPr lang="en-US" sz="3200" b="1" dirty="0" err="1" smtClean="0">
                <a:ln w="1905"/>
                <a:solidFill>
                  <a:srgbClr val="D113B6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bài</a:t>
            </a:r>
            <a:r>
              <a:rPr lang="en-US" sz="3200" b="1" dirty="0" smtClean="0">
                <a:ln w="1905"/>
                <a:solidFill>
                  <a:srgbClr val="D113B6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 </a:t>
            </a:r>
            <a:r>
              <a:rPr lang="en-US" sz="3200" b="1" dirty="0" err="1" smtClean="0">
                <a:ln w="1905"/>
                <a:solidFill>
                  <a:srgbClr val="D113B6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của</a:t>
            </a:r>
            <a:r>
              <a:rPr lang="en-US" sz="3200" b="1" dirty="0" smtClean="0">
                <a:ln w="1905"/>
                <a:solidFill>
                  <a:srgbClr val="D113B6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 </a:t>
            </a:r>
            <a:r>
              <a:rPr lang="en-US" sz="3200" b="1" dirty="0" err="1" smtClean="0">
                <a:ln w="1905"/>
                <a:solidFill>
                  <a:srgbClr val="D113B6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nhóm</a:t>
            </a:r>
            <a:r>
              <a:rPr lang="en-US" sz="3200" b="1" dirty="0" smtClean="0">
                <a:ln w="1905"/>
                <a:solidFill>
                  <a:srgbClr val="D113B6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 </a:t>
            </a:r>
            <a:r>
              <a:rPr lang="en-US" sz="3200" b="1" dirty="0" err="1" smtClean="0">
                <a:ln w="1905"/>
                <a:solidFill>
                  <a:srgbClr val="D113B6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bạn</a:t>
            </a:r>
            <a:r>
              <a:rPr lang="en-US" sz="3200" b="1" dirty="0" smtClean="0">
                <a:ln w="1905"/>
                <a:solidFill>
                  <a:srgbClr val="D113B6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:</a:t>
            </a:r>
            <a:endParaRPr lang="en-US" sz="3200" b="1" spc="50" dirty="0" smtClean="0">
              <a:ln w="11430"/>
              <a:solidFill>
                <a:srgbClr val="D113B6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+mn-lt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3200" b="1" i="0" u="none" strike="noStrike" kern="1200" spc="50" normalizeH="0" baseline="0" noProof="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1" i="0" u="none" strike="noStrike" kern="1200" spc="50" normalizeH="0" baseline="0" noProof="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1" i="0" u="none" strike="noStrike" kern="1200" spc="50" normalizeH="0" baseline="0" noProof="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1" i="0" u="none" strike="noStrike" kern="1200" spc="50" normalizeH="0" baseline="0" noProof="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1" i="0" u="none" strike="noStrike" kern="1200" spc="50" normalizeH="0" baseline="0" noProof="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841828" y="3222171"/>
            <a:ext cx="1079862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+ 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Em</a:t>
            </a:r>
            <a:r>
              <a:rPr kumimoji="0" lang="en-US" sz="3200" b="1" i="0" u="none" strike="noStrike" cap="none" normalizeH="0" dirty="0" smtClean="0">
                <a:ln>
                  <a:noFill/>
                </a:ln>
                <a:solidFill>
                  <a:srgbClr val="7030A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3200" b="1" i="0" u="none" strike="noStrike" cap="none" normalizeH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thấy</a:t>
            </a:r>
            <a:r>
              <a:rPr kumimoji="0" lang="en-US" sz="3200" b="1" i="0" u="none" strike="noStrike" cap="none" normalizeH="0" dirty="0" smtClean="0">
                <a:ln>
                  <a:noFill/>
                </a:ln>
                <a:solidFill>
                  <a:srgbClr val="7030A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3200" b="1" i="0" u="none" strike="noStrike" cap="none" normalizeH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màu</a:t>
            </a:r>
            <a:r>
              <a:rPr kumimoji="0" lang="en-US" sz="3200" b="1" i="0" u="none" strike="noStrike" cap="none" normalizeH="0" dirty="0" smtClean="0">
                <a:ln>
                  <a:noFill/>
                </a:ln>
                <a:solidFill>
                  <a:srgbClr val="7030A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3200" b="1" i="0" u="none" strike="noStrike" cap="none" normalizeH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sắc</a:t>
            </a:r>
            <a:r>
              <a:rPr kumimoji="0" lang="en-US" sz="3200" b="1" i="0" u="none" strike="noStrike" cap="none" normalizeH="0" dirty="0" smtClean="0">
                <a:ln>
                  <a:noFill/>
                </a:ln>
                <a:solidFill>
                  <a:srgbClr val="7030A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3200" b="1" i="0" u="none" strike="noStrike" cap="none" normalizeH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trong</a:t>
            </a:r>
            <a:r>
              <a:rPr kumimoji="0" lang="en-US" sz="3200" b="1" i="0" u="none" strike="noStrike" cap="none" normalizeH="0" dirty="0" smtClean="0">
                <a:ln>
                  <a:noFill/>
                </a:ln>
                <a:solidFill>
                  <a:srgbClr val="7030A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3200" b="1" i="0" u="none" strike="noStrike" cap="none" normalizeH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sản</a:t>
            </a:r>
            <a:r>
              <a:rPr kumimoji="0" lang="en-US" sz="3200" b="1" i="0" u="none" strike="noStrike" cap="none" normalizeH="0" dirty="0" smtClean="0">
                <a:ln>
                  <a:noFill/>
                </a:ln>
                <a:solidFill>
                  <a:srgbClr val="7030A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3200" b="1" i="0" u="none" strike="noStrike" cap="none" normalizeH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phẩm</a:t>
            </a:r>
            <a:r>
              <a:rPr kumimoji="0" lang="en-US" sz="3200" b="1" i="0" u="none" strike="noStrike" cap="none" normalizeH="0" dirty="0" smtClean="0">
                <a:ln>
                  <a:noFill/>
                </a:ln>
                <a:solidFill>
                  <a:srgbClr val="7030A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3200" b="1" i="0" u="none" strike="noStrike" cap="none" normalizeH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nhóm</a:t>
            </a:r>
            <a:r>
              <a:rPr kumimoji="0" lang="en-US" sz="3200" b="1" i="0" u="none" strike="noStrike" cap="none" normalizeH="0" dirty="0" smtClean="0">
                <a:ln>
                  <a:noFill/>
                </a:ln>
                <a:solidFill>
                  <a:srgbClr val="7030A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3200" b="1" i="0" u="none" strike="noStrike" cap="none" normalizeH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bạn</a:t>
            </a:r>
            <a:r>
              <a:rPr kumimoji="0" lang="en-US" sz="3200" b="1" i="0" u="none" strike="noStrike" cap="none" normalizeH="0" dirty="0" smtClean="0">
                <a:ln>
                  <a:noFill/>
                </a:ln>
                <a:solidFill>
                  <a:srgbClr val="7030A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3200" b="1" i="0" u="none" strike="noStrike" cap="none" normalizeH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ra</a:t>
            </a:r>
            <a:r>
              <a:rPr kumimoji="0" lang="en-US" sz="3200" b="1" i="0" u="none" strike="noStrike" cap="none" normalizeH="0" dirty="0" smtClean="0">
                <a:ln>
                  <a:noFill/>
                </a:ln>
                <a:solidFill>
                  <a:srgbClr val="7030A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3200" b="1" i="0" u="none" strike="noStrike" cap="none" normalizeH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sao</a:t>
            </a:r>
            <a:r>
              <a:rPr kumimoji="0" lang="en-US" sz="3200" b="1" i="0" u="none" strike="noStrike" cap="none" normalizeH="0" dirty="0" smtClean="0">
                <a:ln>
                  <a:noFill/>
                </a:ln>
                <a:solidFill>
                  <a:srgbClr val="7030A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?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 </a:t>
            </a:r>
            <a:endParaRPr kumimoji="0" lang="en-US" sz="3200" b="1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+mn-lt"/>
              <a:cs typeface="Arial" pitchFamily="34" charset="0"/>
            </a:endParaRPr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856343" y="4209142"/>
            <a:ext cx="1074057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+ Theo</a:t>
            </a:r>
            <a:r>
              <a:rPr kumimoji="0" lang="en-US" sz="3200" b="1" i="0" u="none" strike="noStrike" cap="none" normalizeH="0" dirty="0" smtClean="0">
                <a:ln>
                  <a:noFill/>
                </a:ln>
                <a:solidFill>
                  <a:srgbClr val="0070C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3200" b="1" i="0" u="none" strike="noStrike" cap="none" normalizeH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em</a:t>
            </a:r>
            <a:r>
              <a:rPr kumimoji="0" lang="en-US" sz="3200" b="1" i="0" u="none" strike="noStrike" cap="none" normalizeH="0" dirty="0" smtClean="0">
                <a:ln>
                  <a:noFill/>
                </a:ln>
                <a:solidFill>
                  <a:srgbClr val="0070C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3200" b="1" i="0" u="none" strike="noStrike" cap="none" normalizeH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khu</a:t>
            </a:r>
            <a:r>
              <a:rPr kumimoji="0" lang="en-US" sz="3200" b="1" i="0" u="none" strike="noStrike" cap="none" normalizeH="0" dirty="0" smtClean="0">
                <a:ln>
                  <a:noFill/>
                </a:ln>
                <a:solidFill>
                  <a:srgbClr val="0070C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3200" b="1" i="0" u="none" strike="noStrike" cap="none" normalizeH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vườn</a:t>
            </a:r>
            <a:r>
              <a:rPr kumimoji="0" lang="en-US" sz="3200" b="1" i="0" u="none" strike="noStrike" cap="none" normalizeH="0" dirty="0" smtClean="0">
                <a:ln>
                  <a:noFill/>
                </a:ln>
                <a:solidFill>
                  <a:srgbClr val="0070C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3200" b="1" i="0" u="none" strike="noStrike" cap="none" normalizeH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của</a:t>
            </a:r>
            <a:r>
              <a:rPr kumimoji="0" lang="en-US" sz="3200" b="1" i="0" u="none" strike="noStrike" cap="none" normalizeH="0" dirty="0" smtClean="0">
                <a:ln>
                  <a:noFill/>
                </a:ln>
                <a:solidFill>
                  <a:srgbClr val="0070C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3200" b="1" i="0" u="none" strike="noStrike" cap="none" normalizeH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nhóm</a:t>
            </a:r>
            <a:r>
              <a:rPr kumimoji="0" lang="en-US" sz="3200" b="1" i="0" u="none" strike="noStrike" cap="none" normalizeH="0" dirty="0" smtClean="0">
                <a:ln>
                  <a:noFill/>
                </a:ln>
                <a:solidFill>
                  <a:srgbClr val="0070C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3200" b="1" i="0" u="none" strike="noStrike" cap="none" normalizeH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bạn</a:t>
            </a:r>
            <a:r>
              <a:rPr kumimoji="0" lang="en-US" sz="3200" b="1" i="0" u="none" strike="noStrike" cap="none" normalizeH="0" dirty="0" smtClean="0">
                <a:ln>
                  <a:noFill/>
                </a:ln>
                <a:solidFill>
                  <a:srgbClr val="0070C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3200" b="1" i="0" u="none" strike="noStrike" cap="none" normalizeH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đang</a:t>
            </a:r>
            <a:r>
              <a:rPr kumimoji="0" lang="en-US" sz="3200" b="1" i="0" u="none" strike="noStrike" cap="none" normalizeH="0" dirty="0" smtClean="0">
                <a:ln>
                  <a:noFill/>
                </a:ln>
                <a:solidFill>
                  <a:srgbClr val="0070C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3200" b="1" i="0" u="none" strike="noStrike" cap="none" normalizeH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là</a:t>
            </a:r>
            <a:r>
              <a:rPr kumimoji="0" lang="en-US" sz="3200" b="1" i="0" u="none" strike="noStrike" cap="none" normalizeH="0" dirty="0" smtClean="0">
                <a:ln>
                  <a:noFill/>
                </a:ln>
                <a:solidFill>
                  <a:srgbClr val="0070C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3200" b="1" i="0" u="none" strike="noStrike" cap="none" normalizeH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mùa</a:t>
            </a:r>
            <a:r>
              <a:rPr kumimoji="0" lang="en-US" sz="3200" b="1" i="0" u="none" strike="noStrike" cap="none" normalizeH="0" dirty="0" smtClean="0">
                <a:ln>
                  <a:noFill/>
                </a:ln>
                <a:solidFill>
                  <a:srgbClr val="0070C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3200" b="1" i="0" u="none" strike="noStrike" cap="none" normalizeH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nào</a:t>
            </a:r>
            <a:r>
              <a:rPr kumimoji="0" lang="en-US" sz="3200" b="1" i="0" u="none" strike="noStrike" cap="none" normalizeH="0" dirty="0" smtClean="0">
                <a:ln>
                  <a:noFill/>
                </a:ln>
                <a:solidFill>
                  <a:srgbClr val="0070C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?</a:t>
            </a:r>
            <a:endParaRPr kumimoji="0" lang="en-US" sz="3200" b="1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+mn-lt"/>
              <a:cs typeface="Arial" pitchFamily="34" charset="0"/>
            </a:endParaRPr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856343" y="5167085"/>
            <a:ext cx="1063897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+ 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rgbClr val="00B0F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Em</a:t>
            </a:r>
            <a:r>
              <a:rPr kumimoji="0" lang="en-US" sz="3200" b="1" i="0" u="none" strike="noStrike" cap="none" normalizeH="0" dirty="0" smtClean="0">
                <a:ln>
                  <a:noFill/>
                </a:ln>
                <a:solidFill>
                  <a:srgbClr val="00B0F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3200" b="1" i="0" u="none" strike="noStrike" cap="none" normalizeH="0" dirty="0" err="1" smtClean="0">
                <a:ln>
                  <a:noFill/>
                </a:ln>
                <a:solidFill>
                  <a:srgbClr val="00B0F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thích</a:t>
            </a:r>
            <a:r>
              <a:rPr kumimoji="0" lang="en-US" sz="3200" b="1" i="0" u="none" strike="noStrike" cap="none" normalizeH="0" dirty="0" smtClean="0">
                <a:ln>
                  <a:noFill/>
                </a:ln>
                <a:solidFill>
                  <a:srgbClr val="00B0F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3200" b="1" i="0" u="none" strike="noStrike" cap="none" normalizeH="0" dirty="0" err="1" smtClean="0">
                <a:ln>
                  <a:noFill/>
                </a:ln>
                <a:solidFill>
                  <a:srgbClr val="00B0F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sản</a:t>
            </a:r>
            <a:r>
              <a:rPr kumimoji="0" lang="en-US" sz="3200" b="1" i="0" u="none" strike="noStrike" cap="none" normalizeH="0" dirty="0" smtClean="0">
                <a:ln>
                  <a:noFill/>
                </a:ln>
                <a:solidFill>
                  <a:srgbClr val="00B0F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3200" b="1" i="0" u="none" strike="noStrike" cap="none" normalizeH="0" dirty="0" err="1" smtClean="0">
                <a:ln>
                  <a:noFill/>
                </a:ln>
                <a:solidFill>
                  <a:srgbClr val="00B0F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phẩm</a:t>
            </a:r>
            <a:r>
              <a:rPr kumimoji="0" lang="en-US" sz="3200" b="1" i="0" u="none" strike="noStrike" cap="none" normalizeH="0" dirty="0" smtClean="0">
                <a:ln>
                  <a:noFill/>
                </a:ln>
                <a:solidFill>
                  <a:srgbClr val="00B0F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3200" b="1" i="0" u="none" strike="noStrike" cap="none" normalizeH="0" dirty="0" err="1" smtClean="0">
                <a:ln>
                  <a:noFill/>
                </a:ln>
                <a:solidFill>
                  <a:srgbClr val="00B0F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của</a:t>
            </a:r>
            <a:r>
              <a:rPr kumimoji="0" lang="en-US" sz="3200" b="1" i="0" u="none" strike="noStrike" cap="none" normalizeH="0" dirty="0" smtClean="0">
                <a:ln>
                  <a:noFill/>
                </a:ln>
                <a:solidFill>
                  <a:srgbClr val="00B0F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3200" b="1" i="0" u="none" strike="noStrike" cap="none" normalizeH="0" dirty="0" err="1" smtClean="0">
                <a:ln>
                  <a:noFill/>
                </a:ln>
                <a:solidFill>
                  <a:srgbClr val="00B0F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nhóm</a:t>
            </a:r>
            <a:r>
              <a:rPr kumimoji="0" lang="en-US" sz="3200" b="1" i="0" u="none" strike="noStrike" cap="none" normalizeH="0" dirty="0" smtClean="0">
                <a:ln>
                  <a:noFill/>
                </a:ln>
                <a:solidFill>
                  <a:srgbClr val="00B0F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3200" b="1" i="0" u="none" strike="noStrike" cap="none" normalizeH="0" dirty="0" err="1" smtClean="0">
                <a:ln>
                  <a:noFill/>
                </a:ln>
                <a:solidFill>
                  <a:srgbClr val="00B0F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nào</a:t>
            </a:r>
            <a:r>
              <a:rPr kumimoji="0" lang="en-US" sz="3200" b="1" i="0" u="none" strike="noStrike" cap="none" normalizeH="0" dirty="0" smtClean="0">
                <a:ln>
                  <a:noFill/>
                </a:ln>
                <a:solidFill>
                  <a:srgbClr val="00B0F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3200" b="1" i="0" u="none" strike="noStrike" cap="none" normalizeH="0" dirty="0" err="1" smtClean="0">
                <a:ln>
                  <a:noFill/>
                </a:ln>
                <a:solidFill>
                  <a:srgbClr val="00B0F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nhất</a:t>
            </a:r>
            <a:r>
              <a:rPr kumimoji="0" lang="en-US" sz="3200" b="1" i="0" u="none" strike="noStrike" cap="none" normalizeH="0" dirty="0" smtClean="0">
                <a:ln>
                  <a:noFill/>
                </a:ln>
                <a:solidFill>
                  <a:srgbClr val="00B0F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? </a:t>
            </a:r>
            <a:r>
              <a:rPr kumimoji="0" lang="en-US" sz="3200" b="1" i="0" u="none" strike="noStrike" cap="none" normalizeH="0" dirty="0" err="1" smtClean="0">
                <a:ln>
                  <a:noFill/>
                </a:ln>
                <a:solidFill>
                  <a:srgbClr val="00B0F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Vì</a:t>
            </a:r>
            <a:r>
              <a:rPr kumimoji="0" lang="en-US" sz="3200" b="1" i="0" u="none" strike="noStrike" cap="none" normalizeH="0" dirty="0" smtClean="0">
                <a:ln>
                  <a:noFill/>
                </a:ln>
                <a:solidFill>
                  <a:srgbClr val="00B0F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3200" b="1" i="0" u="none" strike="noStrike" cap="none" normalizeH="0" dirty="0" err="1" smtClean="0">
                <a:ln>
                  <a:noFill/>
                </a:ln>
                <a:solidFill>
                  <a:srgbClr val="00B0F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sao</a:t>
            </a:r>
            <a:r>
              <a:rPr kumimoji="0" lang="en-US" sz="3200" b="1" i="0" u="none" strike="noStrike" cap="none" normalizeH="0" dirty="0" smtClean="0">
                <a:ln>
                  <a:noFill/>
                </a:ln>
                <a:solidFill>
                  <a:srgbClr val="00B0F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?</a:t>
            </a:r>
            <a:endParaRPr kumimoji="0" lang="en-US" sz="3200" b="1" i="0" u="none" strike="noStrike" cap="none" normalizeH="0" baseline="0" dirty="0" smtClean="0">
              <a:ln>
                <a:noFill/>
              </a:ln>
              <a:solidFill>
                <a:srgbClr val="00B0F0"/>
              </a:solidFill>
              <a:effectLst/>
              <a:latin typeface="+mn-lt"/>
              <a:cs typeface="Arial" pitchFamily="34" charset="0"/>
            </a:endParaRPr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5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41086"/>
            <a:ext cx="1746250" cy="159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Title 1"/>
          <p:cNvSpPr>
            <a:spLocks noGrp="1"/>
          </p:cNvSpPr>
          <p:nvPr>
            <p:ph type="title"/>
          </p:nvPr>
        </p:nvSpPr>
        <p:spPr>
          <a:xfrm>
            <a:off x="1785257" y="580572"/>
            <a:ext cx="10406743" cy="908504"/>
          </a:xfrm>
        </p:spPr>
        <p:txBody>
          <a:bodyPr>
            <a:noAutofit/>
          </a:bodyPr>
          <a:lstStyle/>
          <a:p>
            <a:r>
              <a:rPr lang="en-US" altLang="en-US" sz="2800" b="1" dirty="0" smtClean="0">
                <a:solidFill>
                  <a:srgbClr val="FF0000"/>
                </a:solidFill>
                <a:latin typeface="Cambria Math" pitchFamily="18" charset="0"/>
              </a:rPr>
              <a:t> </a:t>
            </a:r>
            <a:r>
              <a:rPr lang="en-US" alt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HOẠT ĐỘNG 2:</a:t>
            </a:r>
            <a:r>
              <a:rPr lang="en-US" altLang="en-US" sz="2800" b="1" dirty="0" smtClean="0">
                <a:solidFill>
                  <a:srgbClr val="FF0000"/>
                </a:solidFill>
                <a:latin typeface="Cambria Math" pitchFamily="18" charset="0"/>
                <a:cs typeface="Times New Roman" pitchFamily="18" charset="0"/>
              </a:rPr>
              <a:t> HỌC SINH NHẬN XÉT VÀ ĐÁNH GIÁ SẢN PHẨM</a:t>
            </a:r>
            <a:r>
              <a:rPr lang="en-US" altLang="en-US" sz="2800" b="1" dirty="0" smtClean="0">
                <a:solidFill>
                  <a:srgbClr val="FF0000"/>
                </a:solidFill>
                <a:latin typeface="Cambria Math" pitchFamily="18" charset="0"/>
              </a:rPr>
              <a:t> </a:t>
            </a:r>
            <a:br>
              <a:rPr lang="en-US" altLang="en-US" sz="2800" b="1" dirty="0" smtClean="0">
                <a:solidFill>
                  <a:srgbClr val="FF0000"/>
                </a:solidFill>
                <a:latin typeface="Cambria Math" pitchFamily="18" charset="0"/>
              </a:rPr>
            </a:b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9" name="Content Placeholder 2"/>
          <p:cNvSpPr txBox="1">
            <a:spLocks/>
          </p:cNvSpPr>
          <p:nvPr/>
        </p:nvSpPr>
        <p:spPr>
          <a:xfrm>
            <a:off x="914400" y="2110469"/>
            <a:ext cx="10965542" cy="7343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3200" b="1" dirty="0" smtClean="0">
                <a:ln w="1905"/>
                <a:solidFill>
                  <a:srgbClr val="D113B6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- </a:t>
            </a:r>
            <a:r>
              <a:rPr lang="en-US" sz="3200" b="1" dirty="0" err="1" smtClean="0">
                <a:ln w="1905"/>
                <a:solidFill>
                  <a:srgbClr val="D113B6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Câu</a:t>
            </a:r>
            <a:r>
              <a:rPr lang="en-US" sz="3200" b="1" dirty="0" smtClean="0">
                <a:ln w="1905"/>
                <a:solidFill>
                  <a:srgbClr val="D113B6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 </a:t>
            </a:r>
            <a:r>
              <a:rPr lang="en-US" sz="3200" b="1" dirty="0" err="1" smtClean="0">
                <a:ln w="1905"/>
                <a:solidFill>
                  <a:srgbClr val="D113B6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hỏi</a:t>
            </a:r>
            <a:r>
              <a:rPr lang="en-US" sz="3200" b="1" dirty="0" smtClean="0">
                <a:ln w="1905"/>
                <a:solidFill>
                  <a:srgbClr val="D113B6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 </a:t>
            </a:r>
            <a:r>
              <a:rPr lang="en-US" sz="3200" b="1" dirty="0" err="1" smtClean="0">
                <a:ln w="1905"/>
                <a:solidFill>
                  <a:srgbClr val="D113B6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liên</a:t>
            </a:r>
            <a:r>
              <a:rPr lang="en-US" sz="3200" b="1" dirty="0" smtClean="0">
                <a:ln w="1905"/>
                <a:solidFill>
                  <a:srgbClr val="D113B6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 </a:t>
            </a:r>
            <a:r>
              <a:rPr lang="en-US" sz="3200" b="1" dirty="0" err="1" smtClean="0">
                <a:ln w="1905"/>
                <a:solidFill>
                  <a:srgbClr val="D113B6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hệ</a:t>
            </a:r>
            <a:r>
              <a:rPr lang="en-US" sz="3200" b="1" dirty="0" smtClean="0">
                <a:ln w="1905"/>
                <a:solidFill>
                  <a:srgbClr val="D113B6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:</a:t>
            </a:r>
            <a:endParaRPr lang="en-US" sz="3200" b="1" spc="50" dirty="0" smtClean="0">
              <a:ln w="11430"/>
              <a:solidFill>
                <a:srgbClr val="D113B6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+mn-lt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3200" b="1" i="0" u="none" strike="noStrike" kern="1200" spc="50" normalizeH="0" baseline="0" noProof="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1" i="0" u="none" strike="noStrike" kern="1200" spc="50" normalizeH="0" baseline="0" noProof="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1" i="0" u="none" strike="noStrike" kern="1200" spc="50" normalizeH="0" baseline="0" noProof="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1" i="0" u="none" strike="noStrike" kern="1200" spc="50" normalizeH="0" baseline="0" noProof="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1" i="0" u="none" strike="noStrike" kern="1200" spc="50" normalizeH="0" baseline="0" noProof="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841828" y="3222171"/>
            <a:ext cx="1079862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+ Qua</a:t>
            </a:r>
            <a:r>
              <a:rPr kumimoji="0" lang="en-US" sz="3200" b="1" i="0" u="none" strike="noStrike" cap="none" normalizeH="0" dirty="0" smtClean="0">
                <a:ln>
                  <a:noFill/>
                </a:ln>
                <a:solidFill>
                  <a:srgbClr val="7030A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3200" b="1" i="0" u="none" strike="noStrike" cap="none" normalizeH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bài</a:t>
            </a:r>
            <a:r>
              <a:rPr kumimoji="0" lang="en-US" sz="3200" b="1" i="0" u="none" strike="noStrike" cap="none" normalizeH="0" dirty="0" smtClean="0">
                <a:ln>
                  <a:noFill/>
                </a:ln>
                <a:solidFill>
                  <a:srgbClr val="7030A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3200" b="1" i="0" u="none" strike="noStrike" cap="none" normalizeH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học</a:t>
            </a:r>
            <a:r>
              <a:rPr kumimoji="0" lang="en-US" sz="3200" b="1" i="0" u="none" strike="noStrike" cap="none" normalizeH="0" dirty="0" smtClean="0">
                <a:ln>
                  <a:noFill/>
                </a:ln>
                <a:solidFill>
                  <a:srgbClr val="7030A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3200" b="1" i="0" u="none" strike="noStrike" cap="none" normalizeH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em</a:t>
            </a:r>
            <a:r>
              <a:rPr kumimoji="0" lang="en-US" sz="3200" b="1" i="0" u="none" strike="noStrike" cap="none" normalizeH="0" dirty="0" smtClean="0">
                <a:ln>
                  <a:noFill/>
                </a:ln>
                <a:solidFill>
                  <a:srgbClr val="7030A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3200" b="1" i="0" u="none" strike="noStrike" cap="none" normalizeH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thấy</a:t>
            </a:r>
            <a:r>
              <a:rPr kumimoji="0" lang="en-US" sz="3200" b="1" i="0" u="none" strike="noStrike" cap="none" normalizeH="0" dirty="0" smtClean="0">
                <a:ln>
                  <a:noFill/>
                </a:ln>
                <a:solidFill>
                  <a:srgbClr val="7030A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3200" b="1" i="0" u="none" strike="noStrike" cap="none" normalizeH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hoa</a:t>
            </a:r>
            <a:r>
              <a:rPr lang="en-US" sz="3200" b="1" dirty="0" smtClean="0">
                <a:solidFill>
                  <a:srgbClr val="7030A0"/>
                </a:solidFill>
                <a:latin typeface="+mn-lt"/>
                <a:ea typeface="Times New Roman" pitchFamily="18" charset="0"/>
                <a:cs typeface="Arial" pitchFamily="34" charset="0"/>
              </a:rPr>
              <a:t>, </a:t>
            </a:r>
            <a:r>
              <a:rPr lang="en-US" sz="3200" b="1" dirty="0" err="1" smtClean="0">
                <a:solidFill>
                  <a:srgbClr val="7030A0"/>
                </a:solidFill>
                <a:latin typeface="+mn-lt"/>
                <a:ea typeface="Times New Roman" pitchFamily="18" charset="0"/>
                <a:cs typeface="Arial" pitchFamily="34" charset="0"/>
              </a:rPr>
              <a:t>lá</a:t>
            </a:r>
            <a:r>
              <a:rPr lang="en-US" sz="3200" b="1" dirty="0" smtClean="0">
                <a:solidFill>
                  <a:srgbClr val="7030A0"/>
                </a:solidFill>
                <a:latin typeface="+mn-lt"/>
                <a:ea typeface="Times New Roman" pitchFamily="18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+mn-lt"/>
                <a:ea typeface="Times New Roman" pitchFamily="18" charset="0"/>
                <a:cs typeface="Arial" pitchFamily="34" charset="0"/>
              </a:rPr>
              <a:t>có</a:t>
            </a:r>
            <a:r>
              <a:rPr lang="en-US" sz="3200" b="1" dirty="0" smtClean="0">
                <a:solidFill>
                  <a:srgbClr val="7030A0"/>
                </a:solidFill>
                <a:latin typeface="+mn-lt"/>
                <a:ea typeface="Times New Roman" pitchFamily="18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+mn-lt"/>
                <a:ea typeface="Times New Roman" pitchFamily="18" charset="0"/>
                <a:cs typeface="Arial" pitchFamily="34" charset="0"/>
              </a:rPr>
              <a:t>đẹp</a:t>
            </a:r>
            <a:r>
              <a:rPr lang="en-US" sz="3200" b="1" dirty="0" smtClean="0">
                <a:solidFill>
                  <a:srgbClr val="7030A0"/>
                </a:solidFill>
                <a:latin typeface="+mn-lt"/>
                <a:ea typeface="Times New Roman" pitchFamily="18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+mn-lt"/>
                <a:ea typeface="Times New Roman" pitchFamily="18" charset="0"/>
                <a:cs typeface="Arial" pitchFamily="34" charset="0"/>
              </a:rPr>
              <a:t>không</a:t>
            </a:r>
            <a:r>
              <a:rPr kumimoji="0" lang="en-US" sz="3200" b="1" i="0" u="none" strike="noStrike" cap="none" normalizeH="0" dirty="0" smtClean="0">
                <a:ln>
                  <a:noFill/>
                </a:ln>
                <a:solidFill>
                  <a:srgbClr val="7030A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?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 </a:t>
            </a:r>
            <a:endParaRPr kumimoji="0" lang="en-US" sz="3200" b="1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+mn-lt"/>
              <a:cs typeface="Arial" pitchFamily="34" charset="0"/>
            </a:endParaRPr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856343" y="4209142"/>
            <a:ext cx="1074057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+ 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Em</a:t>
            </a:r>
            <a:r>
              <a:rPr kumimoji="0" lang="en-US" sz="3200" b="1" i="0" u="none" strike="noStrike" cap="none" normalizeH="0" dirty="0" smtClean="0">
                <a:ln>
                  <a:noFill/>
                </a:ln>
                <a:solidFill>
                  <a:srgbClr val="0070C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3200" b="1" i="0" u="none" strike="noStrike" cap="none" normalizeH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thấy</a:t>
            </a:r>
            <a:r>
              <a:rPr kumimoji="0" lang="en-US" sz="3200" b="1" i="0" u="none" strike="noStrike" cap="none" normalizeH="0" dirty="0" smtClean="0">
                <a:ln>
                  <a:noFill/>
                </a:ln>
                <a:solidFill>
                  <a:srgbClr val="0070C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3200" b="1" i="0" u="none" strike="noStrike" cap="none" normalizeH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tiết</a:t>
            </a:r>
            <a:r>
              <a:rPr kumimoji="0" lang="en-US" sz="3200" b="1" i="0" u="none" strike="noStrike" cap="none" normalizeH="0" dirty="0" smtClean="0">
                <a:ln>
                  <a:noFill/>
                </a:ln>
                <a:solidFill>
                  <a:srgbClr val="0070C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3200" b="1" i="0" u="none" strike="noStrike" cap="none" normalizeH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học</a:t>
            </a:r>
            <a:r>
              <a:rPr kumimoji="0" lang="en-US" sz="3200" b="1" i="0" u="none" strike="noStrike" cap="none" normalizeH="0" dirty="0" smtClean="0">
                <a:ln>
                  <a:noFill/>
                </a:ln>
                <a:solidFill>
                  <a:srgbClr val="0070C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3200" b="1" i="0" u="none" strike="noStrike" cap="none" normalizeH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hôm</a:t>
            </a:r>
            <a:r>
              <a:rPr kumimoji="0" lang="en-US" sz="3200" b="1" i="0" u="none" strike="noStrike" cap="none" normalizeH="0" dirty="0" smtClean="0">
                <a:ln>
                  <a:noFill/>
                </a:ln>
                <a:solidFill>
                  <a:srgbClr val="0070C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 nay </a:t>
            </a:r>
            <a:r>
              <a:rPr kumimoji="0" lang="en-US" sz="3200" b="1" i="0" u="none" strike="noStrike" cap="none" normalizeH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có</a:t>
            </a:r>
            <a:r>
              <a:rPr kumimoji="0" lang="en-US" sz="3200" b="1" i="0" u="none" strike="noStrike" cap="none" normalizeH="0" dirty="0" smtClean="0">
                <a:ln>
                  <a:noFill/>
                </a:ln>
                <a:solidFill>
                  <a:srgbClr val="0070C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3200" b="1" i="0" u="none" strike="noStrike" cap="none" normalizeH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thú</a:t>
            </a:r>
            <a:r>
              <a:rPr kumimoji="0" lang="en-US" sz="3200" b="1" i="0" u="none" strike="noStrike" cap="none" normalizeH="0" dirty="0" smtClean="0">
                <a:ln>
                  <a:noFill/>
                </a:ln>
                <a:solidFill>
                  <a:srgbClr val="0070C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3200" b="1" i="0" u="none" strike="noStrike" cap="none" normalizeH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vị</a:t>
            </a:r>
            <a:r>
              <a:rPr kumimoji="0" lang="en-US" sz="3200" b="1" i="0" u="none" strike="noStrike" cap="none" normalizeH="0" dirty="0" smtClean="0">
                <a:ln>
                  <a:noFill/>
                </a:ln>
                <a:solidFill>
                  <a:srgbClr val="0070C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3200" b="1" i="0" u="none" strike="noStrike" cap="none" normalizeH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không</a:t>
            </a:r>
            <a:r>
              <a:rPr kumimoji="0" lang="en-US" sz="3200" b="1" i="0" u="none" strike="noStrike" cap="none" normalizeH="0" dirty="0" smtClean="0">
                <a:ln>
                  <a:noFill/>
                </a:ln>
                <a:solidFill>
                  <a:srgbClr val="0070C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?</a:t>
            </a:r>
            <a:endParaRPr kumimoji="0" lang="en-US" sz="3200" b="1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+mn-lt"/>
              <a:cs typeface="Arial" pitchFamily="34" charset="0"/>
            </a:endParaRPr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856343" y="5167085"/>
            <a:ext cx="1063897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+ 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rgbClr val="00B0F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Em</a:t>
            </a:r>
            <a:r>
              <a:rPr kumimoji="0" lang="en-US" sz="3200" b="1" i="0" u="none" strike="noStrike" cap="none" normalizeH="0" dirty="0" smtClean="0">
                <a:ln>
                  <a:noFill/>
                </a:ln>
                <a:solidFill>
                  <a:srgbClr val="00B0F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3200" b="1" i="0" u="none" strike="noStrike" cap="none" normalizeH="0" dirty="0" err="1" smtClean="0">
                <a:ln>
                  <a:noFill/>
                </a:ln>
                <a:solidFill>
                  <a:srgbClr val="00B0F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sẽ</a:t>
            </a:r>
            <a:r>
              <a:rPr kumimoji="0" lang="en-US" sz="3200" b="1" i="0" u="none" strike="noStrike" cap="none" normalizeH="0" dirty="0" smtClean="0">
                <a:ln>
                  <a:noFill/>
                </a:ln>
                <a:solidFill>
                  <a:srgbClr val="00B0F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3200" b="1" i="0" u="none" strike="noStrike" cap="none" normalizeH="0" dirty="0" err="1" smtClean="0">
                <a:ln>
                  <a:noFill/>
                </a:ln>
                <a:solidFill>
                  <a:srgbClr val="00B0F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làm</a:t>
            </a:r>
            <a:r>
              <a:rPr kumimoji="0" lang="en-US" sz="3200" b="1" i="0" u="none" strike="noStrike" cap="none" normalizeH="0" dirty="0" smtClean="0">
                <a:ln>
                  <a:noFill/>
                </a:ln>
                <a:solidFill>
                  <a:srgbClr val="00B0F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3200" b="1" i="0" u="none" strike="noStrike" cap="none" normalizeH="0" dirty="0" err="1" smtClean="0">
                <a:ln>
                  <a:noFill/>
                </a:ln>
                <a:solidFill>
                  <a:srgbClr val="00B0F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gì</a:t>
            </a:r>
            <a:r>
              <a:rPr kumimoji="0" lang="en-US" sz="3200" b="1" i="0" u="none" strike="noStrike" cap="none" normalizeH="0" dirty="0" smtClean="0">
                <a:ln>
                  <a:noFill/>
                </a:ln>
                <a:solidFill>
                  <a:srgbClr val="00B0F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3200" b="1" i="0" u="none" strike="noStrike" cap="none" normalizeH="0" dirty="0" err="1" smtClean="0">
                <a:ln>
                  <a:noFill/>
                </a:ln>
                <a:solidFill>
                  <a:srgbClr val="00B0F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để</a:t>
            </a:r>
            <a:r>
              <a:rPr kumimoji="0" lang="en-US" sz="3200" b="1" i="0" u="none" strike="noStrike" cap="none" normalizeH="0" dirty="0" smtClean="0">
                <a:ln>
                  <a:noFill/>
                </a:ln>
                <a:solidFill>
                  <a:srgbClr val="00B0F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3200" b="1" i="0" u="none" strike="noStrike" cap="none" normalizeH="0" dirty="0" err="1" smtClean="0">
                <a:ln>
                  <a:noFill/>
                </a:ln>
                <a:solidFill>
                  <a:srgbClr val="00B0F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bảo</a:t>
            </a:r>
            <a:r>
              <a:rPr kumimoji="0" lang="en-US" sz="3200" b="1" i="0" u="none" strike="noStrike" cap="none" normalizeH="0" dirty="0" smtClean="0">
                <a:ln>
                  <a:noFill/>
                </a:ln>
                <a:solidFill>
                  <a:srgbClr val="00B0F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3200" b="1" i="0" u="none" strike="noStrike" cap="none" normalizeH="0" dirty="0" err="1" smtClean="0">
                <a:ln>
                  <a:noFill/>
                </a:ln>
                <a:solidFill>
                  <a:srgbClr val="00B0F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vệ</a:t>
            </a:r>
            <a:r>
              <a:rPr kumimoji="0" lang="en-US" sz="3200" b="1" i="0" u="none" strike="noStrike" cap="none" normalizeH="0" dirty="0" smtClean="0">
                <a:ln>
                  <a:noFill/>
                </a:ln>
                <a:solidFill>
                  <a:srgbClr val="00B0F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3200" b="1" i="0" u="none" strike="noStrike" cap="none" normalizeH="0" dirty="0" err="1" smtClean="0">
                <a:ln>
                  <a:noFill/>
                </a:ln>
                <a:solidFill>
                  <a:srgbClr val="00B0F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hoa</a:t>
            </a:r>
            <a:r>
              <a:rPr kumimoji="0" lang="en-US" sz="3200" b="1" i="0" u="none" strike="noStrike" cap="none" normalizeH="0" dirty="0" smtClean="0">
                <a:ln>
                  <a:noFill/>
                </a:ln>
                <a:solidFill>
                  <a:srgbClr val="00B0F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en-US" sz="3200" b="1" i="0" u="none" strike="noStrike" cap="none" normalizeH="0" dirty="0" err="1" smtClean="0">
                <a:ln>
                  <a:noFill/>
                </a:ln>
                <a:solidFill>
                  <a:srgbClr val="00B0F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lá</a:t>
            </a:r>
            <a:r>
              <a:rPr kumimoji="0" lang="en-US" sz="3200" b="1" i="0" u="none" strike="noStrike" cap="none" normalizeH="0" dirty="0" smtClean="0">
                <a:ln>
                  <a:noFill/>
                </a:ln>
                <a:solidFill>
                  <a:srgbClr val="00B0F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en-US" sz="3200" b="1" i="0" u="none" strike="noStrike" cap="none" normalizeH="0" dirty="0" err="1" smtClean="0">
                <a:ln>
                  <a:noFill/>
                </a:ln>
                <a:solidFill>
                  <a:srgbClr val="00B0F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cây</a:t>
            </a:r>
            <a:r>
              <a:rPr kumimoji="0" lang="en-US" sz="3200" b="1" i="0" u="none" strike="noStrike" cap="none" normalizeH="0" dirty="0" smtClean="0">
                <a:ln>
                  <a:noFill/>
                </a:ln>
                <a:solidFill>
                  <a:srgbClr val="00B0F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3200" b="1" i="0" u="none" strike="noStrike" cap="none" normalizeH="0" dirty="0" err="1" smtClean="0">
                <a:ln>
                  <a:noFill/>
                </a:ln>
                <a:solidFill>
                  <a:srgbClr val="00B0F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cối</a:t>
            </a:r>
            <a:r>
              <a:rPr kumimoji="0" lang="en-US" sz="3200" b="1" i="0" u="none" strike="noStrike" cap="none" normalizeH="0" dirty="0" smtClean="0">
                <a:ln>
                  <a:noFill/>
                </a:ln>
                <a:solidFill>
                  <a:srgbClr val="00B0F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?</a:t>
            </a:r>
            <a:endParaRPr kumimoji="0" lang="en-US" sz="3200" b="1" i="0" u="none" strike="noStrike" cap="none" normalizeH="0" baseline="0" dirty="0" smtClean="0">
              <a:ln>
                <a:noFill/>
              </a:ln>
              <a:solidFill>
                <a:srgbClr val="00B0F0"/>
              </a:solidFill>
              <a:effectLst/>
              <a:latin typeface="+mn-lt"/>
              <a:cs typeface="Arial" pitchFamily="34" charset="0"/>
            </a:endParaRPr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2&quot; unique_id=&quot;10002&quot;&gt;&lt;object type=&quot;3&quot; unique_id=&quot;10024&quot;&gt;&lt;property id=&quot;20148&quot; value=&quot;5&quot;/&gt;&lt;property id=&quot;20300&quot; value=&quot;Slide 15&quot;/&gt;&lt;property id=&quot;20307&quot; value=&quot;277&quot;/&gt;&lt;/object&gt;&lt;object type=&quot;3&quot; unique_id=&quot;12702&quot;&gt;&lt;property id=&quot;20148&quot; value=&quot;5&quot;/&gt;&lt;property id=&quot;20300&quot; value=&quot;Slide 1&quot;/&gt;&lt;property id=&quot;20307&quot; value=&quot;330&quot;/&gt;&lt;/object&gt;&lt;object type=&quot;3&quot; unique_id=&quot;12703&quot;&gt;&lt;property id=&quot;20148&quot; value=&quot;5&quot;/&gt;&lt;property id=&quot;20300&quot; value=&quot;Slide 2&quot;/&gt;&lt;property id=&quot;20307&quot; value=&quot;338&quot;/&gt;&lt;/object&gt;&lt;object type=&quot;3&quot; unique_id=&quot;12704&quot;&gt;&lt;property id=&quot;20148&quot; value=&quot;5&quot;/&gt;&lt;property id=&quot;20300&quot; value=&quot;Slide 3&quot;/&gt;&lt;property id=&quot;20307&quot; value=&quot;345&quot;/&gt;&lt;/object&gt;&lt;object type=&quot;3&quot; unique_id=&quot;12705&quot;&gt;&lt;property id=&quot;20148&quot; value=&quot;5&quot;/&gt;&lt;property id=&quot;20300&quot; value=&quot;Slide 4&quot;/&gt;&lt;property id=&quot;20307&quot; value=&quot;337&quot;/&gt;&lt;/object&gt;&lt;object type=&quot;3&quot; unique_id=&quot;12706&quot;&gt;&lt;property id=&quot;20148&quot; value=&quot;5&quot;/&gt;&lt;property id=&quot;20300&quot; value=&quot;Slide 5 - &amp;quot;&amp;#x0D;&amp;#x0A; HOẠT ĐỘNG 1: TỔ CHỨC TRƯNG BÀY VÀ GIỚI THIỆU  SẢN PHẨM&amp;quot;&quot;/&gt;&lt;property id=&quot;20307&quot; value=&quot;334&quot;/&gt;&lt;/object&gt;&lt;object type=&quot;3&quot; unique_id=&quot;12707&quot;&gt;&lt;property id=&quot;20148&quot; value=&quot;5&quot;/&gt;&lt;property id=&quot;20300&quot; value=&quot;Slide 6 - &amp;quot;&amp;#x0D;&amp;#x0A; HOẠT ĐỘNG 1: TỔ CHỨC TRƯNG BÀY VÀ GIỚI THIỆU  SẢN PHẨM&amp;quot;&quot;/&gt;&lt;property id=&quot;20307&quot; value=&quot;356&quot;/&gt;&lt;/object&gt;&lt;object type=&quot;3&quot; unique_id=&quot;12708&quot;&gt;&lt;property id=&quot;20148&quot; value=&quot;5&quot;/&gt;&lt;property id=&quot;20300&quot; value=&quot;Slide 7 - &amp;quot; HOẠT ĐỘNG 2: HỌC SINH NHẬN XÉT VÀ ĐÁNH GIÁ SẢN PHẨM &amp;#x0D;&amp;#x0A;&amp;quot;&quot;/&gt;&lt;property id=&quot;20307&quot; value=&quot;336&quot;/&gt;&lt;/object&gt;&lt;object type=&quot;3&quot; unique_id=&quot;12709&quot;&gt;&lt;property id=&quot;20148&quot; value=&quot;5&quot;/&gt;&lt;property id=&quot;20300&quot; value=&quot;Slide 8 - &amp;quot; HOẠT ĐỘNG 2: HỌC SINH NHẬN XÉT VÀ ĐÁNH GIÁ SẢN PHẨM &amp;#x0D;&amp;#x0A;&amp;quot;&quot;/&gt;&lt;property id=&quot;20307&quot; value=&quot;347&quot;/&gt;&lt;/object&gt;&lt;object type=&quot;3&quot; unique_id=&quot;12710&quot;&gt;&lt;property id=&quot;20148&quot; value=&quot;5&quot;/&gt;&lt;property id=&quot;20300&quot; value=&quot;Slide 9 - &amp;quot; HOẠT ĐỘNG 2: HỌC SINH NHẬN XÉT VÀ ĐÁNH GIÁ SẢN PHẨM &amp;#x0D;&amp;#x0A;&amp;quot;&quot;/&gt;&lt;property id=&quot;20307&quot; value=&quot;348&quot;/&gt;&lt;/object&gt;&lt;object type=&quot;3&quot; unique_id=&quot;12711&quot;&gt;&lt;property id=&quot;20148&quot; value=&quot;5&quot;/&gt;&lt;property id=&quot;20300&quot; value=&quot;Slide 10 - &amp;quot; HOẠT ĐỘNG 3: GIÁO VIÊN NHẬN XÉT VÀ ĐÁNH GIÁ SẢN PHẨM &amp;#x0D;&amp;#x0A;&amp;quot;&quot;/&gt;&lt;property id=&quot;20307&quot; value=&quot;349&quot;/&gt;&lt;/object&gt;&lt;object type=&quot;3&quot; unique_id=&quot;12712&quot;&gt;&lt;property id=&quot;20148&quot; value=&quot;5&quot;/&gt;&lt;property id=&quot;20300&quot; value=&quot;Slide 11 - &amp;quot;GỢI Ý VẬN DỤNG SÁNG TẠO&amp;#x0D;&amp;#x0A;(Khi có thời gian rảnh ở nhà)&amp;quot;&quot;/&gt;&lt;property id=&quot;20307&quot; value=&quot;353&quot;/&gt;&lt;/object&gt;&lt;object type=&quot;3&quot; unique_id=&quot;12713&quot;&gt;&lt;property id=&quot;20148&quot; value=&quot;5&quot;/&gt;&lt;property id=&quot;20300&quot; value=&quot;Slide 12 - &amp;quot;GỢI Ý VẬN DỤNG SÁNG TẠO&amp;#x0D;&amp;#x0A;(Khi có thời gian rảnh ở nhà)&amp;quot;&quot;/&gt;&lt;property id=&quot;20307&quot; value=&quot;350&quot;/&gt;&lt;/object&gt;&lt;object type=&quot;3&quot; unique_id=&quot;12714&quot;&gt;&lt;property id=&quot;20148&quot; value=&quot;5&quot;/&gt;&lt;property id=&quot;20300&quot; value=&quot;Slide 13 - &amp;quot;GỢI Ý VẬN DỤNG SÁNG TẠO&amp;#x0D;&amp;#x0A;(Khi có thời gian rảnh ở nhà)&amp;quot;&quot;/&gt;&lt;property id=&quot;20307&quot; value=&quot;352&quot;/&gt;&lt;/object&gt;&lt;object type=&quot;3&quot; unique_id=&quot;12715&quot;&gt;&lt;property id=&quot;20148&quot; value=&quot;5&quot;/&gt;&lt;property id=&quot;20300&quot; value=&quot;Slide 14&quot;/&gt;&lt;property id=&quot;20307&quot; value=&quot;355&quot;/&gt;&lt;/object&gt;&lt;/object&gt;&lt;object type=&quot;8&quot; unique_id=&quot;10048&quot;&gt;&lt;/object&gt;&lt;/object&gt;&lt;/database&gt;"/>
  <p:tag name="SECTOMILLISECCONVERTED" val="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3048</TotalTime>
  <Words>449</Words>
  <Application>Microsoft Office PowerPoint</Application>
  <PresentationFormat>Custom</PresentationFormat>
  <Paragraphs>68</Paragraphs>
  <Slides>15</Slides>
  <Notes>0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Flow</vt:lpstr>
      <vt:lpstr>PowerPoint Presentation</vt:lpstr>
      <vt:lpstr>PowerPoint Presentation</vt:lpstr>
      <vt:lpstr>PowerPoint Presentation</vt:lpstr>
      <vt:lpstr>PowerPoint Presentation</vt:lpstr>
      <vt:lpstr>  HOẠT ĐỘNG 1: TỔ CHỨC TRƯNG BÀY VÀ GIỚI THIỆU  SẢN PHẨM</vt:lpstr>
      <vt:lpstr>  HOẠT ĐỘNG 1: TỔ CHỨC TRƯNG BÀY VÀ GIỚI THIỆU  SẢN PHẨM</vt:lpstr>
      <vt:lpstr> HOẠT ĐỘNG 2: HỌC SINH NHẬN XÉT VÀ ĐÁNH GIÁ SẢN PHẨM  </vt:lpstr>
      <vt:lpstr> HOẠT ĐỘNG 2: HỌC SINH NHẬN XÉT VÀ ĐÁNH GIÁ SẢN PHẨM  </vt:lpstr>
      <vt:lpstr> HOẠT ĐỘNG 2: HỌC SINH NHẬN XÉT VÀ ĐÁNH GIÁ SẢN PHẨM  </vt:lpstr>
      <vt:lpstr> HOẠT ĐỘNG 3: GIÁO VIÊN NHẬN XÉT VÀ ĐÁNH GIÁ SẢN PHẨM  </vt:lpstr>
      <vt:lpstr>GỢI Ý VẬN DỤNG SÁNG TẠO (Khi có thời gian rảnh ở nhà)</vt:lpstr>
      <vt:lpstr>GỢI Ý VẬN DỤNG SÁNG TẠO (Khi có thời gian rảnh ở nhà)</vt:lpstr>
      <vt:lpstr>GỢI Ý VẬN DỤNG SÁNG TẠO (Khi có thời gian rảnh ở nhà)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thanh lich</dc:creator>
  <cp:lastModifiedBy>MTC</cp:lastModifiedBy>
  <cp:revision>296</cp:revision>
  <dcterms:created xsi:type="dcterms:W3CDTF">2015-01-27T02:31:58Z</dcterms:created>
  <dcterms:modified xsi:type="dcterms:W3CDTF">2020-12-14T02:28:20Z</dcterms:modified>
</cp:coreProperties>
</file>