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19" r:id="rId2"/>
    <p:sldId id="320" r:id="rId3"/>
    <p:sldId id="321" r:id="rId4"/>
    <p:sldId id="322" r:id="rId5"/>
    <p:sldId id="323" r:id="rId6"/>
    <p:sldId id="324" r:id="rId7"/>
    <p:sldId id="327" r:id="rId8"/>
    <p:sldId id="326" r:id="rId9"/>
    <p:sldId id="328" r:id="rId10"/>
    <p:sldId id="332" r:id="rId11"/>
    <p:sldId id="330" r:id="rId12"/>
    <p:sldId id="32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Cooper Black" panose="02040603050506020204" pitchFamily="18" charset="0"/>
      <p:regular r:id="rId32"/>
      <p:italic r:id="rId33"/>
    </p:embeddedFont>
    <p:embeddedFont>
      <p:font typeface="UTM Soraya" panose="02040603050506020204" pitchFamily="18" charset="0"/>
      <p:regular r:id="rId34"/>
    </p:embeddedFont>
    <p:embeddedFont>
      <p:font typeface="UVN Bai Sau Nang" panose="04030905020802020C03" pitchFamily="82" charset="0"/>
      <p:regular r:id="rId35"/>
    </p:embeddedFont>
    <p:embeddedFont>
      <p:font typeface="UVN Gia Dinh" panose="020207020605060203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53F"/>
    <a:srgbClr val="137E27"/>
    <a:srgbClr val="44912F"/>
    <a:srgbClr val="005034"/>
    <a:srgbClr val="374A6E"/>
    <a:srgbClr val="5B7ABB"/>
    <a:srgbClr val="804118"/>
    <a:srgbClr val="9C4111"/>
    <a:srgbClr val="87E7FF"/>
    <a:srgbClr val="BD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1E4C-F223-443F-A824-8FD6E1BD82A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E4-32DA-46CC-B825-83CB19AB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CD7B-B771-490B-9177-838D59B0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DA1D4-E9AD-4290-8B2D-31CADA0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FA4D1-C93A-4A47-8B5E-D9BC85BB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10F41-6D92-4C12-A21C-CD34838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C816-16B9-433D-A6AC-A0691EBD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342-C150-42C4-B861-922721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5AF1-79FD-4F01-89D8-0A14B71E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06243-3DEA-4B65-880B-C23EEF40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7B01A-6776-4E68-9D25-E8E19E64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5854-30ED-43F3-9640-5FF592BA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99F7F-577F-4228-939E-5B86E0E3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93646-5596-41EA-8C52-9C20F1C7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14016-8479-4A04-B5F5-363F1A4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3BECE-2B1E-4756-B7D2-3259EC30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A0B7-5B4D-438E-ABC1-B8304F9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C32C-EA62-40DF-97CB-DA4BB128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BC30-E407-425D-9750-3256E184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E612-2AF7-41C8-9375-25B2B112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9271-E9AC-4C9F-B187-14BEC757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9F931-D861-410D-9DD0-75BC0A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A085-FE45-44A0-880C-63FBF30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E6C65-F40B-4981-A1B6-78675DD1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D7B45-F380-4324-B56B-1A09634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433EA-5DB5-4D32-9349-A5C5FDA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B9605-8B90-41EF-AB24-AF20E381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8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6CEB-C0AA-489B-A075-D7E33A8B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B9D2-75FA-48E9-9AF1-D9AB17425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C1B12-1223-4404-98B1-51A0C564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48FB0-9F93-41E9-BD74-8474786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050C2-BDB7-4BA8-8FEB-79E5B016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36D80-181E-4DA5-B9C8-16A9E02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12C2-179D-47E4-9D5B-8A59C5C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F2D82-E6AC-4598-8E0A-D5E1D612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A6A23-273F-409F-989F-2292978A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60BD8-4A6E-497A-8B8B-C12AE0732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FE94F-EA72-4EA4-A122-518DDAF7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81025-C843-4957-AE64-352BC25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C5E2E-F510-4612-B8CD-5CB873F1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9A7CC-8901-407C-8A36-5803B841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331A-7249-4668-9399-91165EE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0B300-7E4B-4A05-9FEC-02AEB891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E9D95-CF1C-466E-8F3D-A923168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6C53-A4C1-442B-88C9-D7491D57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512CC-1633-4A3F-AD02-F862B156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89581-28D7-4BF3-9E93-8F72AE5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6602-351A-4893-B7B5-F1EC708A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AF7F-E29D-40AB-A414-DB20A92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D5A1-1ABC-48A2-8C42-79DE5F5A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F7CE-F341-465B-B673-8F1317C3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6A515-049D-4F39-9836-846BE54A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7B42C-985A-4F10-88C9-A6014E31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99CDE-8EE2-4A1B-8794-43AFACDC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430-63AD-4507-9DD0-DF34BF2E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A6BCE-29AA-4B98-B889-1D7A31F6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4FB2B-49BF-46F6-9329-DDCBA0E9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740D6-034F-45DA-BFF5-E6A7F473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6A51E-EFF9-4CDC-B7BF-140A3E77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1C9C-FF0E-475F-93A7-9F33E05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35B15C-4130-4AE3-87FA-E8F6A662A4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0B0D54-DA38-49A6-9946-A2A9708672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27DFD2-AE95-4D79-B9F1-6D741E0975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9FB693-AA2A-4AF0-A7A9-92574E25CE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17ABFC-AD97-498D-8989-1B5636AC2780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982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B691D0-E634-4ED9-B857-FF05993C04A1}"/>
              </a:ext>
            </a:extLst>
          </p:cNvPr>
          <p:cNvGrpSpPr/>
          <p:nvPr/>
        </p:nvGrpSpPr>
        <p:grpSpPr>
          <a:xfrm>
            <a:off x="-1167910" y="1090647"/>
            <a:ext cx="6440213" cy="655303"/>
            <a:chOff x="679793" y="4042311"/>
            <a:chExt cx="10047815" cy="373589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C5E4A84D-DF88-4DD5-8C39-3ECCA2CCE700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6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0156BE-423C-4B7F-BC8E-C0D7686F60CF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60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5554229" y="3072947"/>
            <a:ext cx="3274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Trang 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7D3DBC-4E9E-438F-9438-39CE0D63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9" y="1260587"/>
            <a:ext cx="7902709" cy="1978448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78203 -0.201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2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B75F4-AEB5-4FD6-A3A1-4F097744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E348B-EEFA-4212-B6A4-C5302B1E8ABF}"/>
              </a:ext>
            </a:extLst>
          </p:cNvPr>
          <p:cNvSpPr txBox="1"/>
          <p:nvPr/>
        </p:nvSpPr>
        <p:spPr>
          <a:xfrm>
            <a:off x="747251" y="261157"/>
            <a:ext cx="10815483" cy="2009061"/>
          </a:xfrm>
          <a:custGeom>
            <a:avLst/>
            <a:gdLst>
              <a:gd name="connsiteX0" fmla="*/ 0 w 10815483"/>
              <a:gd name="connsiteY0" fmla="*/ 334850 h 2009061"/>
              <a:gd name="connsiteX1" fmla="*/ 334850 w 10815483"/>
              <a:gd name="connsiteY1" fmla="*/ 0 h 2009061"/>
              <a:gd name="connsiteX2" fmla="*/ 1112693 w 10815483"/>
              <a:gd name="connsiteY2" fmla="*/ 0 h 2009061"/>
              <a:gd name="connsiteX3" fmla="*/ 1789079 w 10815483"/>
              <a:gd name="connsiteY3" fmla="*/ 0 h 2009061"/>
              <a:gd name="connsiteX4" fmla="*/ 2668380 w 10815483"/>
              <a:gd name="connsiteY4" fmla="*/ 0 h 2009061"/>
              <a:gd name="connsiteX5" fmla="*/ 3040392 w 10815483"/>
              <a:gd name="connsiteY5" fmla="*/ 0 h 2009061"/>
              <a:gd name="connsiteX6" fmla="*/ 3615320 w 10815483"/>
              <a:gd name="connsiteY6" fmla="*/ 0 h 2009061"/>
              <a:gd name="connsiteX7" fmla="*/ 4291705 w 10815483"/>
              <a:gd name="connsiteY7" fmla="*/ 0 h 2009061"/>
              <a:gd name="connsiteX8" fmla="*/ 4866633 w 10815483"/>
              <a:gd name="connsiteY8" fmla="*/ 0 h 2009061"/>
              <a:gd name="connsiteX9" fmla="*/ 5644476 w 10815483"/>
              <a:gd name="connsiteY9" fmla="*/ 0 h 2009061"/>
              <a:gd name="connsiteX10" fmla="*/ 6422320 w 10815483"/>
              <a:gd name="connsiteY10" fmla="*/ 0 h 2009061"/>
              <a:gd name="connsiteX11" fmla="*/ 7098705 w 10815483"/>
              <a:gd name="connsiteY11" fmla="*/ 0 h 2009061"/>
              <a:gd name="connsiteX12" fmla="*/ 7673633 w 10815483"/>
              <a:gd name="connsiteY12" fmla="*/ 0 h 2009061"/>
              <a:gd name="connsiteX13" fmla="*/ 8350019 w 10815483"/>
              <a:gd name="connsiteY13" fmla="*/ 0 h 2009061"/>
              <a:gd name="connsiteX14" fmla="*/ 9026404 w 10815483"/>
              <a:gd name="connsiteY14" fmla="*/ 0 h 2009061"/>
              <a:gd name="connsiteX15" fmla="*/ 9905705 w 10815483"/>
              <a:gd name="connsiteY15" fmla="*/ 0 h 2009061"/>
              <a:gd name="connsiteX16" fmla="*/ 10480633 w 10815483"/>
              <a:gd name="connsiteY16" fmla="*/ 0 h 2009061"/>
              <a:gd name="connsiteX17" fmla="*/ 10815483 w 10815483"/>
              <a:gd name="connsiteY17" fmla="*/ 334850 h 2009061"/>
              <a:gd name="connsiteX18" fmla="*/ 10815483 w 10815483"/>
              <a:gd name="connsiteY18" fmla="*/ 977743 h 2009061"/>
              <a:gd name="connsiteX19" fmla="*/ 10815483 w 10815483"/>
              <a:gd name="connsiteY19" fmla="*/ 1674211 h 2009061"/>
              <a:gd name="connsiteX20" fmla="*/ 10480633 w 10815483"/>
              <a:gd name="connsiteY20" fmla="*/ 2009061 h 2009061"/>
              <a:gd name="connsiteX21" fmla="*/ 10108621 w 10815483"/>
              <a:gd name="connsiteY21" fmla="*/ 2009061 h 2009061"/>
              <a:gd name="connsiteX22" fmla="*/ 9736609 w 10815483"/>
              <a:gd name="connsiteY22" fmla="*/ 2009061 h 2009061"/>
              <a:gd name="connsiteX23" fmla="*/ 9364597 w 10815483"/>
              <a:gd name="connsiteY23" fmla="*/ 2009061 h 2009061"/>
              <a:gd name="connsiteX24" fmla="*/ 8789669 w 10815483"/>
              <a:gd name="connsiteY24" fmla="*/ 2009061 h 2009061"/>
              <a:gd name="connsiteX25" fmla="*/ 8417657 w 10815483"/>
              <a:gd name="connsiteY25" fmla="*/ 2009061 h 2009061"/>
              <a:gd name="connsiteX26" fmla="*/ 7639814 w 10815483"/>
              <a:gd name="connsiteY26" fmla="*/ 2009061 h 2009061"/>
              <a:gd name="connsiteX27" fmla="*/ 7267802 w 10815483"/>
              <a:gd name="connsiteY27" fmla="*/ 2009061 h 2009061"/>
              <a:gd name="connsiteX28" fmla="*/ 6489958 w 10815483"/>
              <a:gd name="connsiteY28" fmla="*/ 2009061 h 2009061"/>
              <a:gd name="connsiteX29" fmla="*/ 6016488 w 10815483"/>
              <a:gd name="connsiteY29" fmla="*/ 2009061 h 2009061"/>
              <a:gd name="connsiteX30" fmla="*/ 5238645 w 10815483"/>
              <a:gd name="connsiteY30" fmla="*/ 2009061 h 2009061"/>
              <a:gd name="connsiteX31" fmla="*/ 4460802 w 10815483"/>
              <a:gd name="connsiteY31" fmla="*/ 2009061 h 2009061"/>
              <a:gd name="connsiteX32" fmla="*/ 3987332 w 10815483"/>
              <a:gd name="connsiteY32" fmla="*/ 2009061 h 2009061"/>
              <a:gd name="connsiteX33" fmla="*/ 3513862 w 10815483"/>
              <a:gd name="connsiteY33" fmla="*/ 2009061 h 2009061"/>
              <a:gd name="connsiteX34" fmla="*/ 3141850 w 10815483"/>
              <a:gd name="connsiteY34" fmla="*/ 2009061 h 2009061"/>
              <a:gd name="connsiteX35" fmla="*/ 2262549 w 10815483"/>
              <a:gd name="connsiteY35" fmla="*/ 2009061 h 2009061"/>
              <a:gd name="connsiteX36" fmla="*/ 1484705 w 10815483"/>
              <a:gd name="connsiteY36" fmla="*/ 2009061 h 2009061"/>
              <a:gd name="connsiteX37" fmla="*/ 1011236 w 10815483"/>
              <a:gd name="connsiteY37" fmla="*/ 2009061 h 2009061"/>
              <a:gd name="connsiteX38" fmla="*/ 334850 w 10815483"/>
              <a:gd name="connsiteY38" fmla="*/ 2009061 h 2009061"/>
              <a:gd name="connsiteX39" fmla="*/ 0 w 10815483"/>
              <a:gd name="connsiteY39" fmla="*/ 1674211 h 2009061"/>
              <a:gd name="connsiteX40" fmla="*/ 0 w 10815483"/>
              <a:gd name="connsiteY40" fmla="*/ 991137 h 2009061"/>
              <a:gd name="connsiteX41" fmla="*/ 0 w 10815483"/>
              <a:gd name="connsiteY41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15483" h="2009061" fill="none" extrusionOk="0">
                <a:moveTo>
                  <a:pt x="0" y="334850"/>
                </a:moveTo>
                <a:cubicBezTo>
                  <a:pt x="13414" y="113652"/>
                  <a:pt x="168777" y="8387"/>
                  <a:pt x="334850" y="0"/>
                </a:cubicBezTo>
                <a:cubicBezTo>
                  <a:pt x="523025" y="-25642"/>
                  <a:pt x="859446" y="20527"/>
                  <a:pt x="1112693" y="0"/>
                </a:cubicBezTo>
                <a:cubicBezTo>
                  <a:pt x="1365940" y="-20527"/>
                  <a:pt x="1458279" y="24159"/>
                  <a:pt x="1789079" y="0"/>
                </a:cubicBezTo>
                <a:cubicBezTo>
                  <a:pt x="2119879" y="-24159"/>
                  <a:pt x="2488544" y="-3872"/>
                  <a:pt x="2668380" y="0"/>
                </a:cubicBezTo>
                <a:cubicBezTo>
                  <a:pt x="2848216" y="3872"/>
                  <a:pt x="2917982" y="1762"/>
                  <a:pt x="3040392" y="0"/>
                </a:cubicBezTo>
                <a:cubicBezTo>
                  <a:pt x="3162802" y="-1762"/>
                  <a:pt x="3437938" y="-17697"/>
                  <a:pt x="3615320" y="0"/>
                </a:cubicBezTo>
                <a:cubicBezTo>
                  <a:pt x="3792702" y="17697"/>
                  <a:pt x="4007657" y="5803"/>
                  <a:pt x="4291705" y="0"/>
                </a:cubicBezTo>
                <a:cubicBezTo>
                  <a:pt x="4575753" y="-5803"/>
                  <a:pt x="4617128" y="14196"/>
                  <a:pt x="4866633" y="0"/>
                </a:cubicBezTo>
                <a:cubicBezTo>
                  <a:pt x="5116138" y="-14196"/>
                  <a:pt x="5399328" y="24853"/>
                  <a:pt x="5644476" y="0"/>
                </a:cubicBezTo>
                <a:cubicBezTo>
                  <a:pt x="5889624" y="-24853"/>
                  <a:pt x="6060566" y="-35975"/>
                  <a:pt x="6422320" y="0"/>
                </a:cubicBezTo>
                <a:cubicBezTo>
                  <a:pt x="6784074" y="35975"/>
                  <a:pt x="6801862" y="10820"/>
                  <a:pt x="7098705" y="0"/>
                </a:cubicBezTo>
                <a:cubicBezTo>
                  <a:pt x="7395548" y="-10820"/>
                  <a:pt x="7408165" y="15126"/>
                  <a:pt x="7673633" y="0"/>
                </a:cubicBezTo>
                <a:cubicBezTo>
                  <a:pt x="7939101" y="-15126"/>
                  <a:pt x="8140768" y="1167"/>
                  <a:pt x="8350019" y="0"/>
                </a:cubicBezTo>
                <a:cubicBezTo>
                  <a:pt x="8559270" y="-1167"/>
                  <a:pt x="8713558" y="-29663"/>
                  <a:pt x="9026404" y="0"/>
                </a:cubicBezTo>
                <a:cubicBezTo>
                  <a:pt x="9339251" y="29663"/>
                  <a:pt x="9482980" y="-1508"/>
                  <a:pt x="9905705" y="0"/>
                </a:cubicBezTo>
                <a:cubicBezTo>
                  <a:pt x="10328430" y="1508"/>
                  <a:pt x="10269344" y="8392"/>
                  <a:pt x="10480633" y="0"/>
                </a:cubicBezTo>
                <a:cubicBezTo>
                  <a:pt x="10700374" y="-334"/>
                  <a:pt x="10825083" y="116534"/>
                  <a:pt x="10815483" y="334850"/>
                </a:cubicBezTo>
                <a:cubicBezTo>
                  <a:pt x="10826529" y="632267"/>
                  <a:pt x="10830465" y="698825"/>
                  <a:pt x="10815483" y="977743"/>
                </a:cubicBezTo>
                <a:cubicBezTo>
                  <a:pt x="10800501" y="1256661"/>
                  <a:pt x="10785581" y="1417377"/>
                  <a:pt x="10815483" y="1674211"/>
                </a:cubicBezTo>
                <a:cubicBezTo>
                  <a:pt x="10855245" y="1851188"/>
                  <a:pt x="10666450" y="1980363"/>
                  <a:pt x="10480633" y="2009061"/>
                </a:cubicBezTo>
                <a:cubicBezTo>
                  <a:pt x="10380413" y="2026407"/>
                  <a:pt x="10250567" y="2024101"/>
                  <a:pt x="10108621" y="2009061"/>
                </a:cubicBezTo>
                <a:cubicBezTo>
                  <a:pt x="9966675" y="1994021"/>
                  <a:pt x="9837932" y="2016200"/>
                  <a:pt x="9736609" y="2009061"/>
                </a:cubicBezTo>
                <a:cubicBezTo>
                  <a:pt x="9635286" y="2001922"/>
                  <a:pt x="9469156" y="2005582"/>
                  <a:pt x="9364597" y="2009061"/>
                </a:cubicBezTo>
                <a:cubicBezTo>
                  <a:pt x="9260038" y="2012540"/>
                  <a:pt x="8996050" y="2036957"/>
                  <a:pt x="8789669" y="2009061"/>
                </a:cubicBezTo>
                <a:cubicBezTo>
                  <a:pt x="8583288" y="1981165"/>
                  <a:pt x="8534952" y="1993664"/>
                  <a:pt x="8417657" y="2009061"/>
                </a:cubicBezTo>
                <a:cubicBezTo>
                  <a:pt x="8300362" y="2024458"/>
                  <a:pt x="7836691" y="1975419"/>
                  <a:pt x="7639814" y="2009061"/>
                </a:cubicBezTo>
                <a:cubicBezTo>
                  <a:pt x="7442937" y="2042703"/>
                  <a:pt x="7357255" y="2010696"/>
                  <a:pt x="7267802" y="2009061"/>
                </a:cubicBezTo>
                <a:cubicBezTo>
                  <a:pt x="7178349" y="2007426"/>
                  <a:pt x="6859117" y="2018584"/>
                  <a:pt x="6489958" y="2009061"/>
                </a:cubicBezTo>
                <a:cubicBezTo>
                  <a:pt x="6120799" y="1999538"/>
                  <a:pt x="6236964" y="1989135"/>
                  <a:pt x="6016488" y="2009061"/>
                </a:cubicBezTo>
                <a:cubicBezTo>
                  <a:pt x="5796012" y="2028988"/>
                  <a:pt x="5503567" y="2045770"/>
                  <a:pt x="5238645" y="2009061"/>
                </a:cubicBezTo>
                <a:cubicBezTo>
                  <a:pt x="4973723" y="1972352"/>
                  <a:pt x="4673456" y="1980194"/>
                  <a:pt x="4460802" y="2009061"/>
                </a:cubicBezTo>
                <a:cubicBezTo>
                  <a:pt x="4248148" y="2037928"/>
                  <a:pt x="4103684" y="2019508"/>
                  <a:pt x="3987332" y="2009061"/>
                </a:cubicBezTo>
                <a:cubicBezTo>
                  <a:pt x="3870980" y="1998615"/>
                  <a:pt x="3725859" y="2031730"/>
                  <a:pt x="3513862" y="2009061"/>
                </a:cubicBezTo>
                <a:cubicBezTo>
                  <a:pt x="3301865" y="1986393"/>
                  <a:pt x="3258173" y="1997574"/>
                  <a:pt x="3141850" y="2009061"/>
                </a:cubicBezTo>
                <a:cubicBezTo>
                  <a:pt x="3025527" y="2020548"/>
                  <a:pt x="2516037" y="1992103"/>
                  <a:pt x="2262549" y="2009061"/>
                </a:cubicBezTo>
                <a:cubicBezTo>
                  <a:pt x="2009061" y="2026019"/>
                  <a:pt x="1749846" y="1992848"/>
                  <a:pt x="1484705" y="2009061"/>
                </a:cubicBezTo>
                <a:cubicBezTo>
                  <a:pt x="1219564" y="2025274"/>
                  <a:pt x="1152492" y="2001545"/>
                  <a:pt x="1011236" y="2009061"/>
                </a:cubicBezTo>
                <a:cubicBezTo>
                  <a:pt x="869980" y="2016577"/>
                  <a:pt x="553514" y="1998867"/>
                  <a:pt x="334850" y="2009061"/>
                </a:cubicBezTo>
                <a:cubicBezTo>
                  <a:pt x="185283" y="2031792"/>
                  <a:pt x="-8535" y="1853623"/>
                  <a:pt x="0" y="1674211"/>
                </a:cubicBezTo>
                <a:cubicBezTo>
                  <a:pt x="3059" y="1486392"/>
                  <a:pt x="-31123" y="1204860"/>
                  <a:pt x="0" y="991137"/>
                </a:cubicBezTo>
                <a:cubicBezTo>
                  <a:pt x="31123" y="777414"/>
                  <a:pt x="17429" y="615037"/>
                  <a:pt x="0" y="334850"/>
                </a:cubicBezTo>
                <a:close/>
              </a:path>
              <a:path w="10815483" h="2009061" stroke="0" extrusionOk="0">
                <a:moveTo>
                  <a:pt x="0" y="334850"/>
                </a:moveTo>
                <a:cubicBezTo>
                  <a:pt x="-19059" y="147645"/>
                  <a:pt x="165460" y="37792"/>
                  <a:pt x="334850" y="0"/>
                </a:cubicBezTo>
                <a:cubicBezTo>
                  <a:pt x="563824" y="31041"/>
                  <a:pt x="683510" y="24987"/>
                  <a:pt x="1011236" y="0"/>
                </a:cubicBezTo>
                <a:cubicBezTo>
                  <a:pt x="1338962" y="-24987"/>
                  <a:pt x="1249075" y="-7698"/>
                  <a:pt x="1383248" y="0"/>
                </a:cubicBezTo>
                <a:cubicBezTo>
                  <a:pt x="1517421" y="7698"/>
                  <a:pt x="2029176" y="17750"/>
                  <a:pt x="2262549" y="0"/>
                </a:cubicBezTo>
                <a:cubicBezTo>
                  <a:pt x="2495922" y="-17750"/>
                  <a:pt x="2628127" y="10493"/>
                  <a:pt x="2736019" y="0"/>
                </a:cubicBezTo>
                <a:cubicBezTo>
                  <a:pt x="2843911" y="-10493"/>
                  <a:pt x="3328956" y="34291"/>
                  <a:pt x="3513862" y="0"/>
                </a:cubicBezTo>
                <a:cubicBezTo>
                  <a:pt x="3698768" y="-34291"/>
                  <a:pt x="3761494" y="-2165"/>
                  <a:pt x="3885874" y="0"/>
                </a:cubicBezTo>
                <a:cubicBezTo>
                  <a:pt x="4010254" y="2165"/>
                  <a:pt x="4229243" y="16168"/>
                  <a:pt x="4359344" y="0"/>
                </a:cubicBezTo>
                <a:cubicBezTo>
                  <a:pt x="4489445" y="-16168"/>
                  <a:pt x="4581775" y="-13797"/>
                  <a:pt x="4731356" y="0"/>
                </a:cubicBezTo>
                <a:cubicBezTo>
                  <a:pt x="4880937" y="13797"/>
                  <a:pt x="4919248" y="12771"/>
                  <a:pt x="5103368" y="0"/>
                </a:cubicBezTo>
                <a:cubicBezTo>
                  <a:pt x="5287488" y="-12771"/>
                  <a:pt x="5357919" y="-4426"/>
                  <a:pt x="5576838" y="0"/>
                </a:cubicBezTo>
                <a:cubicBezTo>
                  <a:pt x="5795757" y="4426"/>
                  <a:pt x="5980947" y="18787"/>
                  <a:pt x="6253223" y="0"/>
                </a:cubicBezTo>
                <a:cubicBezTo>
                  <a:pt x="6525499" y="-18787"/>
                  <a:pt x="6645507" y="24363"/>
                  <a:pt x="6828151" y="0"/>
                </a:cubicBezTo>
                <a:cubicBezTo>
                  <a:pt x="7010795" y="-24363"/>
                  <a:pt x="7120960" y="-10816"/>
                  <a:pt x="7200163" y="0"/>
                </a:cubicBezTo>
                <a:cubicBezTo>
                  <a:pt x="7279366" y="10816"/>
                  <a:pt x="7562563" y="-10561"/>
                  <a:pt x="7673633" y="0"/>
                </a:cubicBezTo>
                <a:cubicBezTo>
                  <a:pt x="7784703" y="10561"/>
                  <a:pt x="8063119" y="3438"/>
                  <a:pt x="8248561" y="0"/>
                </a:cubicBezTo>
                <a:cubicBezTo>
                  <a:pt x="8434003" y="-3438"/>
                  <a:pt x="8707810" y="11792"/>
                  <a:pt x="9127862" y="0"/>
                </a:cubicBezTo>
                <a:cubicBezTo>
                  <a:pt x="9547914" y="-11792"/>
                  <a:pt x="9568183" y="-6903"/>
                  <a:pt x="9702790" y="0"/>
                </a:cubicBezTo>
                <a:cubicBezTo>
                  <a:pt x="9837397" y="6903"/>
                  <a:pt x="10216485" y="9059"/>
                  <a:pt x="10480633" y="0"/>
                </a:cubicBezTo>
                <a:cubicBezTo>
                  <a:pt x="10680088" y="12014"/>
                  <a:pt x="10812874" y="145985"/>
                  <a:pt x="10815483" y="334850"/>
                </a:cubicBezTo>
                <a:cubicBezTo>
                  <a:pt x="10822379" y="619297"/>
                  <a:pt x="10804267" y="713879"/>
                  <a:pt x="10815483" y="977743"/>
                </a:cubicBezTo>
                <a:cubicBezTo>
                  <a:pt x="10826699" y="1241607"/>
                  <a:pt x="10788640" y="1463152"/>
                  <a:pt x="10815483" y="1674211"/>
                </a:cubicBezTo>
                <a:cubicBezTo>
                  <a:pt x="10833004" y="1847376"/>
                  <a:pt x="10663586" y="2027668"/>
                  <a:pt x="10480633" y="2009061"/>
                </a:cubicBezTo>
                <a:cubicBezTo>
                  <a:pt x="10183817" y="1978120"/>
                  <a:pt x="9882762" y="2007376"/>
                  <a:pt x="9702790" y="2009061"/>
                </a:cubicBezTo>
                <a:cubicBezTo>
                  <a:pt x="9522818" y="2010746"/>
                  <a:pt x="9336347" y="1990293"/>
                  <a:pt x="9229320" y="2009061"/>
                </a:cubicBezTo>
                <a:cubicBezTo>
                  <a:pt x="9122293" y="2027830"/>
                  <a:pt x="8543136" y="2031521"/>
                  <a:pt x="8350019" y="2009061"/>
                </a:cubicBezTo>
                <a:cubicBezTo>
                  <a:pt x="8156902" y="1986601"/>
                  <a:pt x="7781407" y="2051611"/>
                  <a:pt x="7470717" y="2009061"/>
                </a:cubicBezTo>
                <a:cubicBezTo>
                  <a:pt x="7160027" y="1966511"/>
                  <a:pt x="7066850" y="2024414"/>
                  <a:pt x="6794332" y="2009061"/>
                </a:cubicBezTo>
                <a:cubicBezTo>
                  <a:pt x="6521815" y="1993708"/>
                  <a:pt x="6337973" y="1994308"/>
                  <a:pt x="6219404" y="2009061"/>
                </a:cubicBezTo>
                <a:cubicBezTo>
                  <a:pt x="6100835" y="2023814"/>
                  <a:pt x="5741354" y="1970417"/>
                  <a:pt x="5340103" y="2009061"/>
                </a:cubicBezTo>
                <a:cubicBezTo>
                  <a:pt x="4938852" y="2047705"/>
                  <a:pt x="4960645" y="1981830"/>
                  <a:pt x="4765175" y="2009061"/>
                </a:cubicBezTo>
                <a:cubicBezTo>
                  <a:pt x="4569705" y="2036292"/>
                  <a:pt x="4499024" y="2008749"/>
                  <a:pt x="4393163" y="2009061"/>
                </a:cubicBezTo>
                <a:cubicBezTo>
                  <a:pt x="4287302" y="2009373"/>
                  <a:pt x="4182537" y="2027271"/>
                  <a:pt x="4021151" y="2009061"/>
                </a:cubicBezTo>
                <a:cubicBezTo>
                  <a:pt x="3859765" y="1990851"/>
                  <a:pt x="3502145" y="1982408"/>
                  <a:pt x="3344766" y="2009061"/>
                </a:cubicBezTo>
                <a:cubicBezTo>
                  <a:pt x="3187387" y="2035714"/>
                  <a:pt x="2929760" y="1979679"/>
                  <a:pt x="2668380" y="2009061"/>
                </a:cubicBezTo>
                <a:cubicBezTo>
                  <a:pt x="2407000" y="2038443"/>
                  <a:pt x="2044539" y="2027129"/>
                  <a:pt x="1789079" y="2009061"/>
                </a:cubicBezTo>
                <a:cubicBezTo>
                  <a:pt x="1533619" y="1990993"/>
                  <a:pt x="1471744" y="2017175"/>
                  <a:pt x="1315609" y="2009061"/>
                </a:cubicBezTo>
                <a:cubicBezTo>
                  <a:pt x="1159474" y="2000948"/>
                  <a:pt x="752358" y="2016502"/>
                  <a:pt x="334850" y="2009061"/>
                </a:cubicBezTo>
                <a:cubicBezTo>
                  <a:pt x="192985" y="1997035"/>
                  <a:pt x="5056" y="1818480"/>
                  <a:pt x="0" y="1674211"/>
                </a:cubicBezTo>
                <a:cubicBezTo>
                  <a:pt x="-6703" y="1395387"/>
                  <a:pt x="16679" y="1337403"/>
                  <a:pt x="0" y="1031318"/>
                </a:cubicBezTo>
                <a:cubicBezTo>
                  <a:pt x="-16679" y="725233"/>
                  <a:pt x="-11877" y="525558"/>
                  <a:pt x="0" y="334850"/>
                </a:cubicBezTo>
                <a:close/>
              </a:path>
            </a:pathLst>
          </a:custGeom>
          <a:solidFill>
            <a:srgbClr val="92D050"/>
          </a:solidFill>
          <a:ln w="19050">
            <a:extLst>
              <a:ext uri="{C807C97D-BFC1-408E-A445-0C87EB9F89A2}">
                <ask:lineSketchStyleProps xmlns:ask="http://schemas.microsoft.com/office/drawing/2018/sketchyshapes" xmlns="" sd="1594595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bầy khủng long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Brachiosaurus có 12 con. 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tính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ngày chúng tiêu thụ hết khoảng 2 184 kg lương thực. Vậy trung bình 1 con Brachiosaurus tiêu thụ bao nhiêu ki-lô-gam lương thực trong 1 ngày?</a:t>
            </a:r>
          </a:p>
        </p:txBody>
      </p:sp>
      <p:pic>
        <p:nvPicPr>
          <p:cNvPr id="3" name="Picture 2" descr="A picture containing sky, outdoor, herd, group&#10;&#10;Description automatically generated">
            <a:extLst>
              <a:ext uri="{FF2B5EF4-FFF2-40B4-BE49-F238E27FC236}">
                <a16:creationId xmlns:a16="http://schemas.microsoft.com/office/drawing/2014/main" id="{618DBC8C-5F37-46CE-9C3C-483F467459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2"/>
          <a:stretch/>
        </p:blipFill>
        <p:spPr>
          <a:xfrm>
            <a:off x="198205" y="2302529"/>
            <a:ext cx="5897795" cy="382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039261-18CE-477A-AC68-2B2383F4886C}"/>
              </a:ext>
            </a:extLst>
          </p:cNvPr>
          <p:cNvGrpSpPr/>
          <p:nvPr/>
        </p:nvGrpSpPr>
        <p:grpSpPr>
          <a:xfrm>
            <a:off x="6387189" y="2315475"/>
            <a:ext cx="4520677" cy="1499089"/>
            <a:chOff x="5867402" y="2410746"/>
            <a:chExt cx="4520677" cy="14990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91952A-D029-44F2-9E0B-2CA5F7FB6450}"/>
                </a:ext>
              </a:extLst>
            </p:cNvPr>
            <p:cNvSpPr/>
            <p:nvPr/>
          </p:nvSpPr>
          <p:spPr>
            <a:xfrm>
              <a:off x="6537439" y="265862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 kg</a:t>
              </a:r>
            </a:p>
          </p:txBody>
        </p:sp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17B7E99A-B001-4645-92A1-16F6A54F1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" t="6308" r="77096" b="78495"/>
            <a:stretch/>
          </p:blipFill>
          <p:spPr>
            <a:xfrm>
              <a:off x="5867402" y="2410746"/>
              <a:ext cx="1395103" cy="14990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F41F0-C565-4573-B423-2E78955DE162}"/>
              </a:ext>
            </a:extLst>
          </p:cNvPr>
          <p:cNvGrpSpPr/>
          <p:nvPr/>
        </p:nvGrpSpPr>
        <p:grpSpPr>
          <a:xfrm>
            <a:off x="6459830" y="3419732"/>
            <a:ext cx="4351035" cy="1621378"/>
            <a:chOff x="6037044" y="3419732"/>
            <a:chExt cx="4351035" cy="16213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1E23FF-AB22-4816-B204-6A6405CEC5EB}"/>
                </a:ext>
              </a:extLst>
            </p:cNvPr>
            <p:cNvSpPr/>
            <p:nvPr/>
          </p:nvSpPr>
          <p:spPr>
            <a:xfrm>
              <a:off x="6537439" y="38275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182 kg</a:t>
              </a:r>
            </a:p>
          </p:txBody>
        </p:sp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CC242852-00E6-465A-B722-7AD8B7DE8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5735" r="59045" b="79068"/>
            <a:stretch/>
          </p:blipFill>
          <p:spPr>
            <a:xfrm>
              <a:off x="6037044" y="3419732"/>
              <a:ext cx="1376642" cy="16213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D24A6-8833-4C9E-8067-FF16AEA467F1}"/>
              </a:ext>
            </a:extLst>
          </p:cNvPr>
          <p:cNvGrpSpPr/>
          <p:nvPr/>
        </p:nvGrpSpPr>
        <p:grpSpPr>
          <a:xfrm>
            <a:off x="6387189" y="4777556"/>
            <a:ext cx="4400195" cy="1499508"/>
            <a:chOff x="5987884" y="4702989"/>
            <a:chExt cx="4400195" cy="14995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6BCB3D-F2EA-455E-B3B1-58F8E507EE70}"/>
                </a:ext>
              </a:extLst>
            </p:cNvPr>
            <p:cNvSpPr/>
            <p:nvPr/>
          </p:nvSpPr>
          <p:spPr>
            <a:xfrm>
              <a:off x="6537439" y="50411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184 kg</a:t>
              </a:r>
            </a:p>
          </p:txBody>
        </p:sp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E09AB43D-E1E8-4B48-A9AE-4144C708B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65" t="5735" r="40232" b="79068"/>
            <a:stretch/>
          </p:blipFill>
          <p:spPr>
            <a:xfrm>
              <a:off x="5987884" y="4702989"/>
              <a:ext cx="1376642" cy="1499508"/>
            </a:xfrm>
            <a:prstGeom prst="rect">
              <a:avLst/>
            </a:prstGeom>
          </p:spPr>
        </p:pic>
      </p:grpSp>
      <p:pic>
        <p:nvPicPr>
          <p:cNvPr id="2" name="Một bầy khủng long Brachiosaurus có 12 con. Ước tính 1 ngày chúng tiêu thụ hết khoảng 2 184 kg lương thực. Vậy trung bình 1 con Brachiosaurus tiêu thụ bao nhiêu ki-lô-gam lương thực trong 1 ngày_">
            <a:hlinkClick r:id="" action="ppaction://media"/>
            <a:extLst>
              <a:ext uri="{FF2B5EF4-FFF2-40B4-BE49-F238E27FC236}">
                <a16:creationId xmlns:a16="http://schemas.microsoft.com/office/drawing/2014/main" id="{9ECD13E6-32AE-4E7D-93DD-4F290F64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6629" y="778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1487074" y="428347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Dặn dò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96" y="3429000"/>
            <a:ext cx="70993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 bài tập vào vở</a:t>
            </a:r>
          </a:p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1257240-EA3F-4C62-8A14-3936D7C6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8" y="2668554"/>
            <a:ext cx="3948893" cy="4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3002692" y="70957"/>
            <a:ext cx="849784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học tốt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FE7C2B8-41E5-46AE-A45B-82163E8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21125-C897-4C0E-926F-9E194A7C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-180438" y="-849807"/>
            <a:ext cx="6154518" cy="2832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7A600-9E8D-47A8-B943-841D1FFF69B3}"/>
              </a:ext>
            </a:extLst>
          </p:cNvPr>
          <p:cNvSpPr txBox="1"/>
          <p:nvPr/>
        </p:nvSpPr>
        <p:spPr>
          <a:xfrm>
            <a:off x="380015" y="372090"/>
            <a:ext cx="5216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Bài 1: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Đặt tính rồi tính: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2706A0-61EB-412A-87B8-F84EC68ACE79}"/>
              </a:ext>
            </a:extLst>
          </p:cNvPr>
          <p:cNvGrpSpPr/>
          <p:nvPr/>
        </p:nvGrpSpPr>
        <p:grpSpPr>
          <a:xfrm>
            <a:off x="449483" y="2463329"/>
            <a:ext cx="5616040" cy="1931342"/>
            <a:chOff x="449483" y="2463329"/>
            <a:chExt cx="5616040" cy="19313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49CB5F-41B1-446E-902C-8F4DA5A7FD6B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1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FA35553E-82DF-4A37-8335-DB286264E519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78116E6-D01D-4783-94DD-86F6752921BD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7CE9A3C-CF64-449B-A767-B7A45821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3" y="2463329"/>
              <a:ext cx="1837131" cy="1931342"/>
            </a:xfrm>
            <a:prstGeom prst="rect">
              <a:avLst/>
            </a:prstGeom>
          </p:spPr>
        </p:pic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00952281-D828-4E73-ACC1-B154D0175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841" y="2969788"/>
              <a:ext cx="35416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5A6B7A-4EFE-4339-A4DE-F445F121944C}"/>
              </a:ext>
            </a:extLst>
          </p:cNvPr>
          <p:cNvGrpSpPr/>
          <p:nvPr/>
        </p:nvGrpSpPr>
        <p:grpSpPr>
          <a:xfrm>
            <a:off x="5974080" y="2495088"/>
            <a:ext cx="5612489" cy="1981219"/>
            <a:chOff x="5974080" y="2495088"/>
            <a:chExt cx="5612489" cy="19812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F9496B-AE7B-435A-AACC-E78B522847E9}"/>
                </a:ext>
              </a:extLst>
            </p:cNvPr>
            <p:cNvGrpSpPr/>
            <p:nvPr/>
          </p:nvGrpSpPr>
          <p:grpSpPr>
            <a:xfrm>
              <a:off x="6570084" y="2545888"/>
              <a:ext cx="5016485" cy="1646544"/>
              <a:chOff x="1027384" y="404137"/>
              <a:chExt cx="10642347" cy="5935878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A847871-45F5-4230-9080-DE4C7B4E6FAC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F9C18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9A479-9A9F-4E40-8817-C6D8B2F4D5BB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A1050F62-AB58-4594-9199-B059338E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80" y="2495088"/>
              <a:ext cx="1837131" cy="1981219"/>
            </a:xfrm>
            <a:prstGeom prst="rect">
              <a:avLst/>
            </a:prstGeom>
          </p:spPr>
        </p:pic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AA9D4096-E36D-4CAF-84D2-B5B204927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46" y="2969788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9CD72-205B-4D74-97C3-9B85F111493B}"/>
              </a:ext>
            </a:extLst>
          </p:cNvPr>
          <p:cNvGrpSpPr/>
          <p:nvPr/>
        </p:nvGrpSpPr>
        <p:grpSpPr>
          <a:xfrm>
            <a:off x="729201" y="4483025"/>
            <a:ext cx="5336322" cy="1931342"/>
            <a:chOff x="729201" y="4483025"/>
            <a:chExt cx="5336322" cy="19313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A869E7-CB04-4747-9EDD-32A3CA0559E9}"/>
                </a:ext>
              </a:extLst>
            </p:cNvPr>
            <p:cNvGrpSpPr/>
            <p:nvPr/>
          </p:nvGrpSpPr>
          <p:grpSpPr>
            <a:xfrm>
              <a:off x="1049038" y="4554145"/>
              <a:ext cx="5016485" cy="1646544"/>
              <a:chOff x="1027384" y="404137"/>
              <a:chExt cx="10642347" cy="5935878"/>
            </a:xfrm>
          </p:grpSpPr>
          <p:sp>
            <p:nvSpPr>
              <p:cNvPr id="1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67293D6-0E5F-40B8-AD71-363A1A92F5F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87E7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B4B8AA3F-FD8A-4DF2-A642-85DE6A7C364A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56E5F233-5C1A-45BC-9D84-FE6150C8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1" y="4483025"/>
              <a:ext cx="1735525" cy="193134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1CAF7EC-AD8E-43DF-AE0A-8C2E4E11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18" y="4998882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3336C6-FDB5-45EC-B4C2-61CCDF4B0E93}"/>
              </a:ext>
            </a:extLst>
          </p:cNvPr>
          <p:cNvGrpSpPr/>
          <p:nvPr/>
        </p:nvGrpSpPr>
        <p:grpSpPr>
          <a:xfrm>
            <a:off x="6124900" y="4593064"/>
            <a:ext cx="5415947" cy="1972780"/>
            <a:chOff x="6124900" y="4593064"/>
            <a:chExt cx="5415947" cy="1972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125933-BE22-4084-BCAB-AE5055327C6D}"/>
                </a:ext>
              </a:extLst>
            </p:cNvPr>
            <p:cNvGrpSpPr/>
            <p:nvPr/>
          </p:nvGrpSpPr>
          <p:grpSpPr>
            <a:xfrm>
              <a:off x="6524362" y="4593064"/>
              <a:ext cx="5016485" cy="1646544"/>
              <a:chOff x="1027384" y="404137"/>
              <a:chExt cx="10642347" cy="5935878"/>
            </a:xfrm>
          </p:grpSpPr>
          <p:sp>
            <p:nvSpPr>
              <p:cNvPr id="19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5E738FB5-1B64-4E2F-ACCF-E44EA6D5239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BD7E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24F63BB-89B1-4610-9458-D4B0225B1BE4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3B3F7E-2B9E-4F19-9B6E-9099B6C6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00" y="4660742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96A66EE-3196-45FE-8CBC-CC739C82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8378" y="5033197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ECAD12F6-6815-4877-8968-DDE27EF5B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86" y="303027"/>
            <a:ext cx="2716904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4492 -0.0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BD3DE6-A3F4-4AF0-A708-B3DEAD1E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5BF687-869D-4AE2-A332-D8FD48D71453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ABECAFDD-D9EA-44FF-8654-E3FEA641BF52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id="{93A594A7-119D-4E2E-B02F-D39528B237A8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6448-16EA-4E1F-A2A5-1999C0FC2619}"/>
              </a:ext>
            </a:extLst>
          </p:cNvPr>
          <p:cNvGrpSpPr/>
          <p:nvPr/>
        </p:nvGrpSpPr>
        <p:grpSpPr>
          <a:xfrm>
            <a:off x="815013" y="160396"/>
            <a:ext cx="4804338" cy="1931342"/>
            <a:chOff x="939501" y="-106620"/>
            <a:chExt cx="4804338" cy="19313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4E1EBA-8BA4-418B-B795-2432141BD178}"/>
                </a:ext>
              </a:extLst>
            </p:cNvPr>
            <p:cNvSpPr/>
            <p:nvPr/>
          </p:nvSpPr>
          <p:spPr>
            <a:xfrm>
              <a:off x="1893199" y="346502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08BCAC9-6522-481F-9833-68A37190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01" y="-106620"/>
              <a:ext cx="1837131" cy="1931342"/>
            </a:xfrm>
            <a:prstGeom prst="rect">
              <a:avLst/>
            </a:prstGeom>
          </p:spPr>
        </p:pic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03FA494C-BE34-4B47-9871-762ECD64D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441" y="443552"/>
              <a:ext cx="327407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sp>
        <p:nvSpPr>
          <p:cNvPr id="11" name="Text Box 84">
            <a:extLst>
              <a:ext uri="{FF2B5EF4-FFF2-40B4-BE49-F238E27FC236}">
                <a16:creationId xmlns:a16="http://schemas.microsoft.com/office/drawing/2014/main" id="{BEB2E7C3-B03B-468B-A5B3-0307D5F3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056" y="5295316"/>
            <a:ext cx="5824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A2253F"/>
                </a:solidFill>
                <a:latin typeface="UTM Avo" panose="02040603050506020204" pitchFamily="18" charset="0"/>
              </a:rPr>
              <a:t>Vậy: 855 : 45 = 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33B0E2-AE7F-41BF-9B67-B02B923AB822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3" name="Line 106">
              <a:extLst>
                <a:ext uri="{FF2B5EF4-FFF2-40B4-BE49-F238E27FC236}">
                  <a16:creationId xmlns:a16="http://schemas.microsoft.com/office/drawing/2014/main" id="{859595CF-51D2-4114-8B05-A9FC19EF0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4" name="Line 107">
              <a:extLst>
                <a:ext uri="{FF2B5EF4-FFF2-40B4-BE49-F238E27FC236}">
                  <a16:creationId xmlns:a16="http://schemas.microsoft.com/office/drawing/2014/main" id="{FA663D12-8B23-4458-8655-43EE9E046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5" name="Text Box 204">
              <a:extLst>
                <a:ext uri="{FF2B5EF4-FFF2-40B4-BE49-F238E27FC236}">
                  <a16:creationId xmlns:a16="http://schemas.microsoft.com/office/drawing/2014/main" id="{8BAB186F-AA0D-4DA7-BEE5-9C50DB312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855</a:t>
              </a:r>
              <a:endParaRPr lang="en-US" altLang="en-US" dirty="0"/>
            </a:p>
          </p:txBody>
        </p:sp>
        <p:sp>
          <p:nvSpPr>
            <p:cNvPr id="16" name="Text Box 205">
              <a:extLst>
                <a:ext uri="{FF2B5EF4-FFF2-40B4-BE49-F238E27FC236}">
                  <a16:creationId xmlns:a16="http://schemas.microsoft.com/office/drawing/2014/main" id="{25D886BB-9F41-4B6D-8672-52316C736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06">
              <a:extLst>
                <a:ext uri="{FF2B5EF4-FFF2-40B4-BE49-F238E27FC236}">
                  <a16:creationId xmlns:a16="http://schemas.microsoft.com/office/drawing/2014/main" id="{0405D51B-5A72-4547-9E1F-9AF35447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405</a:t>
              </a:r>
              <a:endParaRPr lang="en-US" altLang="en-US" dirty="0"/>
            </a:p>
          </p:txBody>
        </p:sp>
        <p:sp>
          <p:nvSpPr>
            <p:cNvPr id="18" name="Text Box 207">
              <a:extLst>
                <a:ext uri="{FF2B5EF4-FFF2-40B4-BE49-F238E27FC236}">
                  <a16:creationId xmlns:a16="http://schemas.microsoft.com/office/drawing/2014/main" id="{E30309F4-8B45-4457-A87B-E22E04DBA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11">
              <a:extLst>
                <a:ext uri="{FF2B5EF4-FFF2-40B4-BE49-F238E27FC236}">
                  <a16:creationId xmlns:a16="http://schemas.microsoft.com/office/drawing/2014/main" id="{6C2D94EE-1AD9-4B6C-AC9E-AE829947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8EEEA-B1A3-4B46-87D4-FDF57B8C7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8685550" y="2732840"/>
            <a:ext cx="2796146" cy="382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2A58D0-B39B-4A87-AEF8-C3997100A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3973-4A4D-46FD-B0F9-C7965497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5AAED0-0073-4356-A801-70794D2CBF16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606BDBFD-B188-4BE8-B0D8-9343F98E2FC8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F9C18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C099767-688B-49F7-A00E-51773DED759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2903E4A-AE48-4C26-B304-EE7C8776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85" y="5360850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579 : 36 = 16 (dư 3)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90D24D-4A09-4A69-9CD8-7ECA4C845B80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1" name="Line 106">
              <a:extLst>
                <a:ext uri="{FF2B5EF4-FFF2-40B4-BE49-F238E27FC236}">
                  <a16:creationId xmlns:a16="http://schemas.microsoft.com/office/drawing/2014/main" id="{BD3E3C81-74CA-46B9-9FF9-534085414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2" name="Line 107">
              <a:extLst>
                <a:ext uri="{FF2B5EF4-FFF2-40B4-BE49-F238E27FC236}">
                  <a16:creationId xmlns:a16="http://schemas.microsoft.com/office/drawing/2014/main" id="{55DF93C3-3870-46BD-A18E-4CE68F6E6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3" name="Text Box 204">
              <a:extLst>
                <a:ext uri="{FF2B5EF4-FFF2-40B4-BE49-F238E27FC236}">
                  <a16:creationId xmlns:a16="http://schemas.microsoft.com/office/drawing/2014/main" id="{164E5273-AE35-468B-A483-98EDD2AE7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579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4" name="Text Box 205">
              <a:extLst>
                <a:ext uri="{FF2B5EF4-FFF2-40B4-BE49-F238E27FC236}">
                  <a16:creationId xmlns:a16="http://schemas.microsoft.com/office/drawing/2014/main" id="{90273DE8-8F3E-4B8A-BAA3-48D597A1A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06">
              <a:extLst>
                <a:ext uri="{FF2B5EF4-FFF2-40B4-BE49-F238E27FC236}">
                  <a16:creationId xmlns:a16="http://schemas.microsoft.com/office/drawing/2014/main" id="{FB0CBA51-A7CF-46E7-BD2D-BE90305CA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219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6" name="Text Box 207">
              <a:extLst>
                <a:ext uri="{FF2B5EF4-FFF2-40B4-BE49-F238E27FC236}">
                  <a16:creationId xmlns:a16="http://schemas.microsoft.com/office/drawing/2014/main" id="{E6BF162F-80DB-40ED-905D-E68538E40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03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11">
              <a:extLst>
                <a:ext uri="{FF2B5EF4-FFF2-40B4-BE49-F238E27FC236}">
                  <a16:creationId xmlns:a16="http://schemas.microsoft.com/office/drawing/2014/main" id="{4DEC8FD8-DC43-4CD4-9DC5-F649B33E6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256058-4759-482E-BA7D-34D02EDD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2" b="90000" l="14400" r="85500">
                        <a14:foregroundMark x1="48800" y1="9352" x2="52000" y2="9907"/>
                        <a14:foregroundMark x1="41200" y1="27685" x2="43100" y2="32963"/>
                        <a14:foregroundMark x1="34500" y1="27685" x2="37200" y2="28981"/>
                        <a14:foregroundMark x1="37000" y1="26759" x2="35500" y2="29722"/>
                        <a14:foregroundMark x1="31000" y1="25926" x2="37000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" r="5541"/>
          <a:stretch/>
        </p:blipFill>
        <p:spPr>
          <a:xfrm>
            <a:off x="7837196" y="2344580"/>
            <a:ext cx="4167783" cy="4606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91EBA-773E-448A-9D58-C7D2FEF4080D}"/>
              </a:ext>
            </a:extLst>
          </p:cNvPr>
          <p:cNvGrpSpPr/>
          <p:nvPr/>
        </p:nvGrpSpPr>
        <p:grpSpPr>
          <a:xfrm>
            <a:off x="938192" y="65610"/>
            <a:ext cx="4754847" cy="1981219"/>
            <a:chOff x="938192" y="65610"/>
            <a:chExt cx="4754847" cy="19812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77C5D84-3F21-48B7-B2B0-F47A1F9F31F2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1C38A201-D485-4FB3-BAC0-5673EC79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92" y="65610"/>
              <a:ext cx="1837131" cy="1981219"/>
            </a:xfrm>
            <a:prstGeom prst="rect">
              <a:avLst/>
            </a:prstGeom>
          </p:spPr>
        </p:pic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303486D2-2EE9-42D6-A9BD-5145352EE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021" y="640720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54437C-8EA0-43F6-8B85-CC88FA7A6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1215B-FF40-454E-BC40-D59DB54E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355296" y="1841709"/>
            <a:ext cx="7736541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EF30250A-EE4A-43F3-8493-37545AF5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8" y="5522387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9009 : 33 = 273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AC2D-E930-425F-856E-7CAC442D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13" b="69359" l="61700" r="92800">
                        <a14:foregroundMark x1="70300" y1="29744" x2="69200" y2="33718"/>
                        <a14:foregroundMark x1="68000" y1="31538" x2="72200" y2="32436"/>
                        <a14:foregroundMark x1="68000" y1="31538" x2="72400" y2="31282"/>
                        <a14:foregroundMark x1="66600" y1="31282" x2="73100" y2="32821"/>
                        <a14:foregroundMark x1="67800" y1="31282" x2="71700" y2="34872"/>
                        <a14:foregroundMark x1="67800" y1="30385" x2="72200" y2="31923"/>
                        <a14:foregroundMark x1="63100" y1="33718" x2="64700" y2="34615"/>
                        <a14:foregroundMark x1="61700" y1="34615" x2="68200" y2="33718"/>
                        <a14:foregroundMark x1="70600" y1="25513" x2="73753" y2="26031"/>
                        <a14:foregroundMark x1="84400" y1="67051" x2="85800" y2="69103"/>
                        <a14:backgroundMark x1="74500" y1="25769" x2="75600" y2="26538"/>
                        <a14:backgroundMark x1="74100" y1="25513" x2="74800" y2="25897"/>
                        <a14:backgroundMark x1="74000" y1="25897" x2="74000" y2="25897"/>
                        <a14:backgroundMark x1="74000" y1="25897" x2="74800" y2="26410"/>
                        <a14:backgroundMark x1="92500" y1="57051" x2="92900" y2="59744"/>
                        <a14:backgroundMark x1="86200" y1="69487" x2="86200" y2="69487"/>
                        <a14:backgroundMark x1="86200" y1="69744" x2="86200" y2="69744"/>
                        <a14:backgroundMark x1="83700" y1="71026" x2="83700" y2="71026"/>
                        <a14:backgroundMark x1="86000" y1="69744" x2="86000" y2="69744"/>
                        <a14:backgroundMark x1="80700" y1="71154" x2="807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8" t="20712" r="5841" b="24842"/>
          <a:stretch/>
        </p:blipFill>
        <p:spPr>
          <a:xfrm>
            <a:off x="8667003" y="3064213"/>
            <a:ext cx="3169701" cy="37937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39D30E-3E7E-4CA3-9675-90F0B43F9A6D}"/>
              </a:ext>
            </a:extLst>
          </p:cNvPr>
          <p:cNvGrpSpPr/>
          <p:nvPr/>
        </p:nvGrpSpPr>
        <p:grpSpPr>
          <a:xfrm>
            <a:off x="965473" y="-21299"/>
            <a:ext cx="5185523" cy="1931342"/>
            <a:chOff x="965473" y="-21299"/>
            <a:chExt cx="5185523" cy="19313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5335033-F044-4842-839E-E4C40C872CFC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E2C780EB-6362-4744-B4BE-AC70CD24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3" y="-21299"/>
              <a:ext cx="1735525" cy="1931342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B8B522D-5B33-4673-89D1-5CEC5DE7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934" y="627727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6CC96B-D7EE-4E7D-8FDA-15C0AF67014D}"/>
              </a:ext>
            </a:extLst>
          </p:cNvPr>
          <p:cNvGrpSpPr/>
          <p:nvPr/>
        </p:nvGrpSpPr>
        <p:grpSpPr>
          <a:xfrm>
            <a:off x="2265678" y="2443343"/>
            <a:ext cx="3705717" cy="3085390"/>
            <a:chOff x="2773678" y="2718956"/>
            <a:chExt cx="3705717" cy="30853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EE8597-F02B-410B-8C41-DA30FC77D607}"/>
                </a:ext>
              </a:extLst>
            </p:cNvPr>
            <p:cNvGrpSpPr/>
            <p:nvPr/>
          </p:nvGrpSpPr>
          <p:grpSpPr>
            <a:xfrm>
              <a:off x="2773678" y="2718956"/>
              <a:ext cx="3705717" cy="2374671"/>
              <a:chOff x="7048533" y="2669298"/>
              <a:chExt cx="1443005" cy="939085"/>
            </a:xfrm>
          </p:grpSpPr>
          <p:sp>
            <p:nvSpPr>
              <p:cNvPr id="18" name="Line 106">
                <a:extLst>
                  <a:ext uri="{FF2B5EF4-FFF2-40B4-BE49-F238E27FC236}">
                    <a16:creationId xmlns:a16="http://schemas.microsoft.com/office/drawing/2014/main" id="{5FCD0976-2FA9-4720-BB27-9D41756E2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id="{197F9F50-1D1C-43B0-8261-0D1F43782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20" name="Text Box 204">
                <a:extLst>
                  <a:ext uri="{FF2B5EF4-FFF2-40B4-BE49-F238E27FC236}">
                    <a16:creationId xmlns:a16="http://schemas.microsoft.com/office/drawing/2014/main" id="{4F378FCC-3B87-4540-8B19-F7B76805F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/>
                  <a:t>9009</a:t>
                </a:r>
                <a:endParaRPr lang="en-US" altLang="en-US" dirty="0"/>
              </a:p>
            </p:txBody>
          </p:sp>
          <p:sp>
            <p:nvSpPr>
              <p:cNvPr id="21" name="Text Box 205">
                <a:extLst>
                  <a:ext uri="{FF2B5EF4-FFF2-40B4-BE49-F238E27FC236}">
                    <a16:creationId xmlns:a16="http://schemas.microsoft.com/office/drawing/2014/main" id="{3A025077-29F8-4CF0-A575-612DB0D67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206">
                <a:extLst>
                  <a:ext uri="{FF2B5EF4-FFF2-40B4-BE49-F238E27FC236}">
                    <a16:creationId xmlns:a16="http://schemas.microsoft.com/office/drawing/2014/main" id="{BB536C13-B8BB-4659-918E-00B001C26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980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586E1"/>
                    </a:solidFill>
                  </a:rPr>
                  <a:t>240</a:t>
                </a:r>
                <a:endParaRPr lang="en-US" altLang="en-US" dirty="0">
                  <a:solidFill>
                    <a:srgbClr val="0586E1"/>
                  </a:solidFill>
                </a:endParaRPr>
              </a:p>
            </p:txBody>
          </p:sp>
          <p:sp>
            <p:nvSpPr>
              <p:cNvPr id="23" name="Text Box 207">
                <a:extLst>
                  <a:ext uri="{FF2B5EF4-FFF2-40B4-BE49-F238E27FC236}">
                    <a16:creationId xmlns:a16="http://schemas.microsoft.com/office/drawing/2014/main" id="{F072CA18-E590-47B8-99D3-62753F702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237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099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211">
                <a:extLst>
                  <a:ext uri="{FF2B5EF4-FFF2-40B4-BE49-F238E27FC236}">
                    <a16:creationId xmlns:a16="http://schemas.microsoft.com/office/drawing/2014/main" id="{715FDC1B-3BD2-46B6-B9C8-F6E0A185B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273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 Box 207">
              <a:extLst>
                <a:ext uri="{FF2B5EF4-FFF2-40B4-BE49-F238E27FC236}">
                  <a16:creationId xmlns:a16="http://schemas.microsoft.com/office/drawing/2014/main" id="{D568818F-CF6B-4BA8-B829-83F2EEA92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314" y="4973350"/>
              <a:ext cx="1439983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044EA5E-B5B6-4B76-8B80-5A684D15B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" y="5016290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1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8867A-BE05-4BF1-9EF9-E677FE1C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0DD302-A0EA-40D5-8EAC-6D91F50ED740}"/>
              </a:ext>
            </a:extLst>
          </p:cNvPr>
          <p:cNvGrpSpPr/>
          <p:nvPr/>
        </p:nvGrpSpPr>
        <p:grpSpPr>
          <a:xfrm>
            <a:off x="355296" y="1841709"/>
            <a:ext cx="8544864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A924BDE5-A048-40F0-BCBC-0CFBDD3927F4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BD7EC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F27B4B5B-47A0-4131-A83F-744A62DEDDA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37F80B7-FEC0-4DA4-A0FB-07897DA6A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43" y="5515853"/>
            <a:ext cx="7577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9276 : 39 = 237 (dư 33)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71C20-CB40-4290-9F0B-5C48A427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8633567" y="3346452"/>
            <a:ext cx="3291230" cy="3416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6E49F-AA97-438D-9DAC-7C99B71547FE}"/>
              </a:ext>
            </a:extLst>
          </p:cNvPr>
          <p:cNvGrpSpPr/>
          <p:nvPr/>
        </p:nvGrpSpPr>
        <p:grpSpPr>
          <a:xfrm>
            <a:off x="2379970" y="2436997"/>
            <a:ext cx="3741641" cy="3085390"/>
            <a:chOff x="2737751" y="2718956"/>
            <a:chExt cx="3741641" cy="30853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70097E-9A8E-403D-9D02-0A159ED17B17}"/>
                </a:ext>
              </a:extLst>
            </p:cNvPr>
            <p:cNvGrpSpPr/>
            <p:nvPr/>
          </p:nvGrpSpPr>
          <p:grpSpPr>
            <a:xfrm>
              <a:off x="2737751" y="2718956"/>
              <a:ext cx="3741641" cy="2374671"/>
              <a:chOff x="7034544" y="2669298"/>
              <a:chExt cx="1456994" cy="939085"/>
            </a:xfrm>
          </p:grpSpPr>
          <p:sp>
            <p:nvSpPr>
              <p:cNvPr id="14" name="Line 106">
                <a:extLst>
                  <a:ext uri="{FF2B5EF4-FFF2-40B4-BE49-F238E27FC236}">
                    <a16:creationId xmlns:a16="http://schemas.microsoft.com/office/drawing/2014/main" id="{6E1A05B4-D6D8-4710-A10D-51815D30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5" name="Line 107">
                <a:extLst>
                  <a:ext uri="{FF2B5EF4-FFF2-40B4-BE49-F238E27FC236}">
                    <a16:creationId xmlns:a16="http://schemas.microsoft.com/office/drawing/2014/main" id="{712E38BA-04B4-4C12-A899-14AE7E73D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6" name="Text Box 204">
                <a:extLst>
                  <a:ext uri="{FF2B5EF4-FFF2-40B4-BE49-F238E27FC236}">
                    <a16:creationId xmlns:a16="http://schemas.microsoft.com/office/drawing/2014/main" id="{91107525-7E3B-4F04-BFEA-88146E043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9276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7" name="Text Box 205">
                <a:extLst>
                  <a:ext uri="{FF2B5EF4-FFF2-40B4-BE49-F238E27FC236}">
                    <a16:creationId xmlns:a16="http://schemas.microsoft.com/office/drawing/2014/main" id="{39A9B6E3-548F-488B-B3DA-30265410F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39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206">
                <a:extLst>
                  <a:ext uri="{FF2B5EF4-FFF2-40B4-BE49-F238E27FC236}">
                    <a16:creationId xmlns:a16="http://schemas.microsoft.com/office/drawing/2014/main" id="{77D71968-06C3-4147-8E93-65D022299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4544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147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9" name="Text Box 207">
                <a:extLst>
                  <a:ext uri="{FF2B5EF4-FFF2-40B4-BE49-F238E27FC236}">
                    <a16:creationId xmlns:a16="http://schemas.microsoft.com/office/drawing/2014/main" id="{B4F880C5-C0E2-43A1-80F1-BBCBDBE66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831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306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11">
                <a:extLst>
                  <a:ext uri="{FF2B5EF4-FFF2-40B4-BE49-F238E27FC236}">
                    <a16:creationId xmlns:a16="http://schemas.microsoft.com/office/drawing/2014/main" id="{59ADC25F-4F76-483D-BA10-69C2B77B4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237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7">
              <a:extLst>
                <a:ext uri="{FF2B5EF4-FFF2-40B4-BE49-F238E27FC236}">
                  <a16:creationId xmlns:a16="http://schemas.microsoft.com/office/drawing/2014/main" id="{D8D7D8C4-988B-4281-9508-614579A30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601" y="4973350"/>
              <a:ext cx="101303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33</a:t>
              </a:r>
              <a:endPara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87C52-F751-4BA2-888D-B54C03E88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" y="5088350"/>
            <a:ext cx="1757977" cy="15759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10AB6-EFEE-4CAB-96CC-D20F555E5CD7}"/>
              </a:ext>
            </a:extLst>
          </p:cNvPr>
          <p:cNvGrpSpPr/>
          <p:nvPr/>
        </p:nvGrpSpPr>
        <p:grpSpPr>
          <a:xfrm>
            <a:off x="975368" y="67599"/>
            <a:ext cx="4959264" cy="1905102"/>
            <a:chOff x="975368" y="67599"/>
            <a:chExt cx="4959264" cy="19051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6514DF-A75C-4204-B19D-EC75985025AD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14C5EF-12D3-46CA-961D-BBCA9C6D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8" y="67599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D87A267-1051-4ECD-938A-CA0971AA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881" y="626363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8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 2: </a:t>
              </a:r>
            </a:p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 giá trị biểu thức: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271896"/>
            <a:chOff x="166486" y="3179003"/>
            <a:chExt cx="5929514" cy="2271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/>
                <a:t>46 857 + 3 444 : 28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601 759 – 1 988 : 14</a:t>
              </a:r>
              <a:endPara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11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46 857 + 3 444 : 28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46 857 +      123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46 980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6113575" y="2363162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46 857 + 3 444 : 28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218585" y="607190"/>
            <a:ext cx="6093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601 759 – 1 988 : 14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9" y="2921000"/>
            <a:ext cx="70993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601 759 –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1 988 : 14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601 759 –      142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        601 617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4825C0AD-3A62-4F35-A10F-16C788890B93}"/>
              </a:ext>
            </a:extLst>
          </p:cNvPr>
          <p:cNvSpPr>
            <a:spLocks/>
          </p:cNvSpPr>
          <p:nvPr/>
        </p:nvSpPr>
        <p:spPr bwMode="auto">
          <a:xfrm rot="5400000">
            <a:off x="6220854" y="2375481"/>
            <a:ext cx="364786" cy="290049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38271-C09C-4CF9-BFC0-354BD7A4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53773" y="890012"/>
            <a:ext cx="5610614" cy="581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B1AF5-78EC-4DD1-ABAC-9A31774C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6826894" y="3886659"/>
            <a:ext cx="3291230" cy="34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193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</vt:lpstr>
      <vt:lpstr>UVN Bai Sau Nang</vt:lpstr>
      <vt:lpstr>UTM Soraya</vt:lpstr>
      <vt:lpstr>Open Sans</vt:lpstr>
      <vt:lpstr>Arial</vt:lpstr>
      <vt:lpstr>Wingdings</vt:lpstr>
      <vt:lpstr>Garamond</vt:lpstr>
      <vt:lpstr>UVN Gia Dinh</vt:lpstr>
      <vt:lpstr>Times New Roman</vt:lpstr>
      <vt:lpstr>Calibri</vt:lpstr>
      <vt:lpstr>UTM Cooper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YenVu</cp:keywords>
  <dc:description>KTUTS</dc:description>
  <cp:lastModifiedBy>Admin</cp:lastModifiedBy>
  <cp:revision>15</cp:revision>
  <dcterms:created xsi:type="dcterms:W3CDTF">2021-12-04T14:01:21Z</dcterms:created>
  <dcterms:modified xsi:type="dcterms:W3CDTF">2021-12-12T08:19:22Z</dcterms:modified>
  <cp:category>KTUTS</cp:category>
  <cp:version>H19</cp:version>
</cp:coreProperties>
</file>