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65" r:id="rId3"/>
    <p:sldMasterId id="2147483678" r:id="rId4"/>
    <p:sldMasterId id="2147483691" r:id="rId5"/>
    <p:sldMasterId id="2147483703" r:id="rId6"/>
    <p:sldMasterId id="2147483716" r:id="rId7"/>
  </p:sldMasterIdLst>
  <p:notesMasterIdLst>
    <p:notesMasterId r:id="rId41"/>
  </p:notesMasterIdLst>
  <p:sldIdLst>
    <p:sldId id="332" r:id="rId8"/>
    <p:sldId id="333" r:id="rId9"/>
    <p:sldId id="421" r:id="rId10"/>
    <p:sldId id="409" r:id="rId11"/>
    <p:sldId id="410" r:id="rId12"/>
    <p:sldId id="408" r:id="rId13"/>
    <p:sldId id="419" r:id="rId14"/>
    <p:sldId id="271" r:id="rId15"/>
    <p:sldId id="272" r:id="rId16"/>
    <p:sldId id="340" r:id="rId17"/>
    <p:sldId id="306" r:id="rId18"/>
    <p:sldId id="278" r:id="rId19"/>
    <p:sldId id="303" r:id="rId20"/>
    <p:sldId id="411" r:id="rId21"/>
    <p:sldId id="412" r:id="rId22"/>
    <p:sldId id="280" r:id="rId23"/>
    <p:sldId id="279" r:id="rId24"/>
    <p:sldId id="281" r:id="rId25"/>
    <p:sldId id="282" r:id="rId26"/>
    <p:sldId id="305" r:id="rId27"/>
    <p:sldId id="422" r:id="rId28"/>
    <p:sldId id="341" r:id="rId29"/>
    <p:sldId id="342" r:id="rId30"/>
    <p:sldId id="343" r:id="rId31"/>
    <p:sldId id="344" r:id="rId32"/>
    <p:sldId id="345" r:id="rId33"/>
    <p:sldId id="293" r:id="rId34"/>
    <p:sldId id="346" r:id="rId35"/>
    <p:sldId id="413" r:id="rId36"/>
    <p:sldId id="347" r:id="rId37"/>
    <p:sldId id="316" r:id="rId38"/>
    <p:sldId id="415" r:id="rId39"/>
    <p:sldId id="33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2693" autoAdjust="0"/>
  </p:normalViewPr>
  <p:slideViewPr>
    <p:cSldViewPr>
      <p:cViewPr varScale="1">
        <p:scale>
          <a:sx n="79" d="100"/>
          <a:sy n="79" d="100"/>
        </p:scale>
        <p:origin x="1061" y="82"/>
      </p:cViewPr>
      <p:guideLst>
        <p:guide orient="horz" pos="215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oàn Mai" userId="7ca45f3efbfd4957" providerId="LiveId" clId="{474C3979-BACA-49DA-9879-6683122F234E}"/>
    <pc:docChg chg="undo custSel addSld delSld modSld sldOrd">
      <pc:chgData name="Đoàn Mai" userId="7ca45f3efbfd4957" providerId="LiveId" clId="{474C3979-BACA-49DA-9879-6683122F234E}" dt="2021-11-30T15:21:51.851" v="2315" actId="1076"/>
      <pc:docMkLst>
        <pc:docMk/>
      </pc:docMkLst>
      <pc:sldChg chg="del">
        <pc:chgData name="Đoàn Mai" userId="7ca45f3efbfd4957" providerId="LiveId" clId="{474C3979-BACA-49DA-9879-6683122F234E}" dt="2021-11-29T06:06:47.482" v="25" actId="47"/>
        <pc:sldMkLst>
          <pc:docMk/>
          <pc:sldMk cId="0" sldId="258"/>
        </pc:sldMkLst>
      </pc:sldChg>
      <pc:sldChg chg="del setBg">
        <pc:chgData name="Đoàn Mai" userId="7ca45f3efbfd4957" providerId="LiveId" clId="{474C3979-BACA-49DA-9879-6683122F234E}" dt="2021-11-29T14:38:18.884" v="629" actId="47"/>
        <pc:sldMkLst>
          <pc:docMk/>
          <pc:sldMk cId="0" sldId="259"/>
        </pc:sldMkLst>
      </pc:sldChg>
      <pc:sldChg chg="addSp delSp modSp modAnim">
        <pc:chgData name="Đoàn Mai" userId="7ca45f3efbfd4957" providerId="LiveId" clId="{474C3979-BACA-49DA-9879-6683122F234E}" dt="2021-11-30T15:07:25.350" v="2170" actId="14100"/>
        <pc:sldMkLst>
          <pc:docMk/>
          <pc:sldMk cId="0" sldId="262"/>
        </pc:sldMkLst>
        <pc:spChg chg="del">
          <ac:chgData name="Đoàn Mai" userId="7ca45f3efbfd4957" providerId="LiveId" clId="{474C3979-BACA-49DA-9879-6683122F234E}" dt="2021-11-29T14:41:37.767" v="701" actId="478"/>
          <ac:spMkLst>
            <pc:docMk/>
            <pc:sldMk cId="0" sldId="262"/>
            <ac:spMk id="4" creationId="{00000000-0000-0000-0000-000000000000}"/>
          </ac:spMkLst>
        </pc:spChg>
        <pc:spChg chg="add mod">
          <ac:chgData name="Đoàn Mai" userId="7ca45f3efbfd4957" providerId="LiveId" clId="{474C3979-BACA-49DA-9879-6683122F234E}" dt="2021-11-29T14:41:38.161" v="702"/>
          <ac:spMkLst>
            <pc:docMk/>
            <pc:sldMk cId="0" sldId="262"/>
            <ac:spMk id="7" creationId="{FA49F34B-C7C9-4AA4-8F38-C96C762BDB1C}"/>
          </ac:spMkLst>
        </pc:spChg>
        <pc:spChg chg="mod">
          <ac:chgData name="Đoàn Mai" userId="7ca45f3efbfd4957" providerId="LiveId" clId="{474C3979-BACA-49DA-9879-6683122F234E}" dt="2021-11-30T15:06:57.291" v="2165" actId="1076"/>
          <ac:spMkLst>
            <pc:docMk/>
            <pc:sldMk cId="0" sldId="262"/>
            <ac:spMk id="10" creationId="{21C3894D-2B66-45AD-8B46-0D76C33C390C}"/>
          </ac:spMkLst>
        </pc:spChg>
        <pc:grpChg chg="add mod">
          <ac:chgData name="Đoàn Mai" userId="7ca45f3efbfd4957" providerId="LiveId" clId="{474C3979-BACA-49DA-9879-6683122F234E}" dt="2021-11-30T15:06:57.291" v="2165" actId="1076"/>
          <ac:grpSpMkLst>
            <pc:docMk/>
            <pc:sldMk cId="0" sldId="262"/>
            <ac:grpSpMk id="8" creationId="{75C1A6FD-BCC2-4A46-916F-F406A4FE85E0}"/>
          </ac:grpSpMkLst>
        </pc:grpChg>
        <pc:picChg chg="mod">
          <ac:chgData name="Đoàn Mai" userId="7ca45f3efbfd4957" providerId="LiveId" clId="{474C3979-BACA-49DA-9879-6683122F234E}" dt="2021-11-30T15:06:57.291" v="2165" actId="1076"/>
          <ac:picMkLst>
            <pc:docMk/>
            <pc:sldMk cId="0" sldId="262"/>
            <ac:picMk id="9" creationId="{605DA91C-86A9-4876-800B-29F51A4672AF}"/>
          </ac:picMkLst>
        </pc:picChg>
        <pc:picChg chg="add mod">
          <ac:chgData name="Đoàn Mai" userId="7ca45f3efbfd4957" providerId="LiveId" clId="{474C3979-BACA-49DA-9879-6683122F234E}" dt="2021-11-30T15:07:25.350" v="2170" actId="14100"/>
          <ac:picMkLst>
            <pc:docMk/>
            <pc:sldMk cId="0" sldId="262"/>
            <ac:picMk id="11" creationId="{0CF65F3F-A02A-48FB-B1A5-E55365AA3C86}"/>
          </ac:picMkLst>
        </pc:picChg>
        <pc:picChg chg="del">
          <ac:chgData name="Đoàn Mai" userId="7ca45f3efbfd4957" providerId="LiveId" clId="{474C3979-BACA-49DA-9879-6683122F234E}" dt="2021-11-30T15:06:51.433" v="2162" actId="478"/>
          <ac:picMkLst>
            <pc:docMk/>
            <pc:sldMk cId="0" sldId="262"/>
            <ac:picMk id="25" creationId="{00000000-0000-0000-0000-000000000000}"/>
          </ac:picMkLst>
        </pc:picChg>
        <pc:picChg chg="add del mod">
          <ac:chgData name="Đoàn Mai" userId="7ca45f3efbfd4957" providerId="LiveId" clId="{474C3979-BACA-49DA-9879-6683122F234E}" dt="2021-11-30T15:06:41.020" v="2158" actId="21"/>
          <ac:picMkLst>
            <pc:docMk/>
            <pc:sldMk cId="0" sldId="262"/>
            <ac:picMk id="1026" creationId="{35066458-8B1C-43CB-BA31-702AD6FCE26A}"/>
          </ac:picMkLst>
        </pc:picChg>
      </pc:sldChg>
      <pc:sldChg chg="addSp delSp modSp modAnim">
        <pc:chgData name="Đoàn Mai" userId="7ca45f3efbfd4957" providerId="LiveId" clId="{474C3979-BACA-49DA-9879-6683122F234E}" dt="2021-11-30T15:01:47.731" v="2130"/>
        <pc:sldMkLst>
          <pc:docMk/>
          <pc:sldMk cId="0" sldId="264"/>
        </pc:sldMkLst>
        <pc:spChg chg="del">
          <ac:chgData name="Đoàn Mai" userId="7ca45f3efbfd4957" providerId="LiveId" clId="{474C3979-BACA-49DA-9879-6683122F234E}" dt="2021-11-29T14:41:42.138" v="703" actId="478"/>
          <ac:spMkLst>
            <pc:docMk/>
            <pc:sldMk cId="0" sldId="264"/>
            <ac:spMk id="4" creationId="{00000000-0000-0000-0000-000000000000}"/>
          </ac:spMkLst>
        </pc:spChg>
        <pc:spChg chg="add mod">
          <ac:chgData name="Đoàn Mai" userId="7ca45f3efbfd4957" providerId="LiveId" clId="{474C3979-BACA-49DA-9879-6683122F234E}" dt="2021-11-29T14:41:42.533" v="704"/>
          <ac:spMkLst>
            <pc:docMk/>
            <pc:sldMk cId="0" sldId="264"/>
            <ac:spMk id="8" creationId="{346738D7-45C9-45E9-90AB-C505B2E5137C}"/>
          </ac:spMkLst>
        </pc:spChg>
        <pc:picChg chg="add mod">
          <ac:chgData name="Đoàn Mai" userId="7ca45f3efbfd4957" providerId="LiveId" clId="{474C3979-BACA-49DA-9879-6683122F234E}" dt="2021-11-30T15:01:43.935" v="2129" actId="14100"/>
          <ac:picMkLst>
            <pc:docMk/>
            <pc:sldMk cId="0" sldId="264"/>
            <ac:picMk id="2050" creationId="{497679D2-0789-4593-863D-C84C4C103041}"/>
          </ac:picMkLst>
        </pc:picChg>
      </pc:sldChg>
      <pc:sldChg chg="addSp delSp modSp mod">
        <pc:chgData name="Đoàn Mai" userId="7ca45f3efbfd4957" providerId="LiveId" clId="{474C3979-BACA-49DA-9879-6683122F234E}" dt="2021-11-30T07:36:37.660" v="1962" actId="404"/>
        <pc:sldMkLst>
          <pc:docMk/>
          <pc:sldMk cId="0" sldId="266"/>
        </pc:sldMkLst>
        <pc:spChg chg="del">
          <ac:chgData name="Đoàn Mai" userId="7ca45f3efbfd4957" providerId="LiveId" clId="{474C3979-BACA-49DA-9879-6683122F234E}" dt="2021-11-29T14:41:46.744" v="705" actId="478"/>
          <ac:spMkLst>
            <pc:docMk/>
            <pc:sldMk cId="0" sldId="266"/>
            <ac:spMk id="4" creationId="{00000000-0000-0000-0000-000000000000}"/>
          </ac:spMkLst>
        </pc:spChg>
        <pc:spChg chg="mod">
          <ac:chgData name="Đoàn Mai" userId="7ca45f3efbfd4957" providerId="LiveId" clId="{474C3979-BACA-49DA-9879-6683122F234E}" dt="2021-11-30T07:36:37.660" v="1962" actId="404"/>
          <ac:spMkLst>
            <pc:docMk/>
            <pc:sldMk cId="0" sldId="266"/>
            <ac:spMk id="5" creationId="{00000000-0000-0000-0000-000000000000}"/>
          </ac:spMkLst>
        </pc:spChg>
        <pc:spChg chg="mod">
          <ac:chgData name="Đoàn Mai" userId="7ca45f3efbfd4957" providerId="LiveId" clId="{474C3979-BACA-49DA-9879-6683122F234E}" dt="2021-11-30T07:36:33.281" v="1960" actId="404"/>
          <ac:spMkLst>
            <pc:docMk/>
            <pc:sldMk cId="0" sldId="266"/>
            <ac:spMk id="6" creationId="{00000000-0000-0000-0000-000000000000}"/>
          </ac:spMkLst>
        </pc:spChg>
        <pc:spChg chg="add mod">
          <ac:chgData name="Đoàn Mai" userId="7ca45f3efbfd4957" providerId="LiveId" clId="{474C3979-BACA-49DA-9879-6683122F234E}" dt="2021-11-29T14:41:47.173" v="706"/>
          <ac:spMkLst>
            <pc:docMk/>
            <pc:sldMk cId="0" sldId="266"/>
            <ac:spMk id="9" creationId="{400B9753-1D12-4A09-9FA8-7FE1F645B856}"/>
          </ac:spMkLst>
        </pc:spChg>
      </pc:sldChg>
      <pc:sldChg chg="addSp delSp modSp mod delAnim modAnim">
        <pc:chgData name="Đoàn Mai" userId="7ca45f3efbfd4957" providerId="LiveId" clId="{474C3979-BACA-49DA-9879-6683122F234E}" dt="2021-11-30T15:07:56.059" v="2172" actId="478"/>
        <pc:sldMkLst>
          <pc:docMk/>
          <pc:sldMk cId="0" sldId="267"/>
        </pc:sldMkLst>
        <pc:spChg chg="add del">
          <ac:chgData name="Đoàn Mai" userId="7ca45f3efbfd4957" providerId="LiveId" clId="{474C3979-BACA-49DA-9879-6683122F234E}" dt="2021-11-30T15:03:17.317" v="2136"/>
          <ac:spMkLst>
            <pc:docMk/>
            <pc:sldMk cId="0" sldId="267"/>
            <ac:spMk id="2" creationId="{96251568-042C-4686-AC23-F80D25730215}"/>
          </ac:spMkLst>
        </pc:spChg>
        <pc:spChg chg="del">
          <ac:chgData name="Đoàn Mai" userId="7ca45f3efbfd4957" providerId="LiveId" clId="{474C3979-BACA-49DA-9879-6683122F234E}" dt="2021-11-29T14:41:52.162" v="707" actId="478"/>
          <ac:spMkLst>
            <pc:docMk/>
            <pc:sldMk cId="0" sldId="267"/>
            <ac:spMk id="4" creationId="{00000000-0000-0000-0000-000000000000}"/>
          </ac:spMkLst>
        </pc:spChg>
        <pc:spChg chg="mod">
          <ac:chgData name="Đoàn Mai" userId="7ca45f3efbfd4957" providerId="LiveId" clId="{474C3979-BACA-49DA-9879-6683122F234E}" dt="2021-11-30T07:36:47.262" v="1965" actId="404"/>
          <ac:spMkLst>
            <pc:docMk/>
            <pc:sldMk cId="0" sldId="267"/>
            <ac:spMk id="5" creationId="{00000000-0000-0000-0000-000000000000}"/>
          </ac:spMkLst>
        </pc:spChg>
        <pc:spChg chg="mod">
          <ac:chgData name="Đoàn Mai" userId="7ca45f3efbfd4957" providerId="LiveId" clId="{474C3979-BACA-49DA-9879-6683122F234E}" dt="2021-11-30T07:36:47.262" v="1965" actId="404"/>
          <ac:spMkLst>
            <pc:docMk/>
            <pc:sldMk cId="0" sldId="267"/>
            <ac:spMk id="6" creationId="{00000000-0000-0000-0000-000000000000}"/>
          </ac:spMkLst>
        </pc:spChg>
        <pc:spChg chg="mod">
          <ac:chgData name="Đoàn Mai" userId="7ca45f3efbfd4957" providerId="LiveId" clId="{474C3979-BACA-49DA-9879-6683122F234E}" dt="2021-11-30T15:00:29.321" v="2119" actId="1076"/>
          <ac:spMkLst>
            <pc:docMk/>
            <pc:sldMk cId="0" sldId="267"/>
            <ac:spMk id="8" creationId="{00000000-0000-0000-0000-000000000000}"/>
          </ac:spMkLst>
        </pc:spChg>
        <pc:spChg chg="add mod">
          <ac:chgData name="Đoàn Mai" userId="7ca45f3efbfd4957" providerId="LiveId" clId="{474C3979-BACA-49DA-9879-6683122F234E}" dt="2021-11-29T14:41:52.559" v="708"/>
          <ac:spMkLst>
            <pc:docMk/>
            <pc:sldMk cId="0" sldId="267"/>
            <ac:spMk id="9" creationId="{FA976C5D-8637-4FEB-A402-259CF4EBAB06}"/>
          </ac:spMkLst>
        </pc:spChg>
        <pc:picChg chg="add del mod">
          <ac:chgData name="Đoàn Mai" userId="7ca45f3efbfd4957" providerId="LiveId" clId="{474C3979-BACA-49DA-9879-6683122F234E}" dt="2021-11-30T15:07:56.059" v="2172" actId="478"/>
          <ac:picMkLst>
            <pc:docMk/>
            <pc:sldMk cId="0" sldId="267"/>
            <ac:picMk id="3" creationId="{CF96C768-3F4F-4594-9D51-6F7AF08ABB3A}"/>
          </ac:picMkLst>
        </pc:picChg>
        <pc:picChg chg="mod">
          <ac:chgData name="Đoàn Mai" userId="7ca45f3efbfd4957" providerId="LiveId" clId="{474C3979-BACA-49DA-9879-6683122F234E}" dt="2021-11-30T15:00:31.318" v="2120" actId="14100"/>
          <ac:picMkLst>
            <pc:docMk/>
            <pc:sldMk cId="0" sldId="267"/>
            <ac:picMk id="7" creationId="{00000000-0000-0000-0000-000000000000}"/>
          </ac:picMkLst>
        </pc:picChg>
        <pc:picChg chg="add del mod">
          <ac:chgData name="Đoàn Mai" userId="7ca45f3efbfd4957" providerId="LiveId" clId="{474C3979-BACA-49DA-9879-6683122F234E}" dt="2021-11-30T15:07:55.507" v="2171" actId="478"/>
          <ac:picMkLst>
            <pc:docMk/>
            <pc:sldMk cId="0" sldId="267"/>
            <ac:picMk id="3074" creationId="{52940D76-606A-4F50-AA36-B4466E293127}"/>
          </ac:picMkLst>
        </pc:picChg>
      </pc:sldChg>
      <pc:sldChg chg="addSp delSp modSp">
        <pc:chgData name="Đoàn Mai" userId="7ca45f3efbfd4957" providerId="LiveId" clId="{474C3979-BACA-49DA-9879-6683122F234E}" dt="2021-11-30T07:36:58.121" v="1970" actId="403"/>
        <pc:sldMkLst>
          <pc:docMk/>
          <pc:sldMk cId="0" sldId="268"/>
        </pc:sldMkLst>
        <pc:spChg chg="del">
          <ac:chgData name="Đoàn Mai" userId="7ca45f3efbfd4957" providerId="LiveId" clId="{474C3979-BACA-49DA-9879-6683122F234E}" dt="2021-11-29T14:41:57.092" v="709" actId="478"/>
          <ac:spMkLst>
            <pc:docMk/>
            <pc:sldMk cId="0" sldId="268"/>
            <ac:spMk id="4" creationId="{00000000-0000-0000-0000-000000000000}"/>
          </ac:spMkLst>
        </pc:spChg>
        <pc:spChg chg="mod">
          <ac:chgData name="Đoàn Mai" userId="7ca45f3efbfd4957" providerId="LiveId" clId="{474C3979-BACA-49DA-9879-6683122F234E}" dt="2021-11-30T07:36:58.121" v="1970" actId="403"/>
          <ac:spMkLst>
            <pc:docMk/>
            <pc:sldMk cId="0" sldId="268"/>
            <ac:spMk id="5" creationId="{00000000-0000-0000-0000-000000000000}"/>
          </ac:spMkLst>
        </pc:spChg>
        <pc:spChg chg="mod">
          <ac:chgData name="Đoàn Mai" userId="7ca45f3efbfd4957" providerId="LiveId" clId="{474C3979-BACA-49DA-9879-6683122F234E}" dt="2021-11-30T07:36:55.432" v="1969" actId="404"/>
          <ac:spMkLst>
            <pc:docMk/>
            <pc:sldMk cId="0" sldId="268"/>
            <ac:spMk id="6" creationId="{00000000-0000-0000-0000-000000000000}"/>
          </ac:spMkLst>
        </pc:spChg>
        <pc:spChg chg="add mod">
          <ac:chgData name="Đoàn Mai" userId="7ca45f3efbfd4957" providerId="LiveId" clId="{474C3979-BACA-49DA-9879-6683122F234E}" dt="2021-11-29T14:41:57.504" v="710"/>
          <ac:spMkLst>
            <pc:docMk/>
            <pc:sldMk cId="0" sldId="268"/>
            <ac:spMk id="9" creationId="{2871AED5-E203-402E-B57A-4F7A8A371DCF}"/>
          </ac:spMkLst>
        </pc:spChg>
      </pc:sldChg>
      <pc:sldChg chg="modSp">
        <pc:chgData name="Đoàn Mai" userId="7ca45f3efbfd4957" providerId="LiveId" clId="{474C3979-BACA-49DA-9879-6683122F234E}" dt="2021-11-30T07:37:09.595" v="1976" actId="404"/>
        <pc:sldMkLst>
          <pc:docMk/>
          <pc:sldMk cId="0" sldId="269"/>
        </pc:sldMkLst>
        <pc:spChg chg="mod">
          <ac:chgData name="Đoàn Mai" userId="7ca45f3efbfd4957" providerId="LiveId" clId="{474C3979-BACA-49DA-9879-6683122F234E}" dt="2021-11-30T07:37:06.075" v="1972" actId="404"/>
          <ac:spMkLst>
            <pc:docMk/>
            <pc:sldMk cId="0" sldId="269"/>
            <ac:spMk id="5" creationId="{00000000-0000-0000-0000-000000000000}"/>
          </ac:spMkLst>
        </pc:spChg>
        <pc:spChg chg="mod">
          <ac:chgData name="Đoàn Mai" userId="7ca45f3efbfd4957" providerId="LiveId" clId="{474C3979-BACA-49DA-9879-6683122F234E}" dt="2021-11-30T07:37:09.595" v="1976" actId="404"/>
          <ac:spMkLst>
            <pc:docMk/>
            <pc:sldMk cId="0" sldId="269"/>
            <ac:spMk id="6" creationId="{00000000-0000-0000-0000-000000000000}"/>
          </ac:spMkLst>
        </pc:spChg>
      </pc:sldChg>
      <pc:sldChg chg="addSp delSp modSp mod">
        <pc:chgData name="Đoàn Mai" userId="7ca45f3efbfd4957" providerId="LiveId" clId="{474C3979-BACA-49DA-9879-6683122F234E}" dt="2021-11-30T15:00:57.804" v="2125" actId="20577"/>
        <pc:sldMkLst>
          <pc:docMk/>
          <pc:sldMk cId="0" sldId="271"/>
        </pc:sldMkLst>
        <pc:spChg chg="del">
          <ac:chgData name="Đoàn Mai" userId="7ca45f3efbfd4957" providerId="LiveId" clId="{474C3979-BACA-49DA-9879-6683122F234E}" dt="2021-11-29T14:42:03.101" v="711" actId="478"/>
          <ac:spMkLst>
            <pc:docMk/>
            <pc:sldMk cId="0" sldId="271"/>
            <ac:spMk id="4" creationId="{00000000-0000-0000-0000-000000000000}"/>
          </ac:spMkLst>
        </pc:spChg>
        <pc:spChg chg="mod">
          <ac:chgData name="Đoàn Mai" userId="7ca45f3efbfd4957" providerId="LiveId" clId="{474C3979-BACA-49DA-9879-6683122F234E}" dt="2021-11-29T15:28:38.508" v="1648" actId="404"/>
          <ac:spMkLst>
            <pc:docMk/>
            <pc:sldMk cId="0" sldId="271"/>
            <ac:spMk id="5" creationId="{00000000-0000-0000-0000-000000000000}"/>
          </ac:spMkLst>
        </pc:spChg>
        <pc:spChg chg="mod">
          <ac:chgData name="Đoàn Mai" userId="7ca45f3efbfd4957" providerId="LiveId" clId="{474C3979-BACA-49DA-9879-6683122F234E}" dt="2021-11-29T15:28:38.508" v="1648" actId="404"/>
          <ac:spMkLst>
            <pc:docMk/>
            <pc:sldMk cId="0" sldId="271"/>
            <ac:spMk id="6" creationId="{00000000-0000-0000-0000-000000000000}"/>
          </ac:spMkLst>
        </pc:spChg>
        <pc:spChg chg="mod">
          <ac:chgData name="Đoàn Mai" userId="7ca45f3efbfd4957" providerId="LiveId" clId="{474C3979-BACA-49DA-9879-6683122F234E}" dt="2021-11-30T15:00:57.804" v="2125" actId="20577"/>
          <ac:spMkLst>
            <pc:docMk/>
            <pc:sldMk cId="0" sldId="271"/>
            <ac:spMk id="29" creationId="{00000000-0000-0000-0000-000000000000}"/>
          </ac:spMkLst>
        </pc:spChg>
        <pc:spChg chg="add mod">
          <ac:chgData name="Đoàn Mai" userId="7ca45f3efbfd4957" providerId="LiveId" clId="{474C3979-BACA-49DA-9879-6683122F234E}" dt="2021-11-29T15:28:44.746" v="1649" actId="1076"/>
          <ac:spMkLst>
            <pc:docMk/>
            <pc:sldMk cId="0" sldId="271"/>
            <ac:spMk id="32" creationId="{7D387406-7B80-4F0F-B2E0-F2DB6D9D5247}"/>
          </ac:spMkLst>
        </pc:spChg>
      </pc:sldChg>
      <pc:sldChg chg="addSp delSp modSp mod modAnim">
        <pc:chgData name="Đoàn Mai" userId="7ca45f3efbfd4957" providerId="LiveId" clId="{474C3979-BACA-49DA-9879-6683122F234E}" dt="2021-11-30T15:09:09.405" v="2192" actId="1076"/>
        <pc:sldMkLst>
          <pc:docMk/>
          <pc:sldMk cId="0" sldId="272"/>
        </pc:sldMkLst>
        <pc:spChg chg="add del mod">
          <ac:chgData name="Đoàn Mai" userId="7ca45f3efbfd4957" providerId="LiveId" clId="{474C3979-BACA-49DA-9879-6683122F234E}" dt="2021-11-29T15:29:44.811" v="1652" actId="478"/>
          <ac:spMkLst>
            <pc:docMk/>
            <pc:sldMk cId="0" sldId="272"/>
            <ac:spMk id="2" creationId="{C62BD250-DC8F-4502-84B0-AA5D4F4DD653}"/>
          </ac:spMkLst>
        </pc:spChg>
        <pc:spChg chg="del">
          <ac:chgData name="Đoàn Mai" userId="7ca45f3efbfd4957" providerId="LiveId" clId="{474C3979-BACA-49DA-9879-6683122F234E}" dt="2021-11-29T14:42:17.915" v="715" actId="478"/>
          <ac:spMkLst>
            <pc:docMk/>
            <pc:sldMk cId="0" sldId="272"/>
            <ac:spMk id="4" creationId="{00000000-0000-0000-0000-000000000000}"/>
          </ac:spMkLst>
        </pc:spChg>
        <pc:spChg chg="mod">
          <ac:chgData name="Đoàn Mai" userId="7ca45f3efbfd4957" providerId="LiveId" clId="{474C3979-BACA-49DA-9879-6683122F234E}" dt="2021-11-30T07:37:17.010" v="1978" actId="404"/>
          <ac:spMkLst>
            <pc:docMk/>
            <pc:sldMk cId="0" sldId="272"/>
            <ac:spMk id="5" creationId="{00000000-0000-0000-0000-000000000000}"/>
          </ac:spMkLst>
        </pc:spChg>
        <pc:spChg chg="mod">
          <ac:chgData name="Đoàn Mai" userId="7ca45f3efbfd4957" providerId="LiveId" clId="{474C3979-BACA-49DA-9879-6683122F234E}" dt="2021-11-30T07:37:19.878" v="1981" actId="404"/>
          <ac:spMkLst>
            <pc:docMk/>
            <pc:sldMk cId="0" sldId="272"/>
            <ac:spMk id="6" creationId="{00000000-0000-0000-0000-000000000000}"/>
          </ac:spMkLst>
        </pc:spChg>
        <pc:spChg chg="add del mod">
          <ac:chgData name="Đoàn Mai" userId="7ca45f3efbfd4957" providerId="LiveId" clId="{474C3979-BACA-49DA-9879-6683122F234E}" dt="2021-11-29T14:42:15.085" v="714"/>
          <ac:spMkLst>
            <pc:docMk/>
            <pc:sldMk cId="0" sldId="272"/>
            <ac:spMk id="14" creationId="{C886E432-CBE8-400A-B43E-F4E8D4E93D86}"/>
          </ac:spMkLst>
        </pc:spChg>
        <pc:spChg chg="add mod">
          <ac:chgData name="Đoàn Mai" userId="7ca45f3efbfd4957" providerId="LiveId" clId="{474C3979-BACA-49DA-9879-6683122F234E}" dt="2021-11-30T15:09:09.405" v="2192" actId="1076"/>
          <ac:spMkLst>
            <pc:docMk/>
            <pc:sldMk cId="0" sldId="272"/>
            <ac:spMk id="14" creationId="{CB27082D-7F49-40B7-A416-F456A593B2F0}"/>
          </ac:spMkLst>
        </pc:spChg>
        <pc:spChg chg="add mod">
          <ac:chgData name="Đoàn Mai" userId="7ca45f3efbfd4957" providerId="LiveId" clId="{474C3979-BACA-49DA-9879-6683122F234E}" dt="2021-11-29T14:42:18.346" v="716"/>
          <ac:spMkLst>
            <pc:docMk/>
            <pc:sldMk cId="0" sldId="272"/>
            <ac:spMk id="15" creationId="{30D79D1F-7DCE-4808-868A-1FB44439813E}"/>
          </ac:spMkLst>
        </pc:spChg>
        <pc:graphicFrameChg chg="mod modGraphic">
          <ac:chgData name="Đoàn Mai" userId="7ca45f3efbfd4957" providerId="LiveId" clId="{474C3979-BACA-49DA-9879-6683122F234E}" dt="2021-11-30T15:08:55.880" v="2191" actId="14100"/>
          <ac:graphicFrameMkLst>
            <pc:docMk/>
            <pc:sldMk cId="0" sldId="272"/>
            <ac:graphicFrameMk id="13" creationId="{00000000-0000-0000-0000-000000000000}"/>
          </ac:graphicFrameMkLst>
        </pc:graphicFrameChg>
      </pc:sldChg>
      <pc:sldChg chg="ord modAnim">
        <pc:chgData name="Đoàn Mai" userId="7ca45f3efbfd4957" providerId="LiveId" clId="{474C3979-BACA-49DA-9879-6683122F234E}" dt="2021-11-30T15:18:01.609" v="2282"/>
        <pc:sldMkLst>
          <pc:docMk/>
          <pc:sldMk cId="0" sldId="278"/>
        </pc:sldMkLst>
      </pc:sldChg>
      <pc:sldChg chg="addSp delSp modSp mod modAnim">
        <pc:chgData name="Đoàn Mai" userId="7ca45f3efbfd4957" providerId="LiveId" clId="{474C3979-BACA-49DA-9879-6683122F234E}" dt="2021-11-30T15:18:57.051" v="2290"/>
        <pc:sldMkLst>
          <pc:docMk/>
          <pc:sldMk cId="0" sldId="279"/>
        </pc:sldMkLst>
        <pc:spChg chg="del">
          <ac:chgData name="Đoàn Mai" userId="7ca45f3efbfd4957" providerId="LiveId" clId="{474C3979-BACA-49DA-9879-6683122F234E}" dt="2021-11-29T14:42:28.161" v="717" actId="478"/>
          <ac:spMkLst>
            <pc:docMk/>
            <pc:sldMk cId="0" sldId="279"/>
            <ac:spMk id="4" creationId="{00000000-0000-0000-0000-000000000000}"/>
          </ac:spMkLst>
        </pc:spChg>
        <pc:spChg chg="del">
          <ac:chgData name="Đoàn Mai" userId="7ca45f3efbfd4957" providerId="LiveId" clId="{474C3979-BACA-49DA-9879-6683122F234E}" dt="2021-11-29T15:31:17.441" v="1658" actId="478"/>
          <ac:spMkLst>
            <pc:docMk/>
            <pc:sldMk cId="0" sldId="279"/>
            <ac:spMk id="5" creationId="{00000000-0000-0000-0000-000000000000}"/>
          </ac:spMkLst>
        </pc:spChg>
        <pc:spChg chg="del">
          <ac:chgData name="Đoàn Mai" userId="7ca45f3efbfd4957" providerId="LiveId" clId="{474C3979-BACA-49DA-9879-6683122F234E}" dt="2021-11-29T15:31:18.670" v="1659" actId="478"/>
          <ac:spMkLst>
            <pc:docMk/>
            <pc:sldMk cId="0" sldId="279"/>
            <ac:spMk id="6" creationId="{00000000-0000-0000-0000-000000000000}"/>
          </ac:spMkLst>
        </pc:spChg>
        <pc:spChg chg="add del mod">
          <ac:chgData name="Đoàn Mai" userId="7ca45f3efbfd4957" providerId="LiveId" clId="{474C3979-BACA-49DA-9879-6683122F234E}" dt="2021-11-29T15:31:16.357" v="1657" actId="478"/>
          <ac:spMkLst>
            <pc:docMk/>
            <pc:sldMk cId="0" sldId="279"/>
            <ac:spMk id="7" creationId="{1183BD31-50D9-4FF0-9F07-A936B50CE24C}"/>
          </ac:spMkLst>
        </pc:spChg>
        <pc:spChg chg="mod">
          <ac:chgData name="Đoàn Mai" userId="7ca45f3efbfd4957" providerId="LiveId" clId="{474C3979-BACA-49DA-9879-6683122F234E}" dt="2021-11-29T15:31:24.683" v="1662" actId="1076"/>
          <ac:spMkLst>
            <pc:docMk/>
            <pc:sldMk cId="0" sldId="279"/>
            <ac:spMk id="9" creationId="{00000000-0000-0000-0000-000000000000}"/>
          </ac:spMkLst>
        </pc:spChg>
        <pc:picChg chg="mod">
          <ac:chgData name="Đoàn Mai" userId="7ca45f3efbfd4957" providerId="LiveId" clId="{474C3979-BACA-49DA-9879-6683122F234E}" dt="2021-11-29T15:31:22.409" v="1661" actId="14100"/>
          <ac:picMkLst>
            <pc:docMk/>
            <pc:sldMk cId="0" sldId="279"/>
            <ac:picMk id="1026" creationId="{00000000-0000-0000-0000-000000000000}"/>
          </ac:picMkLst>
        </pc:picChg>
      </pc:sldChg>
      <pc:sldChg chg="addSp delSp modSp mod modAnim">
        <pc:chgData name="Đoàn Mai" userId="7ca45f3efbfd4957" providerId="LiveId" clId="{474C3979-BACA-49DA-9879-6683122F234E}" dt="2021-11-30T07:39:10.457" v="1998" actId="14100"/>
        <pc:sldMkLst>
          <pc:docMk/>
          <pc:sldMk cId="0" sldId="280"/>
        </pc:sldMkLst>
        <pc:spChg chg="mod">
          <ac:chgData name="Đoàn Mai" userId="7ca45f3efbfd4957" providerId="LiveId" clId="{474C3979-BACA-49DA-9879-6683122F234E}" dt="2021-11-30T07:39:10.457" v="1998" actId="14100"/>
          <ac:spMkLst>
            <pc:docMk/>
            <pc:sldMk cId="0" sldId="280"/>
            <ac:spMk id="9218" creationId="{00000000-0000-0000-0000-000000000000}"/>
          </ac:spMkLst>
        </pc:spChg>
        <pc:spChg chg="mod">
          <ac:chgData name="Đoàn Mai" userId="7ca45f3efbfd4957" providerId="LiveId" clId="{474C3979-BACA-49DA-9879-6683122F234E}" dt="2021-11-30T07:39:01.427" v="1993" actId="403"/>
          <ac:spMkLst>
            <pc:docMk/>
            <pc:sldMk cId="0" sldId="280"/>
            <ac:spMk id="9219" creationId="{00000000-0000-0000-0000-000000000000}"/>
          </ac:spMkLst>
        </pc:spChg>
        <pc:picChg chg="add mod">
          <ac:chgData name="Đoàn Mai" userId="7ca45f3efbfd4957" providerId="LiveId" clId="{474C3979-BACA-49DA-9879-6683122F234E}" dt="2021-11-29T14:49:00.995" v="828" actId="1076"/>
          <ac:picMkLst>
            <pc:docMk/>
            <pc:sldMk cId="0" sldId="280"/>
            <ac:picMk id="6" creationId="{E788162D-9C8C-43D4-81B1-31D403502F10}"/>
          </ac:picMkLst>
        </pc:picChg>
        <pc:picChg chg="mod">
          <ac:chgData name="Đoàn Mai" userId="7ca45f3efbfd4957" providerId="LiveId" clId="{474C3979-BACA-49DA-9879-6683122F234E}" dt="2021-11-29T14:49:07.275" v="830" actId="1076"/>
          <ac:picMkLst>
            <pc:docMk/>
            <pc:sldMk cId="0" sldId="280"/>
            <ac:picMk id="2050" creationId="{00000000-0000-0000-0000-000000000000}"/>
          </ac:picMkLst>
        </pc:picChg>
        <pc:picChg chg="del">
          <ac:chgData name="Đoàn Mai" userId="7ca45f3efbfd4957" providerId="LiveId" clId="{474C3979-BACA-49DA-9879-6683122F234E}" dt="2021-11-29T14:49:46.483" v="832" actId="478"/>
          <ac:picMkLst>
            <pc:docMk/>
            <pc:sldMk cId="0" sldId="280"/>
            <ac:picMk id="20504" creationId="{00000000-0000-0000-0000-000000000000}"/>
          </ac:picMkLst>
        </pc:picChg>
      </pc:sldChg>
      <pc:sldChg chg="addSp delSp modSp mod modAnim">
        <pc:chgData name="Đoàn Mai" userId="7ca45f3efbfd4957" providerId="LiveId" clId="{474C3979-BACA-49DA-9879-6683122F234E}" dt="2021-11-30T15:19:03.120" v="2291"/>
        <pc:sldMkLst>
          <pc:docMk/>
          <pc:sldMk cId="0" sldId="281"/>
        </pc:sldMkLst>
        <pc:spChg chg="del">
          <ac:chgData name="Đoàn Mai" userId="7ca45f3efbfd4957" providerId="LiveId" clId="{474C3979-BACA-49DA-9879-6683122F234E}" dt="2021-11-29T14:42:34.357" v="719" actId="478"/>
          <ac:spMkLst>
            <pc:docMk/>
            <pc:sldMk cId="0" sldId="281"/>
            <ac:spMk id="4" creationId="{00000000-0000-0000-0000-000000000000}"/>
          </ac:spMkLst>
        </pc:spChg>
        <pc:spChg chg="del">
          <ac:chgData name="Đoàn Mai" userId="7ca45f3efbfd4957" providerId="LiveId" clId="{474C3979-BACA-49DA-9879-6683122F234E}" dt="2021-11-29T15:31:30.327" v="1665" actId="478"/>
          <ac:spMkLst>
            <pc:docMk/>
            <pc:sldMk cId="0" sldId="281"/>
            <ac:spMk id="5" creationId="{00000000-0000-0000-0000-000000000000}"/>
          </ac:spMkLst>
        </pc:spChg>
        <pc:spChg chg="del">
          <ac:chgData name="Đoàn Mai" userId="7ca45f3efbfd4957" providerId="LiveId" clId="{474C3979-BACA-49DA-9879-6683122F234E}" dt="2021-11-29T15:31:31.393" v="1666" actId="478"/>
          <ac:spMkLst>
            <pc:docMk/>
            <pc:sldMk cId="0" sldId="281"/>
            <ac:spMk id="6" creationId="{00000000-0000-0000-0000-000000000000}"/>
          </ac:spMkLst>
        </pc:spChg>
        <pc:spChg chg="mod">
          <ac:chgData name="Đoàn Mai" userId="7ca45f3efbfd4957" providerId="LiveId" clId="{474C3979-BACA-49DA-9879-6683122F234E}" dt="2021-11-29T15:31:39.182" v="1670" actId="1076"/>
          <ac:spMkLst>
            <pc:docMk/>
            <pc:sldMk cId="0" sldId="281"/>
            <ac:spMk id="7" creationId="{00000000-0000-0000-0000-000000000000}"/>
          </ac:spMkLst>
        </pc:spChg>
        <pc:spChg chg="add del mod">
          <ac:chgData name="Đoàn Mai" userId="7ca45f3efbfd4957" providerId="LiveId" clId="{474C3979-BACA-49DA-9879-6683122F234E}" dt="2021-11-29T15:31:28.989" v="1664" actId="478"/>
          <ac:spMkLst>
            <pc:docMk/>
            <pc:sldMk cId="0" sldId="281"/>
            <ac:spMk id="8" creationId="{9F80E173-CA06-41C4-A3DB-48030AAF5343}"/>
          </ac:spMkLst>
        </pc:spChg>
        <pc:picChg chg="mod">
          <ac:chgData name="Đoàn Mai" userId="7ca45f3efbfd4957" providerId="LiveId" clId="{474C3979-BACA-49DA-9879-6683122F234E}" dt="2021-11-29T15:31:36.412" v="1669" actId="14100"/>
          <ac:picMkLst>
            <pc:docMk/>
            <pc:sldMk cId="0" sldId="281"/>
            <ac:picMk id="2050" creationId="{00000000-0000-0000-0000-000000000000}"/>
          </ac:picMkLst>
        </pc:picChg>
      </pc:sldChg>
      <pc:sldChg chg="addSp delSp modSp modAnim">
        <pc:chgData name="Đoàn Mai" userId="7ca45f3efbfd4957" providerId="LiveId" clId="{474C3979-BACA-49DA-9879-6683122F234E}" dt="2021-11-30T15:19:09.904" v="2293"/>
        <pc:sldMkLst>
          <pc:docMk/>
          <pc:sldMk cId="0" sldId="282"/>
        </pc:sldMkLst>
        <pc:spChg chg="del">
          <ac:chgData name="Đoàn Mai" userId="7ca45f3efbfd4957" providerId="LiveId" clId="{474C3979-BACA-49DA-9879-6683122F234E}" dt="2021-11-29T14:42:40.462" v="721" actId="478"/>
          <ac:spMkLst>
            <pc:docMk/>
            <pc:sldMk cId="0" sldId="282"/>
            <ac:spMk id="4" creationId="{00000000-0000-0000-0000-000000000000}"/>
          </ac:spMkLst>
        </pc:spChg>
        <pc:spChg chg="del">
          <ac:chgData name="Đoàn Mai" userId="7ca45f3efbfd4957" providerId="LiveId" clId="{474C3979-BACA-49DA-9879-6683122F234E}" dt="2021-11-29T15:31:44.402" v="1672" actId="478"/>
          <ac:spMkLst>
            <pc:docMk/>
            <pc:sldMk cId="0" sldId="282"/>
            <ac:spMk id="5" creationId="{00000000-0000-0000-0000-000000000000}"/>
          </ac:spMkLst>
        </pc:spChg>
        <pc:spChg chg="del">
          <ac:chgData name="Đoàn Mai" userId="7ca45f3efbfd4957" providerId="LiveId" clId="{474C3979-BACA-49DA-9879-6683122F234E}" dt="2021-11-29T15:31:43.310" v="1671" actId="478"/>
          <ac:spMkLst>
            <pc:docMk/>
            <pc:sldMk cId="0" sldId="282"/>
            <ac:spMk id="6" creationId="{00000000-0000-0000-0000-000000000000}"/>
          </ac:spMkLst>
        </pc:spChg>
        <pc:spChg chg="mod">
          <ac:chgData name="Đoàn Mai" userId="7ca45f3efbfd4957" providerId="LiveId" clId="{474C3979-BACA-49DA-9879-6683122F234E}" dt="2021-11-29T15:31:54.083" v="1678" actId="1076"/>
          <ac:spMkLst>
            <pc:docMk/>
            <pc:sldMk cId="0" sldId="282"/>
            <ac:spMk id="7" creationId="{00000000-0000-0000-0000-000000000000}"/>
          </ac:spMkLst>
        </pc:spChg>
        <pc:spChg chg="add del mod">
          <ac:chgData name="Đoàn Mai" userId="7ca45f3efbfd4957" providerId="LiveId" clId="{474C3979-BACA-49DA-9879-6683122F234E}" dt="2021-11-29T15:31:45.384" v="1673" actId="478"/>
          <ac:spMkLst>
            <pc:docMk/>
            <pc:sldMk cId="0" sldId="282"/>
            <ac:spMk id="8" creationId="{288126F0-DB80-4500-B7F3-E6A4A7A2A3C5}"/>
          </ac:spMkLst>
        </pc:spChg>
        <pc:picChg chg="mod">
          <ac:chgData name="Đoàn Mai" userId="7ca45f3efbfd4957" providerId="LiveId" clId="{474C3979-BACA-49DA-9879-6683122F234E}" dt="2021-11-29T15:31:51.551" v="1677" actId="14100"/>
          <ac:picMkLst>
            <pc:docMk/>
            <pc:sldMk cId="0" sldId="282"/>
            <ac:picMk id="3075" creationId="{00000000-0000-0000-0000-000000000000}"/>
          </ac:picMkLst>
        </pc:picChg>
      </pc:sldChg>
      <pc:sldChg chg="addSp delSp modSp mod modAnim">
        <pc:chgData name="Đoàn Mai" userId="7ca45f3efbfd4957" providerId="LiveId" clId="{474C3979-BACA-49DA-9879-6683122F234E}" dt="2021-11-30T07:41:27.191" v="2055"/>
        <pc:sldMkLst>
          <pc:docMk/>
          <pc:sldMk cId="0" sldId="285"/>
        </pc:sldMkLst>
        <pc:spChg chg="add mod">
          <ac:chgData name="Đoàn Mai" userId="7ca45f3efbfd4957" providerId="LiveId" clId="{474C3979-BACA-49DA-9879-6683122F234E}" dt="2021-11-30T07:40:43.828" v="2016" actId="1076"/>
          <ac:spMkLst>
            <pc:docMk/>
            <pc:sldMk cId="0" sldId="285"/>
            <ac:spMk id="11" creationId="{A68A2555-98DC-443E-AD49-CB14D46A3E2A}"/>
          </ac:spMkLst>
        </pc:spChg>
        <pc:spChg chg="add del mod">
          <ac:chgData name="Đoàn Mai" userId="7ca45f3efbfd4957" providerId="LiveId" clId="{474C3979-BACA-49DA-9879-6683122F234E}" dt="2021-11-30T07:40:19.838" v="2006"/>
          <ac:spMkLst>
            <pc:docMk/>
            <pc:sldMk cId="0" sldId="285"/>
            <ac:spMk id="13" creationId="{884BCD6F-4178-4B48-8B8F-0DBC1763ED00}"/>
          </ac:spMkLst>
        </pc:spChg>
        <pc:spChg chg="add mod">
          <ac:chgData name="Đoàn Mai" userId="7ca45f3efbfd4957" providerId="LiveId" clId="{474C3979-BACA-49DA-9879-6683122F234E}" dt="2021-11-30T07:41:08.187" v="2051" actId="20577"/>
          <ac:spMkLst>
            <pc:docMk/>
            <pc:sldMk cId="0" sldId="285"/>
            <ac:spMk id="14" creationId="{F6353EBB-6E59-4E35-A7D3-04F734BEADB4}"/>
          </ac:spMkLst>
        </pc:spChg>
        <pc:spChg chg="mod">
          <ac:chgData name="Đoàn Mai" userId="7ca45f3efbfd4957" providerId="LiveId" clId="{474C3979-BACA-49DA-9879-6683122F234E}" dt="2021-11-30T07:40:03.510" v="2002" actId="21"/>
          <ac:spMkLst>
            <pc:docMk/>
            <pc:sldMk cId="0" sldId="285"/>
            <ac:spMk id="11285" creationId="{00000000-0000-0000-0000-000000000000}"/>
          </ac:spMkLst>
        </pc:spChg>
        <pc:spChg chg="mod">
          <ac:chgData name="Đoàn Mai" userId="7ca45f3efbfd4957" providerId="LiveId" clId="{474C3979-BACA-49DA-9879-6683122F234E}" dt="2021-11-29T07:41:15.676" v="501" actId="1076"/>
          <ac:spMkLst>
            <pc:docMk/>
            <pc:sldMk cId="0" sldId="285"/>
            <ac:spMk id="11286" creationId="{00000000-0000-0000-0000-000000000000}"/>
          </ac:spMkLst>
        </pc:spChg>
        <pc:picChg chg="add mod">
          <ac:chgData name="Đoàn Mai" userId="7ca45f3efbfd4957" providerId="LiveId" clId="{474C3979-BACA-49DA-9879-6683122F234E}" dt="2021-11-29T07:40:16.254" v="497" actId="14100"/>
          <ac:picMkLst>
            <pc:docMk/>
            <pc:sldMk cId="0" sldId="285"/>
            <ac:picMk id="3" creationId="{A7C91929-93C8-4914-BF98-460894B5CA00}"/>
          </ac:picMkLst>
        </pc:picChg>
        <pc:picChg chg="add mod">
          <ac:chgData name="Đoàn Mai" userId="7ca45f3efbfd4957" providerId="LiveId" clId="{474C3979-BACA-49DA-9879-6683122F234E}" dt="2021-11-29T07:40:18.191" v="498" actId="14100"/>
          <ac:picMkLst>
            <pc:docMk/>
            <pc:sldMk cId="0" sldId="285"/>
            <ac:picMk id="5" creationId="{7774D7B6-6BD5-4608-BD51-30B5C1D0AC8D}"/>
          </ac:picMkLst>
        </pc:picChg>
        <pc:picChg chg="add mod">
          <ac:chgData name="Đoàn Mai" userId="7ca45f3efbfd4957" providerId="LiveId" clId="{474C3979-BACA-49DA-9879-6683122F234E}" dt="2021-11-29T07:40:14.203" v="496" actId="14100"/>
          <ac:picMkLst>
            <pc:docMk/>
            <pc:sldMk cId="0" sldId="285"/>
            <ac:picMk id="7" creationId="{6AEA62A9-4F1B-47B9-93EA-6D9F2DB00F4E}"/>
          </ac:picMkLst>
        </pc:picChg>
        <pc:picChg chg="del">
          <ac:chgData name="Đoàn Mai" userId="7ca45f3efbfd4957" providerId="LiveId" clId="{474C3979-BACA-49DA-9879-6683122F234E}" dt="2021-11-29T07:36:47.657" v="453" actId="478"/>
          <ac:picMkLst>
            <pc:docMk/>
            <pc:sldMk cId="0" sldId="285"/>
            <ac:picMk id="13" creationId="{00000000-0000-0000-0000-000000000000}"/>
          </ac:picMkLst>
        </pc:picChg>
        <pc:picChg chg="del mod">
          <ac:chgData name="Đoàn Mai" userId="7ca45f3efbfd4957" providerId="LiveId" clId="{474C3979-BACA-49DA-9879-6683122F234E}" dt="2021-11-29T07:36:49.776" v="456" actId="478"/>
          <ac:picMkLst>
            <pc:docMk/>
            <pc:sldMk cId="0" sldId="285"/>
            <ac:picMk id="2051" creationId="{00000000-0000-0000-0000-000000000000}"/>
          </ac:picMkLst>
        </pc:picChg>
        <pc:picChg chg="del">
          <ac:chgData name="Đoàn Mai" userId="7ca45f3efbfd4957" providerId="LiveId" clId="{474C3979-BACA-49DA-9879-6683122F234E}" dt="2021-11-29T07:36:48.222" v="454" actId="478"/>
          <ac:picMkLst>
            <pc:docMk/>
            <pc:sldMk cId="0" sldId="285"/>
            <ac:picMk id="8194" creationId="{00000000-0000-0000-0000-000000000000}"/>
          </ac:picMkLst>
        </pc:picChg>
      </pc:sldChg>
      <pc:sldChg chg="addSp modSp mod modAnim">
        <pc:chgData name="Đoàn Mai" userId="7ca45f3efbfd4957" providerId="LiveId" clId="{474C3979-BACA-49DA-9879-6683122F234E}" dt="2021-11-30T15:21:51.851" v="2315" actId="1076"/>
        <pc:sldMkLst>
          <pc:docMk/>
          <pc:sldMk cId="0" sldId="287"/>
        </pc:sldMkLst>
        <pc:spChg chg="add mod">
          <ac:chgData name="Đoàn Mai" userId="7ca45f3efbfd4957" providerId="LiveId" clId="{474C3979-BACA-49DA-9879-6683122F234E}" dt="2021-11-29T14:45:51.941" v="754" actId="14100"/>
          <ac:spMkLst>
            <pc:docMk/>
            <pc:sldMk cId="0" sldId="287"/>
            <ac:spMk id="2" creationId="{EC6E3B95-8A17-48B1-A302-2B5B36DD5280}"/>
          </ac:spMkLst>
        </pc:spChg>
        <pc:spChg chg="mod">
          <ac:chgData name="Đoàn Mai" userId="7ca45f3efbfd4957" providerId="LiveId" clId="{474C3979-BACA-49DA-9879-6683122F234E}" dt="2021-11-29T15:26:37.992" v="1630" actId="404"/>
          <ac:spMkLst>
            <pc:docMk/>
            <pc:sldMk cId="0" sldId="287"/>
            <ac:spMk id="5" creationId="{00000000-0000-0000-0000-000000000000}"/>
          </ac:spMkLst>
        </pc:spChg>
        <pc:spChg chg="mod">
          <ac:chgData name="Đoàn Mai" userId="7ca45f3efbfd4957" providerId="LiveId" clId="{474C3979-BACA-49DA-9879-6683122F234E}" dt="2021-11-29T15:26:35.415" v="1629" actId="404"/>
          <ac:spMkLst>
            <pc:docMk/>
            <pc:sldMk cId="0" sldId="287"/>
            <ac:spMk id="6" creationId="{00000000-0000-0000-0000-000000000000}"/>
          </ac:spMkLst>
        </pc:spChg>
        <pc:spChg chg="mod">
          <ac:chgData name="Đoàn Mai" userId="7ca45f3efbfd4957" providerId="LiveId" clId="{474C3979-BACA-49DA-9879-6683122F234E}" dt="2021-11-30T07:42:11.588" v="2073" actId="20577"/>
          <ac:spMkLst>
            <pc:docMk/>
            <pc:sldMk cId="0" sldId="287"/>
            <ac:spMk id="7" creationId="{00000000-0000-0000-0000-000000000000}"/>
          </ac:spMkLst>
        </pc:spChg>
        <pc:spChg chg="mod">
          <ac:chgData name="Đoàn Mai" userId="7ca45f3efbfd4957" providerId="LiveId" clId="{474C3979-BACA-49DA-9879-6683122F234E}" dt="2021-11-29T15:00:14.777" v="860" actId="20577"/>
          <ac:spMkLst>
            <pc:docMk/>
            <pc:sldMk cId="0" sldId="287"/>
            <ac:spMk id="8" creationId="{00000000-0000-0000-0000-000000000000}"/>
          </ac:spMkLst>
        </pc:spChg>
        <pc:spChg chg="add mod">
          <ac:chgData name="Đoàn Mai" userId="7ca45f3efbfd4957" providerId="LiveId" clId="{474C3979-BACA-49DA-9879-6683122F234E}" dt="2021-11-29T14:45:47.008" v="753" actId="14100"/>
          <ac:spMkLst>
            <pc:docMk/>
            <pc:sldMk cId="0" sldId="287"/>
            <ac:spMk id="9" creationId="{EDE73445-F4A4-4047-BE57-D597AF23A404}"/>
          </ac:spMkLst>
        </pc:spChg>
        <pc:spChg chg="add mod">
          <ac:chgData name="Đoàn Mai" userId="7ca45f3efbfd4957" providerId="LiveId" clId="{474C3979-BACA-49DA-9879-6683122F234E}" dt="2021-11-30T15:20:45.645" v="2298" actId="14100"/>
          <ac:spMkLst>
            <pc:docMk/>
            <pc:sldMk cId="0" sldId="287"/>
            <ac:spMk id="14" creationId="{D427CA4C-1B88-47E6-9DA1-E7C27F755ECA}"/>
          </ac:spMkLst>
        </pc:spChg>
        <pc:spChg chg="add mod">
          <ac:chgData name="Đoàn Mai" userId="7ca45f3efbfd4957" providerId="LiveId" clId="{474C3979-BACA-49DA-9879-6683122F234E}" dt="2021-11-30T15:21:51.851" v="2315" actId="1076"/>
          <ac:spMkLst>
            <pc:docMk/>
            <pc:sldMk cId="0" sldId="287"/>
            <ac:spMk id="15" creationId="{E43BEBE0-ED88-4C2D-98BF-DB96A90F83CE}"/>
          </ac:spMkLst>
        </pc:spChg>
        <pc:picChg chg="add mod">
          <ac:chgData name="Đoàn Mai" userId="7ca45f3efbfd4957" providerId="LiveId" clId="{474C3979-BACA-49DA-9879-6683122F234E}" dt="2021-11-29T14:59:56.307" v="849" actId="14100"/>
          <ac:picMkLst>
            <pc:docMk/>
            <pc:sldMk cId="0" sldId="287"/>
            <ac:picMk id="10" creationId="{E382B01C-667B-4D8E-980A-F6280631AC79}"/>
          </ac:picMkLst>
        </pc:picChg>
        <pc:picChg chg="add mod">
          <ac:chgData name="Đoàn Mai" userId="7ca45f3efbfd4957" providerId="LiveId" clId="{474C3979-BACA-49DA-9879-6683122F234E}" dt="2021-11-29T15:01:51.742" v="871" actId="14100"/>
          <ac:picMkLst>
            <pc:docMk/>
            <pc:sldMk cId="0" sldId="287"/>
            <ac:picMk id="11" creationId="{BE01A4C5-C157-4518-B33A-25812D1CBDBF}"/>
          </ac:picMkLst>
        </pc:picChg>
        <pc:picChg chg="add mod">
          <ac:chgData name="Đoàn Mai" userId="7ca45f3efbfd4957" providerId="LiveId" clId="{474C3979-BACA-49DA-9879-6683122F234E}" dt="2021-11-29T15:01:59.239" v="874" actId="14100"/>
          <ac:picMkLst>
            <pc:docMk/>
            <pc:sldMk cId="0" sldId="287"/>
            <ac:picMk id="12" creationId="{E6D72E00-8B6F-4C92-83DC-24452F95874A}"/>
          </ac:picMkLst>
        </pc:picChg>
        <pc:picChg chg="add mod">
          <ac:chgData name="Đoàn Mai" userId="7ca45f3efbfd4957" providerId="LiveId" clId="{474C3979-BACA-49DA-9879-6683122F234E}" dt="2021-11-29T14:59:51.547" v="847" actId="1076"/>
          <ac:picMkLst>
            <pc:docMk/>
            <pc:sldMk cId="0" sldId="287"/>
            <ac:picMk id="1026" creationId="{14A77C69-F296-4174-A897-D41A78E76C31}"/>
          </ac:picMkLst>
        </pc:picChg>
      </pc:sldChg>
      <pc:sldChg chg="addSp delSp modSp mod delAnim modAnim">
        <pc:chgData name="Đoàn Mai" userId="7ca45f3efbfd4957" providerId="LiveId" clId="{474C3979-BACA-49DA-9879-6683122F234E}" dt="2021-11-30T15:13:28.127" v="2279" actId="14100"/>
        <pc:sldMkLst>
          <pc:docMk/>
          <pc:sldMk cId="0" sldId="290"/>
        </pc:sldMkLst>
        <pc:spChg chg="del">
          <ac:chgData name="Đoàn Mai" userId="7ca45f3efbfd4957" providerId="LiveId" clId="{474C3979-BACA-49DA-9879-6683122F234E}" dt="2021-11-29T15:04:48.126" v="967" actId="478"/>
          <ac:spMkLst>
            <pc:docMk/>
            <pc:sldMk cId="0" sldId="290"/>
            <ac:spMk id="2" creationId="{00000000-0000-0000-0000-000000000000}"/>
          </ac:spMkLst>
        </pc:spChg>
        <pc:spChg chg="mod">
          <ac:chgData name="Đoàn Mai" userId="7ca45f3efbfd4957" providerId="LiveId" clId="{474C3979-BACA-49DA-9879-6683122F234E}" dt="2021-11-29T15:25:59.131" v="1611" actId="20577"/>
          <ac:spMkLst>
            <pc:docMk/>
            <pc:sldMk cId="0" sldId="290"/>
            <ac:spMk id="4" creationId="{00000000-0000-0000-0000-000000000000}"/>
          </ac:spMkLst>
        </pc:spChg>
        <pc:spChg chg="mod">
          <ac:chgData name="Đoàn Mai" userId="7ca45f3efbfd4957" providerId="LiveId" clId="{474C3979-BACA-49DA-9879-6683122F234E}" dt="2021-11-29T15:26:23.125" v="1626" actId="403"/>
          <ac:spMkLst>
            <pc:docMk/>
            <pc:sldMk cId="0" sldId="290"/>
            <ac:spMk id="6" creationId="{00000000-0000-0000-0000-000000000000}"/>
          </ac:spMkLst>
        </pc:spChg>
        <pc:spChg chg="mod">
          <ac:chgData name="Đoàn Mai" userId="7ca45f3efbfd4957" providerId="LiveId" clId="{474C3979-BACA-49DA-9879-6683122F234E}" dt="2021-11-29T15:10:49.606" v="1141" actId="1076"/>
          <ac:spMkLst>
            <pc:docMk/>
            <pc:sldMk cId="0" sldId="290"/>
            <ac:spMk id="7" creationId="{00000000-0000-0000-0000-000000000000}"/>
          </ac:spMkLst>
        </pc:spChg>
        <pc:spChg chg="mod">
          <ac:chgData name="Đoàn Mai" userId="7ca45f3efbfd4957" providerId="LiveId" clId="{474C3979-BACA-49DA-9879-6683122F234E}" dt="2021-11-29T15:10:49.606" v="1141" actId="1076"/>
          <ac:spMkLst>
            <pc:docMk/>
            <pc:sldMk cId="0" sldId="290"/>
            <ac:spMk id="8" creationId="{00000000-0000-0000-0000-000000000000}"/>
          </ac:spMkLst>
        </pc:spChg>
        <pc:spChg chg="del">
          <ac:chgData name="Đoàn Mai" userId="7ca45f3efbfd4957" providerId="LiveId" clId="{474C3979-BACA-49DA-9879-6683122F234E}" dt="2021-11-29T15:05:58.556" v="981" actId="478"/>
          <ac:spMkLst>
            <pc:docMk/>
            <pc:sldMk cId="0" sldId="290"/>
            <ac:spMk id="11" creationId="{00000000-0000-0000-0000-000000000000}"/>
          </ac:spMkLst>
        </pc:spChg>
        <pc:spChg chg="mod">
          <ac:chgData name="Đoàn Mai" userId="7ca45f3efbfd4957" providerId="LiveId" clId="{474C3979-BACA-49DA-9879-6683122F234E}" dt="2021-11-29T15:27:01.039" v="1634" actId="1076"/>
          <ac:spMkLst>
            <pc:docMk/>
            <pc:sldMk cId="0" sldId="290"/>
            <ac:spMk id="12" creationId="{00000000-0000-0000-0000-000000000000}"/>
          </ac:spMkLst>
        </pc:spChg>
        <pc:spChg chg="mod">
          <ac:chgData name="Đoàn Mai" userId="7ca45f3efbfd4957" providerId="LiveId" clId="{474C3979-BACA-49DA-9879-6683122F234E}" dt="2021-11-29T15:27:06.324" v="1635" actId="1076"/>
          <ac:spMkLst>
            <pc:docMk/>
            <pc:sldMk cId="0" sldId="290"/>
            <ac:spMk id="14" creationId="{00000000-0000-0000-0000-000000000000}"/>
          </ac:spMkLst>
        </pc:spChg>
        <pc:spChg chg="mod">
          <ac:chgData name="Đoàn Mai" userId="7ca45f3efbfd4957" providerId="LiveId" clId="{474C3979-BACA-49DA-9879-6683122F234E}" dt="2021-11-29T15:27:11.745" v="1636" actId="403"/>
          <ac:spMkLst>
            <pc:docMk/>
            <pc:sldMk cId="0" sldId="290"/>
            <ac:spMk id="15" creationId="{00000000-0000-0000-0000-000000000000}"/>
          </ac:spMkLst>
        </pc:spChg>
        <pc:spChg chg="mod">
          <ac:chgData name="Đoàn Mai" userId="7ca45f3efbfd4957" providerId="LiveId" clId="{474C3979-BACA-49DA-9879-6683122F234E}" dt="2021-11-29T15:27:23.121" v="1638" actId="1076"/>
          <ac:spMkLst>
            <pc:docMk/>
            <pc:sldMk cId="0" sldId="290"/>
            <ac:spMk id="16" creationId="{00000000-0000-0000-0000-000000000000}"/>
          </ac:spMkLst>
        </pc:spChg>
        <pc:spChg chg="mod">
          <ac:chgData name="Đoàn Mai" userId="7ca45f3efbfd4957" providerId="LiveId" clId="{474C3979-BACA-49DA-9879-6683122F234E}" dt="2021-11-29T15:27:16.199" v="1637" actId="403"/>
          <ac:spMkLst>
            <pc:docMk/>
            <pc:sldMk cId="0" sldId="290"/>
            <ac:spMk id="17" creationId="{00000000-0000-0000-0000-000000000000}"/>
          </ac:spMkLst>
        </pc:spChg>
        <pc:spChg chg="mod">
          <ac:chgData name="Đoàn Mai" userId="7ca45f3efbfd4957" providerId="LiveId" clId="{474C3979-BACA-49DA-9879-6683122F234E}" dt="2021-11-30T15:13:07.893" v="2266" actId="20577"/>
          <ac:spMkLst>
            <pc:docMk/>
            <pc:sldMk cId="0" sldId="290"/>
            <ac:spMk id="18" creationId="{00000000-0000-0000-0000-000000000000}"/>
          </ac:spMkLst>
        </pc:spChg>
        <pc:spChg chg="mod">
          <ac:chgData name="Đoàn Mai" userId="7ca45f3efbfd4957" providerId="LiveId" clId="{474C3979-BACA-49DA-9879-6683122F234E}" dt="2021-11-30T15:13:23.187" v="2277" actId="20577"/>
          <ac:spMkLst>
            <pc:docMk/>
            <pc:sldMk cId="0" sldId="290"/>
            <ac:spMk id="19" creationId="{00000000-0000-0000-0000-000000000000}"/>
          </ac:spMkLst>
        </pc:spChg>
        <pc:spChg chg="mod">
          <ac:chgData name="Đoàn Mai" userId="7ca45f3efbfd4957" providerId="LiveId" clId="{474C3979-BACA-49DA-9879-6683122F234E}" dt="2021-11-30T15:13:28.127" v="2279" actId="14100"/>
          <ac:spMkLst>
            <pc:docMk/>
            <pc:sldMk cId="0" sldId="290"/>
            <ac:spMk id="20" creationId="{00000000-0000-0000-0000-000000000000}"/>
          </ac:spMkLst>
        </pc:spChg>
        <pc:spChg chg="del">
          <ac:chgData name="Đoàn Mai" userId="7ca45f3efbfd4957" providerId="LiveId" clId="{474C3979-BACA-49DA-9879-6683122F234E}" dt="2021-11-29T15:06:02.330" v="982" actId="478"/>
          <ac:spMkLst>
            <pc:docMk/>
            <pc:sldMk cId="0" sldId="290"/>
            <ac:spMk id="22" creationId="{00000000-0000-0000-0000-000000000000}"/>
          </ac:spMkLst>
        </pc:spChg>
        <pc:spChg chg="add mod">
          <ac:chgData name="Đoàn Mai" userId="7ca45f3efbfd4957" providerId="LiveId" clId="{474C3979-BACA-49DA-9879-6683122F234E}" dt="2021-11-29T15:27:50.073" v="1644" actId="1076"/>
          <ac:spMkLst>
            <pc:docMk/>
            <pc:sldMk cId="0" sldId="290"/>
            <ac:spMk id="35" creationId="{765E90F4-6B52-4C5B-8A5D-DC65573EAB2D}"/>
          </ac:spMkLst>
        </pc:spChg>
        <pc:spChg chg="add mod">
          <ac:chgData name="Đoàn Mai" userId="7ca45f3efbfd4957" providerId="LiveId" clId="{474C3979-BACA-49DA-9879-6683122F234E}" dt="2021-11-29T15:27:53.885" v="1645" actId="1076"/>
          <ac:spMkLst>
            <pc:docMk/>
            <pc:sldMk cId="0" sldId="290"/>
            <ac:spMk id="36" creationId="{1F87DFD1-3C06-4059-B7EF-BBCF84966E86}"/>
          </ac:spMkLst>
        </pc:spChg>
        <pc:spChg chg="add mod">
          <ac:chgData name="Đoàn Mai" userId="7ca45f3efbfd4957" providerId="LiveId" clId="{474C3979-BACA-49DA-9879-6683122F234E}" dt="2021-11-29T15:27:58.189" v="1646" actId="403"/>
          <ac:spMkLst>
            <pc:docMk/>
            <pc:sldMk cId="0" sldId="290"/>
            <ac:spMk id="39" creationId="{FD5601F7-7822-459E-93FC-A940DC92D4A2}"/>
          </ac:spMkLst>
        </pc:spChg>
        <pc:spChg chg="add mod">
          <ac:chgData name="Đoàn Mai" userId="7ca45f3efbfd4957" providerId="LiveId" clId="{474C3979-BACA-49DA-9879-6683122F234E}" dt="2021-11-30T15:12:37.284" v="2248" actId="20577"/>
          <ac:spMkLst>
            <pc:docMk/>
            <pc:sldMk cId="0" sldId="290"/>
            <ac:spMk id="40" creationId="{C96E3E88-1E74-43D1-9500-D8FA2B8F98AB}"/>
          </ac:spMkLst>
        </pc:spChg>
        <pc:spChg chg="add del mod">
          <ac:chgData name="Đoàn Mai" userId="7ca45f3efbfd4957" providerId="LiveId" clId="{474C3979-BACA-49DA-9879-6683122F234E}" dt="2021-11-29T15:26:05.681" v="1613"/>
          <ac:spMkLst>
            <pc:docMk/>
            <pc:sldMk cId="0" sldId="290"/>
            <ac:spMk id="49" creationId="{F9FEEF50-53DE-4FB9-A707-F8D651CE8242}"/>
          </ac:spMkLst>
        </pc:spChg>
        <pc:cxnChg chg="add mod">
          <ac:chgData name="Đoàn Mai" userId="7ca45f3efbfd4957" providerId="LiveId" clId="{474C3979-BACA-49DA-9879-6683122F234E}" dt="2021-11-29T15:11:22.015" v="1144" actId="1076"/>
          <ac:cxnSpMkLst>
            <pc:docMk/>
            <pc:sldMk cId="0" sldId="290"/>
            <ac:cxnSpMk id="9" creationId="{D0B49BC0-889D-4B27-969A-6FA20B36BA9F}"/>
          </ac:cxnSpMkLst>
        </pc:cxnChg>
        <pc:cxnChg chg="add mod">
          <ac:chgData name="Đoàn Mai" userId="7ca45f3efbfd4957" providerId="LiveId" clId="{474C3979-BACA-49DA-9879-6683122F234E}" dt="2021-11-29T15:27:11.745" v="1636" actId="403"/>
          <ac:cxnSpMkLst>
            <pc:docMk/>
            <pc:sldMk cId="0" sldId="290"/>
            <ac:cxnSpMk id="23" creationId="{31522C54-76B1-4A35-AB1A-63D02E065A2B}"/>
          </ac:cxnSpMkLst>
        </pc:cxnChg>
        <pc:cxnChg chg="add mod">
          <ac:chgData name="Đoàn Mai" userId="7ca45f3efbfd4957" providerId="LiveId" clId="{474C3979-BACA-49DA-9879-6683122F234E}" dt="2021-11-29T15:27:16.199" v="1637" actId="403"/>
          <ac:cxnSpMkLst>
            <pc:docMk/>
            <pc:sldMk cId="0" sldId="290"/>
            <ac:cxnSpMk id="24" creationId="{50F5A1EA-7A17-43CC-BBDB-15AD9B3B8EBA}"/>
          </ac:cxnSpMkLst>
        </pc:cxnChg>
        <pc:cxnChg chg="add mod">
          <ac:chgData name="Đoàn Mai" userId="7ca45f3efbfd4957" providerId="LiveId" clId="{474C3979-BACA-49DA-9879-6683122F234E}" dt="2021-11-29T15:27:38.960" v="1641" actId="1076"/>
          <ac:cxnSpMkLst>
            <pc:docMk/>
            <pc:sldMk cId="0" sldId="290"/>
            <ac:cxnSpMk id="27" creationId="{83AE659B-B8EC-4F5F-8DFE-5EC29AA1F9F3}"/>
          </ac:cxnSpMkLst>
        </pc:cxnChg>
        <pc:cxnChg chg="add mod">
          <ac:chgData name="Đoàn Mai" userId="7ca45f3efbfd4957" providerId="LiveId" clId="{474C3979-BACA-49DA-9879-6683122F234E}" dt="2021-11-29T15:27:50.073" v="1644" actId="1076"/>
          <ac:cxnSpMkLst>
            <pc:docMk/>
            <pc:sldMk cId="0" sldId="290"/>
            <ac:cxnSpMk id="37" creationId="{82E9BA36-0EB5-4E26-97CE-BE1F9B25E636}"/>
          </ac:cxnSpMkLst>
        </pc:cxnChg>
        <pc:cxnChg chg="add mod">
          <ac:chgData name="Đoàn Mai" userId="7ca45f3efbfd4957" providerId="LiveId" clId="{474C3979-BACA-49DA-9879-6683122F234E}" dt="2021-11-29T15:11:40.577" v="1151" actId="1076"/>
          <ac:cxnSpMkLst>
            <pc:docMk/>
            <pc:sldMk cId="0" sldId="290"/>
            <ac:cxnSpMk id="41" creationId="{DC20A64E-2C60-4465-95A1-FB9A1B3C5B2E}"/>
          </ac:cxnSpMkLst>
        </pc:cxnChg>
      </pc:sldChg>
      <pc:sldChg chg="modSp mod modAnim">
        <pc:chgData name="Đoàn Mai" userId="7ca45f3efbfd4957" providerId="LiveId" clId="{474C3979-BACA-49DA-9879-6683122F234E}" dt="2021-11-29T15:18:32.238" v="1198"/>
        <pc:sldMkLst>
          <pc:docMk/>
          <pc:sldMk cId="0" sldId="293"/>
        </pc:sldMkLst>
        <pc:spChg chg="mod">
          <ac:chgData name="Đoàn Mai" userId="7ca45f3efbfd4957" providerId="LiveId" clId="{474C3979-BACA-49DA-9879-6683122F234E}" dt="2021-11-29T15:04:30.226" v="966" actId="20577"/>
          <ac:spMkLst>
            <pc:docMk/>
            <pc:sldMk cId="0" sldId="293"/>
            <ac:spMk id="2" creationId="{00000000-0000-0000-0000-000000000000}"/>
          </ac:spMkLst>
        </pc:spChg>
        <pc:picChg chg="mod">
          <ac:chgData name="Đoàn Mai" userId="7ca45f3efbfd4957" providerId="LiveId" clId="{474C3979-BACA-49DA-9879-6683122F234E}" dt="2021-11-29T15:18:24.089" v="1197" actId="1076"/>
          <ac:picMkLst>
            <pc:docMk/>
            <pc:sldMk cId="0" sldId="293"/>
            <ac:picMk id="6146" creationId="{00000000-0000-0000-0000-000000000000}"/>
          </ac:picMkLst>
        </pc:picChg>
        <pc:picChg chg="mod">
          <ac:chgData name="Đoàn Mai" userId="7ca45f3efbfd4957" providerId="LiveId" clId="{474C3979-BACA-49DA-9879-6683122F234E}" dt="2021-11-29T15:18:24.089" v="1197" actId="1076"/>
          <ac:picMkLst>
            <pc:docMk/>
            <pc:sldMk cId="0" sldId="293"/>
            <ac:picMk id="25686" creationId="{00000000-0000-0000-0000-000000000000}"/>
          </ac:picMkLst>
        </pc:picChg>
        <pc:picChg chg="mod">
          <ac:chgData name="Đoàn Mai" userId="7ca45f3efbfd4957" providerId="LiveId" clId="{474C3979-BACA-49DA-9879-6683122F234E}" dt="2021-11-29T15:18:24.089" v="1197" actId="1076"/>
          <ac:picMkLst>
            <pc:docMk/>
            <pc:sldMk cId="0" sldId="293"/>
            <ac:picMk id="25692" creationId="{00000000-0000-0000-0000-000000000000}"/>
          </ac:picMkLst>
        </pc:picChg>
      </pc:sldChg>
      <pc:sldChg chg="addSp delSp modSp mod setBg modAnim">
        <pc:chgData name="Đoàn Mai" userId="7ca45f3efbfd4957" providerId="LiveId" clId="{474C3979-BACA-49DA-9879-6683122F234E}" dt="2021-11-30T15:11:58.546" v="2231" actId="404"/>
        <pc:sldMkLst>
          <pc:docMk/>
          <pc:sldMk cId="0" sldId="295"/>
        </pc:sldMkLst>
        <pc:spChg chg="mod">
          <ac:chgData name="Đoàn Mai" userId="7ca45f3efbfd4957" providerId="LiveId" clId="{474C3979-BACA-49DA-9879-6683122F234E}" dt="2021-11-29T15:26:17.363" v="1621" actId="404"/>
          <ac:spMkLst>
            <pc:docMk/>
            <pc:sldMk cId="0" sldId="295"/>
            <ac:spMk id="6" creationId="{00000000-0000-0000-0000-000000000000}"/>
          </ac:spMkLst>
        </pc:spChg>
        <pc:spChg chg="del mod">
          <ac:chgData name="Đoàn Mai" userId="7ca45f3efbfd4957" providerId="LiveId" clId="{474C3979-BACA-49DA-9879-6683122F234E}" dt="2021-11-30T15:10:59.815" v="2206" actId="478"/>
          <ac:spMkLst>
            <pc:docMk/>
            <pc:sldMk cId="0" sldId="295"/>
            <ac:spMk id="8" creationId="{00000000-0000-0000-0000-000000000000}"/>
          </ac:spMkLst>
        </pc:spChg>
        <pc:spChg chg="add mod">
          <ac:chgData name="Đoàn Mai" userId="7ca45f3efbfd4957" providerId="LiveId" clId="{474C3979-BACA-49DA-9879-6683122F234E}" dt="2021-11-29T15:26:08.467" v="1614"/>
          <ac:spMkLst>
            <pc:docMk/>
            <pc:sldMk cId="0" sldId="295"/>
            <ac:spMk id="9" creationId="{751EFCF4-5EA4-4ACB-8516-C9254C7701E2}"/>
          </ac:spMkLst>
        </pc:spChg>
        <pc:spChg chg="add mod">
          <ac:chgData name="Đoàn Mai" userId="7ca45f3efbfd4957" providerId="LiveId" clId="{474C3979-BACA-49DA-9879-6683122F234E}" dt="2021-11-30T15:11:58.546" v="2231" actId="404"/>
          <ac:spMkLst>
            <pc:docMk/>
            <pc:sldMk cId="0" sldId="295"/>
            <ac:spMk id="11" creationId="{4CF120C9-CBE1-47A8-AF61-D1C74DF18288}"/>
          </ac:spMkLst>
        </pc:spChg>
        <pc:spChg chg="add del mod">
          <ac:chgData name="Đoàn Mai" userId="7ca45f3efbfd4957" providerId="LiveId" clId="{474C3979-BACA-49DA-9879-6683122F234E}" dt="2021-11-30T15:11:48.878" v="2229" actId="478"/>
          <ac:spMkLst>
            <pc:docMk/>
            <pc:sldMk cId="0" sldId="295"/>
            <ac:spMk id="12" creationId="{904FBF1A-2FB5-4F50-9595-B5CAC9DBFD1C}"/>
          </ac:spMkLst>
        </pc:spChg>
        <pc:cxnChg chg="mod">
          <ac:chgData name="Đoàn Mai" userId="7ca45f3efbfd4957" providerId="LiveId" clId="{474C3979-BACA-49DA-9879-6683122F234E}" dt="2021-11-30T07:43:03.225" v="2075" actId="1076"/>
          <ac:cxnSpMkLst>
            <pc:docMk/>
            <pc:sldMk cId="0" sldId="295"/>
            <ac:cxnSpMk id="10" creationId="{00000000-0000-0000-0000-000000000000}"/>
          </ac:cxnSpMkLst>
        </pc:cxnChg>
        <pc:cxnChg chg="mod">
          <ac:chgData name="Đoàn Mai" userId="7ca45f3efbfd4957" providerId="LiveId" clId="{474C3979-BACA-49DA-9879-6683122F234E}" dt="2021-11-30T07:43:01.493" v="2074" actId="1076"/>
          <ac:cxnSpMkLst>
            <pc:docMk/>
            <pc:sldMk cId="0" sldId="295"/>
            <ac:cxnSpMk id="13" creationId="{00000000-0000-0000-0000-000000000000}"/>
          </ac:cxnSpMkLst>
        </pc:cxnChg>
      </pc:sldChg>
      <pc:sldChg chg="addSp modSp mod modAnim">
        <pc:chgData name="Đoàn Mai" userId="7ca45f3efbfd4957" providerId="LiveId" clId="{474C3979-BACA-49DA-9879-6683122F234E}" dt="2021-11-30T14:42:25.778" v="2102"/>
        <pc:sldMkLst>
          <pc:docMk/>
          <pc:sldMk cId="0" sldId="298"/>
        </pc:sldMkLst>
        <pc:spChg chg="mod">
          <ac:chgData name="Đoàn Mai" userId="7ca45f3efbfd4957" providerId="LiveId" clId="{474C3979-BACA-49DA-9879-6683122F234E}" dt="2021-11-29T14:41:27.270" v="700" actId="20577"/>
          <ac:spMkLst>
            <pc:docMk/>
            <pc:sldMk cId="0" sldId="298"/>
            <ac:spMk id="4" creationId="{00000000-0000-0000-0000-000000000000}"/>
          </ac:spMkLst>
        </pc:spChg>
        <pc:spChg chg="mod">
          <ac:chgData name="Đoàn Mai" userId="7ca45f3efbfd4957" providerId="LiveId" clId="{474C3979-BACA-49DA-9879-6683122F234E}" dt="2021-11-29T06:16:23.956" v="439" actId="404"/>
          <ac:spMkLst>
            <pc:docMk/>
            <pc:sldMk cId="0" sldId="298"/>
            <ac:spMk id="5" creationId="{00000000-0000-0000-0000-000000000000}"/>
          </ac:spMkLst>
        </pc:spChg>
        <pc:spChg chg="mod">
          <ac:chgData name="Đoàn Mai" userId="7ca45f3efbfd4957" providerId="LiveId" clId="{474C3979-BACA-49DA-9879-6683122F234E}" dt="2021-11-29T06:16:19.638" v="438" actId="404"/>
          <ac:spMkLst>
            <pc:docMk/>
            <pc:sldMk cId="0" sldId="298"/>
            <ac:spMk id="6" creationId="{00000000-0000-0000-0000-000000000000}"/>
          </ac:spMkLst>
        </pc:spChg>
        <pc:spChg chg="mod">
          <ac:chgData name="Đoàn Mai" userId="7ca45f3efbfd4957" providerId="LiveId" clId="{474C3979-BACA-49DA-9879-6683122F234E}" dt="2021-11-29T06:21:02.315" v="450" actId="1076"/>
          <ac:spMkLst>
            <pc:docMk/>
            <pc:sldMk cId="0" sldId="298"/>
            <ac:spMk id="25" creationId="{00000000-0000-0000-0000-000000000000}"/>
          </ac:spMkLst>
        </pc:spChg>
        <pc:spChg chg="add mod">
          <ac:chgData name="Đoàn Mai" userId="7ca45f3efbfd4957" providerId="LiveId" clId="{474C3979-BACA-49DA-9879-6683122F234E}" dt="2021-11-29T06:21:06.336" v="451" actId="1076"/>
          <ac:spMkLst>
            <pc:docMk/>
            <pc:sldMk cId="0" sldId="298"/>
            <ac:spMk id="26" creationId="{30CC5BED-4D8A-4D99-A9D0-7912F347900A}"/>
          </ac:spMkLst>
        </pc:spChg>
        <pc:cxnChg chg="add mod">
          <ac:chgData name="Đoàn Mai" userId="7ca45f3efbfd4957" providerId="LiveId" clId="{474C3979-BACA-49DA-9879-6683122F234E}" dt="2021-11-30T14:42:00.322" v="2097" actId="1582"/>
          <ac:cxnSpMkLst>
            <pc:docMk/>
            <pc:sldMk cId="0" sldId="298"/>
            <ac:cxnSpMk id="3" creationId="{4302D9E1-379B-4A31-8791-C797373C159F}"/>
          </ac:cxnSpMkLst>
        </pc:cxnChg>
        <pc:cxnChg chg="add mod">
          <ac:chgData name="Đoàn Mai" userId="7ca45f3efbfd4957" providerId="LiveId" clId="{474C3979-BACA-49DA-9879-6683122F234E}" dt="2021-11-30T14:42:09.748" v="2100" actId="14100"/>
          <ac:cxnSpMkLst>
            <pc:docMk/>
            <pc:sldMk cId="0" sldId="298"/>
            <ac:cxnSpMk id="27" creationId="{EB179520-FEA8-40DD-A12F-13DC4E5F7036}"/>
          </ac:cxnSpMkLst>
        </pc:cxnChg>
      </pc:sldChg>
      <pc:sldChg chg="ord modAnim">
        <pc:chgData name="Đoàn Mai" userId="7ca45f3efbfd4957" providerId="LiveId" clId="{474C3979-BACA-49DA-9879-6683122F234E}" dt="2021-11-30T15:18:12.532" v="2285"/>
        <pc:sldMkLst>
          <pc:docMk/>
          <pc:sldMk cId="0" sldId="303"/>
        </pc:sldMkLst>
      </pc:sldChg>
      <pc:sldChg chg="modSp mod ord modAnim">
        <pc:chgData name="Đoàn Mai" userId="7ca45f3efbfd4957" providerId="LiveId" clId="{474C3979-BACA-49DA-9879-6683122F234E}" dt="2021-11-30T15:17:52.271" v="2280"/>
        <pc:sldMkLst>
          <pc:docMk/>
          <pc:sldMk cId="0" sldId="306"/>
        </pc:sldMkLst>
        <pc:spChg chg="mod">
          <ac:chgData name="Đoàn Mai" userId="7ca45f3efbfd4957" providerId="LiveId" clId="{474C3979-BACA-49DA-9879-6683122F234E}" dt="2021-11-30T07:38:44.277" v="1991" actId="1076"/>
          <ac:spMkLst>
            <pc:docMk/>
            <pc:sldMk cId="0" sldId="306"/>
            <ac:spMk id="14409" creationId="{00000000-0000-0000-0000-000000000000}"/>
          </ac:spMkLst>
        </pc:spChg>
      </pc:sldChg>
      <pc:sldChg chg="del ord">
        <pc:chgData name="Đoàn Mai" userId="7ca45f3efbfd4957" providerId="LiveId" clId="{474C3979-BACA-49DA-9879-6683122F234E}" dt="2021-11-30T14:21:33.972" v="2093" actId="47"/>
        <pc:sldMkLst>
          <pc:docMk/>
          <pc:sldMk cId="0" sldId="307"/>
        </pc:sldMkLst>
      </pc:sldChg>
      <pc:sldChg chg="modSp del mod setBg">
        <pc:chgData name="Đoàn Mai" userId="7ca45f3efbfd4957" providerId="LiveId" clId="{474C3979-BACA-49DA-9879-6683122F234E}" dt="2021-11-30T07:47:02.199" v="2089" actId="47"/>
        <pc:sldMkLst>
          <pc:docMk/>
          <pc:sldMk cId="0" sldId="308"/>
        </pc:sldMkLst>
        <pc:spChg chg="mod">
          <ac:chgData name="Đoàn Mai" userId="7ca45f3efbfd4957" providerId="LiveId" clId="{474C3979-BACA-49DA-9879-6683122F234E}" dt="2021-11-29T15:36:46.072" v="1824" actId="20577"/>
          <ac:spMkLst>
            <pc:docMk/>
            <pc:sldMk cId="0" sldId="308"/>
            <ac:spMk id="8" creationId="{00000000-0000-0000-0000-000000000000}"/>
          </ac:spMkLst>
        </pc:spChg>
      </pc:sldChg>
      <pc:sldChg chg="addSp delSp modSp add mod delAnim modAnim">
        <pc:chgData name="Đoàn Mai" userId="7ca45f3efbfd4957" providerId="LiveId" clId="{474C3979-BACA-49DA-9879-6683122F234E}" dt="2021-11-29T14:31:26.515" v="509" actId="1076"/>
        <pc:sldMkLst>
          <pc:docMk/>
          <pc:sldMk cId="2032743103" sldId="332"/>
        </pc:sldMkLst>
        <pc:spChg chg="mod">
          <ac:chgData name="Đoàn Mai" userId="7ca45f3efbfd4957" providerId="LiveId" clId="{474C3979-BACA-49DA-9879-6683122F234E}" dt="2021-11-29T06:08:12.218" v="132" actId="1076"/>
          <ac:spMkLst>
            <pc:docMk/>
            <pc:sldMk cId="2032743103" sldId="332"/>
            <ac:spMk id="10" creationId="{00000000-0000-0000-0000-000000000000}"/>
          </ac:spMkLst>
        </pc:spChg>
        <pc:spChg chg="mod">
          <ac:chgData name="Đoàn Mai" userId="7ca45f3efbfd4957" providerId="LiveId" clId="{474C3979-BACA-49DA-9879-6683122F234E}" dt="2021-11-29T06:09:33.678" v="262" actId="1076"/>
          <ac:spMkLst>
            <pc:docMk/>
            <pc:sldMk cId="2032743103" sldId="332"/>
            <ac:spMk id="11" creationId="{00000000-0000-0000-0000-000000000000}"/>
          </ac:spMkLst>
        </pc:spChg>
        <pc:spChg chg="del mod">
          <ac:chgData name="Đoàn Mai" userId="7ca45f3efbfd4957" providerId="LiveId" clId="{474C3979-BACA-49DA-9879-6683122F234E}" dt="2021-11-29T06:07:31.858" v="28" actId="478"/>
          <ac:spMkLst>
            <pc:docMk/>
            <pc:sldMk cId="2032743103" sldId="332"/>
            <ac:spMk id="12" creationId="{00000000-0000-0000-0000-000000000000}"/>
          </ac:spMkLst>
        </pc:spChg>
        <pc:spChg chg="add mod">
          <ac:chgData name="Đoàn Mai" userId="7ca45f3efbfd4957" providerId="LiveId" clId="{474C3979-BACA-49DA-9879-6683122F234E}" dt="2021-11-29T06:09:33.678" v="262" actId="1076"/>
          <ac:spMkLst>
            <pc:docMk/>
            <pc:sldMk cId="2032743103" sldId="332"/>
            <ac:spMk id="15" creationId="{B3703757-AEAE-4BB6-9E86-EC23F46814F6}"/>
          </ac:spMkLst>
        </pc:spChg>
        <pc:picChg chg="del">
          <ac:chgData name="Đoàn Mai" userId="7ca45f3efbfd4957" providerId="LiveId" clId="{474C3979-BACA-49DA-9879-6683122F234E}" dt="2021-11-29T06:04:08.609" v="2" actId="478"/>
          <ac:picMkLst>
            <pc:docMk/>
            <pc:sldMk cId="2032743103" sldId="332"/>
            <ac:picMk id="3" creationId="{BEC35AAB-F642-4DF0-A7F8-48958C99EC36}"/>
          </ac:picMkLst>
        </pc:picChg>
        <pc:picChg chg="mod">
          <ac:chgData name="Đoàn Mai" userId="7ca45f3efbfd4957" providerId="LiveId" clId="{474C3979-BACA-49DA-9879-6683122F234E}" dt="2021-11-29T06:04:41.611" v="9" actId="1076"/>
          <ac:picMkLst>
            <pc:docMk/>
            <pc:sldMk cId="2032743103" sldId="332"/>
            <ac:picMk id="6" creationId="{00000000-0000-0000-0000-000000000000}"/>
          </ac:picMkLst>
        </pc:picChg>
        <pc:picChg chg="mod">
          <ac:chgData name="Đoàn Mai" userId="7ca45f3efbfd4957" providerId="LiveId" clId="{474C3979-BACA-49DA-9879-6683122F234E}" dt="2021-11-29T06:08:01.218" v="128" actId="1076"/>
          <ac:picMkLst>
            <pc:docMk/>
            <pc:sldMk cId="2032743103" sldId="332"/>
            <ac:picMk id="7" creationId="{00000000-0000-0000-0000-000000000000}"/>
          </ac:picMkLst>
        </pc:picChg>
        <pc:picChg chg="mod">
          <ac:chgData name="Đoàn Mai" userId="7ca45f3efbfd4957" providerId="LiveId" clId="{474C3979-BACA-49DA-9879-6683122F234E}" dt="2021-11-29T14:31:26.515" v="509" actId="1076"/>
          <ac:picMkLst>
            <pc:docMk/>
            <pc:sldMk cId="2032743103" sldId="332"/>
            <ac:picMk id="13" creationId="{00000000-0000-0000-0000-000000000000}"/>
          </ac:picMkLst>
        </pc:picChg>
        <pc:picChg chg="mod">
          <ac:chgData name="Đoàn Mai" userId="7ca45f3efbfd4957" providerId="LiveId" clId="{474C3979-BACA-49DA-9879-6683122F234E}" dt="2021-11-29T07:36:35.162" v="452" actId="1076"/>
          <ac:picMkLst>
            <pc:docMk/>
            <pc:sldMk cId="2032743103" sldId="332"/>
            <ac:picMk id="14" creationId="{00000000-0000-0000-0000-000000000000}"/>
          </ac:picMkLst>
        </pc:picChg>
      </pc:sldChg>
      <pc:sldChg chg="del setBg">
        <pc:chgData name="Đoàn Mai" userId="7ca45f3efbfd4957" providerId="LiveId" clId="{474C3979-BACA-49DA-9879-6683122F234E}" dt="2021-11-29T14:33:17.578" v="533" actId="47"/>
        <pc:sldMkLst>
          <pc:docMk/>
          <pc:sldMk cId="0" sldId="334"/>
        </pc:sldMkLst>
      </pc:sldChg>
      <pc:sldChg chg="addSp delSp modSp add mod delAnim modAnim">
        <pc:chgData name="Đoàn Mai" userId="7ca45f3efbfd4957" providerId="LiveId" clId="{474C3979-BACA-49DA-9879-6683122F234E}" dt="2021-11-29T06:13:01.376" v="404" actId="1076"/>
        <pc:sldMkLst>
          <pc:docMk/>
          <pc:sldMk cId="2428543442" sldId="339"/>
        </pc:sldMkLst>
        <pc:spChg chg="add mod">
          <ac:chgData name="Đoàn Mai" userId="7ca45f3efbfd4957" providerId="LiveId" clId="{474C3979-BACA-49DA-9879-6683122F234E}" dt="2021-11-29T06:13:01.376" v="404" actId="1076"/>
          <ac:spMkLst>
            <pc:docMk/>
            <pc:sldMk cId="2428543442" sldId="339"/>
            <ac:spMk id="8" creationId="{9CB0E245-C23C-48D8-86EA-9C6803CBD0E4}"/>
          </ac:spMkLst>
        </pc:spChg>
        <pc:spChg chg="del mod">
          <ac:chgData name="Đoàn Mai" userId="7ca45f3efbfd4957" providerId="LiveId" clId="{474C3979-BACA-49DA-9879-6683122F234E}" dt="2021-11-29T06:12:31.633" v="398" actId="21"/>
          <ac:spMkLst>
            <pc:docMk/>
            <pc:sldMk cId="2428543442" sldId="339"/>
            <ac:spMk id="10" creationId="{00000000-0000-0000-0000-000000000000}"/>
          </ac:spMkLst>
        </pc:spChg>
        <pc:picChg chg="del">
          <ac:chgData name="Đoàn Mai" userId="7ca45f3efbfd4957" providerId="LiveId" clId="{474C3979-BACA-49DA-9879-6683122F234E}" dt="2021-11-29T06:11:05.151" v="266" actId="478"/>
          <ac:picMkLst>
            <pc:docMk/>
            <pc:sldMk cId="2428543442" sldId="339"/>
            <ac:picMk id="3" creationId="{BEC35AAB-F642-4DF0-A7F8-48958C99EC36}"/>
          </ac:picMkLst>
        </pc:picChg>
        <pc:picChg chg="mod">
          <ac:chgData name="Đoàn Mai" userId="7ca45f3efbfd4957" providerId="LiveId" clId="{474C3979-BACA-49DA-9879-6683122F234E}" dt="2021-11-29T06:12:54.149" v="402" actId="1076"/>
          <ac:picMkLst>
            <pc:docMk/>
            <pc:sldMk cId="2428543442" sldId="339"/>
            <ac:picMk id="6" creationId="{00000000-0000-0000-0000-000000000000}"/>
          </ac:picMkLst>
        </pc:picChg>
        <pc:picChg chg="mod">
          <ac:chgData name="Đoàn Mai" userId="7ca45f3efbfd4957" providerId="LiveId" clId="{474C3979-BACA-49DA-9879-6683122F234E}" dt="2021-11-29T06:11:45.886" v="277" actId="1076"/>
          <ac:picMkLst>
            <pc:docMk/>
            <pc:sldMk cId="2428543442" sldId="339"/>
            <ac:picMk id="7" creationId="{00000000-0000-0000-0000-000000000000}"/>
          </ac:picMkLst>
        </pc:picChg>
        <pc:picChg chg="mod">
          <ac:chgData name="Đoàn Mai" userId="7ca45f3efbfd4957" providerId="LiveId" clId="{474C3979-BACA-49DA-9879-6683122F234E}" dt="2021-11-29T06:11:27.816" v="272" actId="1076"/>
          <ac:picMkLst>
            <pc:docMk/>
            <pc:sldMk cId="2428543442" sldId="339"/>
            <ac:picMk id="13" creationId="{00000000-0000-0000-0000-000000000000}"/>
          </ac:picMkLst>
        </pc:picChg>
        <pc:picChg chg="mod">
          <ac:chgData name="Đoàn Mai" userId="7ca45f3efbfd4957" providerId="LiveId" clId="{474C3979-BACA-49DA-9879-6683122F234E}" dt="2021-11-29T06:12:58.252" v="403" actId="1076"/>
          <ac:picMkLst>
            <pc:docMk/>
            <pc:sldMk cId="2428543442" sldId="339"/>
            <ac:picMk id="14" creationId="{00000000-0000-0000-0000-000000000000}"/>
          </ac:picMkLst>
        </pc:picChg>
      </pc:sldChg>
      <pc:sldChg chg="addSp modSp modAnim">
        <pc:chgData name="Đoàn Mai" userId="7ca45f3efbfd4957" providerId="LiveId" clId="{474C3979-BACA-49DA-9879-6683122F234E}" dt="2021-11-30T07:39:40.157" v="2001"/>
        <pc:sldMkLst>
          <pc:docMk/>
          <pc:sldMk cId="0" sldId="366"/>
        </pc:sldMkLst>
        <pc:spChg chg="mod">
          <ac:chgData name="Đoàn Mai" userId="7ca45f3efbfd4957" providerId="LiveId" clId="{474C3979-BACA-49DA-9879-6683122F234E}" dt="2021-11-29T14:51:32.793" v="838" actId="1076"/>
          <ac:spMkLst>
            <pc:docMk/>
            <pc:sldMk cId="0" sldId="366"/>
            <ac:spMk id="6" creationId="{00000000-0000-0000-0000-000000000000}"/>
          </ac:spMkLst>
        </pc:spChg>
        <pc:spChg chg="add mod">
          <ac:chgData name="Đoàn Mai" userId="7ca45f3efbfd4957" providerId="LiveId" clId="{474C3979-BACA-49DA-9879-6683122F234E}" dt="2021-11-29T14:51:31.799" v="837"/>
          <ac:spMkLst>
            <pc:docMk/>
            <pc:sldMk cId="0" sldId="366"/>
            <ac:spMk id="11" creationId="{4FBA1A22-14C5-4165-8E25-0B63C660E107}"/>
          </ac:spMkLst>
        </pc:spChg>
      </pc:sldChg>
      <pc:sldChg chg="del ord setBg">
        <pc:chgData name="Đoàn Mai" userId="7ca45f3efbfd4957" providerId="LiveId" clId="{474C3979-BACA-49DA-9879-6683122F234E}" dt="2021-11-29T06:15:07.215" v="432" actId="47"/>
        <pc:sldMkLst>
          <pc:docMk/>
          <pc:sldMk cId="0" sldId="382"/>
        </pc:sldMkLst>
      </pc:sldChg>
      <pc:sldChg chg="del">
        <pc:chgData name="Đoàn Mai" userId="7ca45f3efbfd4957" providerId="LiveId" clId="{474C3979-BACA-49DA-9879-6683122F234E}" dt="2021-11-29T06:04:54.375" v="12" actId="47"/>
        <pc:sldMkLst>
          <pc:docMk/>
          <pc:sldMk cId="0" sldId="383"/>
        </pc:sldMkLst>
      </pc:sldChg>
      <pc:sldChg chg="del">
        <pc:chgData name="Đoàn Mai" userId="7ca45f3efbfd4957" providerId="LiveId" clId="{474C3979-BACA-49DA-9879-6683122F234E}" dt="2021-11-29T06:06:46.378" v="24" actId="47"/>
        <pc:sldMkLst>
          <pc:docMk/>
          <pc:sldMk cId="0" sldId="384"/>
        </pc:sldMkLst>
      </pc:sldChg>
      <pc:sldChg chg="delSp modSp del mod">
        <pc:chgData name="Đoàn Mai" userId="7ca45f3efbfd4957" providerId="LiveId" clId="{474C3979-BACA-49DA-9879-6683122F234E}" dt="2021-11-29T15:33:46.301" v="1763" actId="47"/>
        <pc:sldMkLst>
          <pc:docMk/>
          <pc:sldMk cId="942124999" sldId="386"/>
        </pc:sldMkLst>
        <pc:spChg chg="del">
          <ac:chgData name="Đoàn Mai" userId="7ca45f3efbfd4957" providerId="LiveId" clId="{474C3979-BACA-49DA-9879-6683122F234E}" dt="2021-11-29T05:34:48.219" v="0" actId="478"/>
          <ac:spMkLst>
            <pc:docMk/>
            <pc:sldMk cId="942124999" sldId="386"/>
            <ac:spMk id="3" creationId="{00000000-0000-0000-0000-000000000000}"/>
          </ac:spMkLst>
        </pc:spChg>
        <pc:picChg chg="del mod">
          <ac:chgData name="Đoàn Mai" userId="7ca45f3efbfd4957" providerId="LiveId" clId="{474C3979-BACA-49DA-9879-6683122F234E}" dt="2021-11-29T15:33:42.705" v="1762" actId="478"/>
          <ac:picMkLst>
            <pc:docMk/>
            <pc:sldMk cId="942124999" sldId="386"/>
            <ac:picMk id="19460" creationId="{00000000-0000-0000-0000-000000000000}"/>
          </ac:picMkLst>
        </pc:picChg>
      </pc:sldChg>
      <pc:sldChg chg="del">
        <pc:chgData name="Đoàn Mai" userId="7ca45f3efbfd4957" providerId="LiveId" clId="{474C3979-BACA-49DA-9879-6683122F234E}" dt="2021-11-29T15:33:50.565" v="1764" actId="47"/>
        <pc:sldMkLst>
          <pc:docMk/>
          <pc:sldMk cId="3945645255" sldId="388"/>
        </pc:sldMkLst>
      </pc:sldChg>
      <pc:sldChg chg="modSp mod">
        <pc:chgData name="Đoàn Mai" userId="7ca45f3efbfd4957" providerId="LiveId" clId="{474C3979-BACA-49DA-9879-6683122F234E}" dt="2021-11-29T15:33:38.389" v="1760" actId="20577"/>
        <pc:sldMkLst>
          <pc:docMk/>
          <pc:sldMk cId="3095596335" sldId="390"/>
        </pc:sldMkLst>
        <pc:spChg chg="mod">
          <ac:chgData name="Đoàn Mai" userId="7ca45f3efbfd4957" providerId="LiveId" clId="{474C3979-BACA-49DA-9879-6683122F234E}" dt="2021-11-29T15:33:38.389" v="1760" actId="20577"/>
          <ac:spMkLst>
            <pc:docMk/>
            <pc:sldMk cId="3095596335" sldId="390"/>
            <ac:spMk id="432131" creationId="{00000000-0000-0000-0000-000000000000}"/>
          </ac:spMkLst>
        </pc:spChg>
      </pc:sldChg>
      <pc:sldChg chg="delSp modSp mod modAnim">
        <pc:chgData name="Đoàn Mai" userId="7ca45f3efbfd4957" providerId="LiveId" clId="{474C3979-BACA-49DA-9879-6683122F234E}" dt="2021-11-30T07:44:43.056" v="2083" actId="478"/>
        <pc:sldMkLst>
          <pc:docMk/>
          <pc:sldMk cId="655174663" sldId="394"/>
        </pc:sldMkLst>
        <pc:spChg chg="mod">
          <ac:chgData name="Đoàn Mai" userId="7ca45f3efbfd4957" providerId="LiveId" clId="{474C3979-BACA-49DA-9879-6683122F234E}" dt="2021-11-30T07:44:36.400" v="2082" actId="122"/>
          <ac:spMkLst>
            <pc:docMk/>
            <pc:sldMk cId="655174663" sldId="394"/>
            <ac:spMk id="32778" creationId="{00000000-0000-0000-0000-000000000000}"/>
          </ac:spMkLst>
        </pc:spChg>
        <pc:spChg chg="del mod">
          <ac:chgData name="Đoàn Mai" userId="7ca45f3efbfd4957" providerId="LiveId" clId="{474C3979-BACA-49DA-9879-6683122F234E}" dt="2021-11-30T07:44:43.056" v="2083" actId="478"/>
          <ac:spMkLst>
            <pc:docMk/>
            <pc:sldMk cId="655174663" sldId="394"/>
            <ac:spMk id="422925" creationId="{00000000-0000-0000-0000-000000000000}"/>
          </ac:spMkLst>
        </pc:spChg>
      </pc:sldChg>
      <pc:sldChg chg="delSp mod">
        <pc:chgData name="Đoàn Mai" userId="7ca45f3efbfd4957" providerId="LiveId" clId="{474C3979-BACA-49DA-9879-6683122F234E}" dt="2021-11-29T15:30:19.907" v="1654" actId="478"/>
        <pc:sldMkLst>
          <pc:docMk/>
          <pc:sldMk cId="455173206" sldId="398"/>
        </pc:sldMkLst>
        <pc:spChg chg="del">
          <ac:chgData name="Đoàn Mai" userId="7ca45f3efbfd4957" providerId="LiveId" clId="{474C3979-BACA-49DA-9879-6683122F234E}" dt="2021-11-29T15:30:19.907" v="1654" actId="478"/>
          <ac:spMkLst>
            <pc:docMk/>
            <pc:sldMk cId="455173206" sldId="398"/>
            <ac:spMk id="34819" creationId="{00000000-0000-0000-0000-000000000000}"/>
          </ac:spMkLst>
        </pc:spChg>
      </pc:sldChg>
      <pc:sldChg chg="delSp mod">
        <pc:chgData name="Đoàn Mai" userId="7ca45f3efbfd4957" providerId="LiveId" clId="{474C3979-BACA-49DA-9879-6683122F234E}" dt="2021-11-29T15:30:12.644" v="1653" actId="478"/>
        <pc:sldMkLst>
          <pc:docMk/>
          <pc:sldMk cId="2469735060" sldId="400"/>
        </pc:sldMkLst>
        <pc:spChg chg="del">
          <ac:chgData name="Đoàn Mai" userId="7ca45f3efbfd4957" providerId="LiveId" clId="{474C3979-BACA-49DA-9879-6683122F234E}" dt="2021-11-29T15:30:12.644" v="1653" actId="478"/>
          <ac:spMkLst>
            <pc:docMk/>
            <pc:sldMk cId="2469735060" sldId="400"/>
            <ac:spMk id="35843" creationId="{00000000-0000-0000-0000-000000000000}"/>
          </ac:spMkLst>
        </pc:spChg>
      </pc:sldChg>
      <pc:sldChg chg="delSp modSp modAnim">
        <pc:chgData name="Đoàn Mai" userId="7ca45f3efbfd4957" providerId="LiveId" clId="{474C3979-BACA-49DA-9879-6683122F234E}" dt="2021-11-30T07:45:23.395" v="2088" actId="478"/>
        <pc:sldMkLst>
          <pc:docMk/>
          <pc:sldMk cId="2351281369" sldId="402"/>
        </pc:sldMkLst>
        <pc:spChg chg="del mod">
          <ac:chgData name="Đoàn Mai" userId="7ca45f3efbfd4957" providerId="LiveId" clId="{474C3979-BACA-49DA-9879-6683122F234E}" dt="2021-11-30T07:45:23.395" v="2088" actId="478"/>
          <ac:spMkLst>
            <pc:docMk/>
            <pc:sldMk cId="2351281369" sldId="402"/>
            <ac:spMk id="427014" creationId="{00000000-0000-0000-0000-000000000000}"/>
          </ac:spMkLst>
        </pc:spChg>
        <pc:spChg chg="mod">
          <ac:chgData name="Đoàn Mai" userId="7ca45f3efbfd4957" providerId="LiveId" clId="{474C3979-BACA-49DA-9879-6683122F234E}" dt="2021-11-30T07:45:21.923" v="2087" actId="20577"/>
          <ac:spMkLst>
            <pc:docMk/>
            <pc:sldMk cId="2351281369" sldId="402"/>
            <ac:spMk id="427015" creationId="{00000000-0000-0000-0000-000000000000}"/>
          </ac:spMkLst>
        </pc:spChg>
      </pc:sldChg>
      <pc:sldChg chg="addSp modSp new mod modTransition modAnim">
        <pc:chgData name="Đoàn Mai" userId="7ca45f3efbfd4957" providerId="LiveId" clId="{474C3979-BACA-49DA-9879-6683122F234E}" dt="2021-11-29T14:36:14.064" v="608"/>
        <pc:sldMkLst>
          <pc:docMk/>
          <pc:sldMk cId="2456116223" sldId="407"/>
        </pc:sldMkLst>
        <pc:picChg chg="add mod">
          <ac:chgData name="Đoàn Mai" userId="7ca45f3efbfd4957" providerId="LiveId" clId="{474C3979-BACA-49DA-9879-6683122F234E}" dt="2021-11-29T06:06:39.056" v="23" actId="1076"/>
          <ac:picMkLst>
            <pc:docMk/>
            <pc:sldMk cId="2456116223" sldId="407"/>
            <ac:picMk id="2" creationId="{522E464F-AF82-4625-B5E9-659013E5E0F8}"/>
          </ac:picMkLst>
        </pc:picChg>
      </pc:sldChg>
      <pc:sldChg chg="addSp modSp new mod ord modTransition">
        <pc:chgData name="Đoàn Mai" userId="7ca45f3efbfd4957" providerId="LiveId" clId="{474C3979-BACA-49DA-9879-6683122F234E}" dt="2021-11-29T14:41:06.493" v="693"/>
        <pc:sldMkLst>
          <pc:docMk/>
          <pc:sldMk cId="1165710891" sldId="408"/>
        </pc:sldMkLst>
        <pc:spChg chg="add mod">
          <ac:chgData name="Đoàn Mai" userId="7ca45f3efbfd4957" providerId="LiveId" clId="{474C3979-BACA-49DA-9879-6683122F234E}" dt="2021-11-29T14:31:38.773" v="515" actId="20577"/>
          <ac:spMkLst>
            <pc:docMk/>
            <pc:sldMk cId="1165710891" sldId="408"/>
            <ac:spMk id="2" creationId="{91F969EE-C5B5-49F0-9E32-66EFDA71C4FA}"/>
          </ac:spMkLst>
        </pc:spChg>
        <pc:spChg chg="add mod">
          <ac:chgData name="Đoàn Mai" userId="7ca45f3efbfd4957" providerId="LiveId" clId="{474C3979-BACA-49DA-9879-6683122F234E}" dt="2021-11-29T06:14:09.659" v="413" actId="1076"/>
          <ac:spMkLst>
            <pc:docMk/>
            <pc:sldMk cId="1165710891" sldId="408"/>
            <ac:spMk id="3" creationId="{A8F75914-7E83-4504-AF2A-76627010365B}"/>
          </ac:spMkLst>
        </pc:spChg>
        <pc:spChg chg="add mod">
          <ac:chgData name="Đoàn Mai" userId="7ca45f3efbfd4957" providerId="LiveId" clId="{474C3979-BACA-49DA-9879-6683122F234E}" dt="2021-11-29T06:15:00.605" v="431" actId="20577"/>
          <ac:spMkLst>
            <pc:docMk/>
            <pc:sldMk cId="1165710891" sldId="408"/>
            <ac:spMk id="4" creationId="{9B6F95AE-2600-4AD4-B34B-B5770AF6226A}"/>
          </ac:spMkLst>
        </pc:spChg>
      </pc:sldChg>
      <pc:sldChg chg="new del">
        <pc:chgData name="Đoàn Mai" userId="7ca45f3efbfd4957" providerId="LiveId" clId="{474C3979-BACA-49DA-9879-6683122F234E}" dt="2021-11-29T06:11:01.948" v="265" actId="47"/>
        <pc:sldMkLst>
          <pc:docMk/>
          <pc:sldMk cId="2701793417" sldId="408"/>
        </pc:sldMkLst>
      </pc:sldChg>
      <pc:sldChg chg="addSp delSp modSp add mod modTransition modAnim">
        <pc:chgData name="Đoàn Mai" userId="7ca45f3efbfd4957" providerId="LiveId" clId="{474C3979-BACA-49DA-9879-6683122F234E}" dt="2021-11-30T01:54:03.367" v="1825" actId="478"/>
        <pc:sldMkLst>
          <pc:docMk/>
          <pc:sldMk cId="956750692" sldId="409"/>
        </pc:sldMkLst>
        <pc:spChg chg="del">
          <ac:chgData name="Đoàn Mai" userId="7ca45f3efbfd4957" providerId="LiveId" clId="{474C3979-BACA-49DA-9879-6683122F234E}" dt="2021-11-29T14:31:53.031" v="517" actId="478"/>
          <ac:spMkLst>
            <pc:docMk/>
            <pc:sldMk cId="956750692" sldId="409"/>
            <ac:spMk id="3" creationId="{A8F75914-7E83-4504-AF2A-76627010365B}"/>
          </ac:spMkLst>
        </pc:spChg>
        <pc:spChg chg="del">
          <ac:chgData name="Đoàn Mai" userId="7ca45f3efbfd4957" providerId="LiveId" clId="{474C3979-BACA-49DA-9879-6683122F234E}" dt="2021-11-29T14:31:54.139" v="518" actId="478"/>
          <ac:spMkLst>
            <pc:docMk/>
            <pc:sldMk cId="956750692" sldId="409"/>
            <ac:spMk id="4" creationId="{9B6F95AE-2600-4AD4-B34B-B5770AF6226A}"/>
          </ac:spMkLst>
        </pc:spChg>
        <pc:spChg chg="add del mod">
          <ac:chgData name="Đoàn Mai" userId="7ca45f3efbfd4957" providerId="LiveId" clId="{474C3979-BACA-49DA-9879-6683122F234E}" dt="2021-11-29T14:34:38.671" v="545" actId="478"/>
          <ac:spMkLst>
            <pc:docMk/>
            <pc:sldMk cId="956750692" sldId="409"/>
            <ac:spMk id="5" creationId="{808B0E1B-9A5E-458E-9212-D0AD10D1D1ED}"/>
          </ac:spMkLst>
        </pc:spChg>
        <pc:spChg chg="add mod">
          <ac:chgData name="Đoàn Mai" userId="7ca45f3efbfd4957" providerId="LiveId" clId="{474C3979-BACA-49DA-9879-6683122F234E}" dt="2021-11-29T14:37:31.514" v="625" actId="1076"/>
          <ac:spMkLst>
            <pc:docMk/>
            <pc:sldMk cId="956750692" sldId="409"/>
            <ac:spMk id="8" creationId="{6977EA33-9EFA-47FB-8B1E-3F06A26FB4AF}"/>
          </ac:spMkLst>
        </pc:spChg>
        <pc:spChg chg="add mod">
          <ac:chgData name="Đoàn Mai" userId="7ca45f3efbfd4957" providerId="LiveId" clId="{474C3979-BACA-49DA-9879-6683122F234E}" dt="2021-11-29T14:37:31.514" v="625" actId="1076"/>
          <ac:spMkLst>
            <pc:docMk/>
            <pc:sldMk cId="956750692" sldId="409"/>
            <ac:spMk id="9" creationId="{6A715DA7-4DDE-4085-B072-FA54EEBC7029}"/>
          </ac:spMkLst>
        </pc:spChg>
        <pc:spChg chg="add mod">
          <ac:chgData name="Đoàn Mai" userId="7ca45f3efbfd4957" providerId="LiveId" clId="{474C3979-BACA-49DA-9879-6683122F234E}" dt="2021-11-29T14:37:16.141" v="622" actId="1076"/>
          <ac:spMkLst>
            <pc:docMk/>
            <pc:sldMk cId="956750692" sldId="409"/>
            <ac:spMk id="10" creationId="{2A7DB0CB-926E-4193-897E-50F1722656EB}"/>
          </ac:spMkLst>
        </pc:spChg>
        <pc:spChg chg="add del mod">
          <ac:chgData name="Đoàn Mai" userId="7ca45f3efbfd4957" providerId="LiveId" clId="{474C3979-BACA-49DA-9879-6683122F234E}" dt="2021-11-30T01:54:03.367" v="1825" actId="478"/>
          <ac:spMkLst>
            <pc:docMk/>
            <pc:sldMk cId="956750692" sldId="409"/>
            <ac:spMk id="11" creationId="{581617D0-057D-44F8-82D0-B866F26E427D}"/>
          </ac:spMkLst>
        </pc:spChg>
        <pc:spChg chg="add mod">
          <ac:chgData name="Đoàn Mai" userId="7ca45f3efbfd4957" providerId="LiveId" clId="{474C3979-BACA-49DA-9879-6683122F234E}" dt="2021-11-29T14:39:22.414" v="687" actId="403"/>
          <ac:spMkLst>
            <pc:docMk/>
            <pc:sldMk cId="956750692" sldId="409"/>
            <ac:spMk id="12" creationId="{1D9573CB-4781-4F2E-9206-D9AD96D1F9C7}"/>
          </ac:spMkLst>
        </pc:spChg>
        <pc:spChg chg="add mod">
          <ac:chgData name="Đoàn Mai" userId="7ca45f3efbfd4957" providerId="LiveId" clId="{474C3979-BACA-49DA-9879-6683122F234E}" dt="2021-11-29T14:39:22.414" v="687" actId="403"/>
          <ac:spMkLst>
            <pc:docMk/>
            <pc:sldMk cId="956750692" sldId="409"/>
            <ac:spMk id="13" creationId="{520E50B7-396C-4375-B4D8-7E466A723DC7}"/>
          </ac:spMkLst>
        </pc:spChg>
        <pc:picChg chg="add mod">
          <ac:chgData name="Đoàn Mai" userId="7ca45f3efbfd4957" providerId="LiveId" clId="{474C3979-BACA-49DA-9879-6683122F234E}" dt="2021-11-29T14:37:31.514" v="625" actId="1076"/>
          <ac:picMkLst>
            <pc:docMk/>
            <pc:sldMk cId="956750692" sldId="409"/>
            <ac:picMk id="6" creationId="{5746DAD6-F3AD-4661-A37B-563CE9333B5C}"/>
          </ac:picMkLst>
        </pc:picChg>
        <pc:picChg chg="add mod">
          <ac:chgData name="Đoàn Mai" userId="7ca45f3efbfd4957" providerId="LiveId" clId="{474C3979-BACA-49DA-9879-6683122F234E}" dt="2021-11-29T14:37:31.514" v="625" actId="1076"/>
          <ac:picMkLst>
            <pc:docMk/>
            <pc:sldMk cId="956750692" sldId="409"/>
            <ac:picMk id="7" creationId="{1DB3B953-830C-4811-8BDB-90DD78D3C98F}"/>
          </ac:picMkLst>
        </pc:picChg>
      </pc:sldChg>
      <pc:sldChg chg="addSp delSp modSp add mod modTransition delAnim modAnim">
        <pc:chgData name="Đoàn Mai" userId="7ca45f3efbfd4957" providerId="LiveId" clId="{474C3979-BACA-49DA-9879-6683122F234E}" dt="2021-11-30T01:59:28.907" v="1956" actId="20577"/>
        <pc:sldMkLst>
          <pc:docMk/>
          <pc:sldMk cId="922677686" sldId="410"/>
        </pc:sldMkLst>
        <pc:spChg chg="del">
          <ac:chgData name="Đoàn Mai" userId="7ca45f3efbfd4957" providerId="LiveId" clId="{474C3979-BACA-49DA-9879-6683122F234E}" dt="2021-11-29T14:33:28.717" v="535" actId="478"/>
          <ac:spMkLst>
            <pc:docMk/>
            <pc:sldMk cId="922677686" sldId="410"/>
            <ac:spMk id="5" creationId="{808B0E1B-9A5E-458E-9212-D0AD10D1D1ED}"/>
          </ac:spMkLst>
        </pc:spChg>
        <pc:spChg chg="add mod">
          <ac:chgData name="Đoàn Mai" userId="7ca45f3efbfd4957" providerId="LiveId" clId="{474C3979-BACA-49DA-9879-6683122F234E}" dt="2021-11-29T14:37:50.846" v="626"/>
          <ac:spMkLst>
            <pc:docMk/>
            <pc:sldMk cId="922677686" sldId="410"/>
            <ac:spMk id="8" creationId="{7E6F6CA0-57E7-4D02-BB9D-A14F122E855B}"/>
          </ac:spMkLst>
        </pc:spChg>
        <pc:spChg chg="add mod">
          <ac:chgData name="Đoàn Mai" userId="7ca45f3efbfd4957" providerId="LiveId" clId="{474C3979-BACA-49DA-9879-6683122F234E}" dt="2021-11-29T14:37:50.846" v="626"/>
          <ac:spMkLst>
            <pc:docMk/>
            <pc:sldMk cId="922677686" sldId="410"/>
            <ac:spMk id="9" creationId="{81F0A6CF-F708-437A-BCF9-93BDDDC8AC34}"/>
          </ac:spMkLst>
        </pc:spChg>
        <pc:spChg chg="add del mod">
          <ac:chgData name="Đoàn Mai" userId="7ca45f3efbfd4957" providerId="LiveId" clId="{474C3979-BACA-49DA-9879-6683122F234E}" dt="2021-11-30T01:54:19.992" v="1826" actId="478"/>
          <ac:spMkLst>
            <pc:docMk/>
            <pc:sldMk cId="922677686" sldId="410"/>
            <ac:spMk id="10" creationId="{ED19BFED-DC56-4184-A269-7A739063B1D9}"/>
          </ac:spMkLst>
        </pc:spChg>
        <pc:spChg chg="add mod">
          <ac:chgData name="Đoàn Mai" userId="7ca45f3efbfd4957" providerId="LiveId" clId="{474C3979-BACA-49DA-9879-6683122F234E}" dt="2021-11-29T14:38:05.125" v="628"/>
          <ac:spMkLst>
            <pc:docMk/>
            <pc:sldMk cId="922677686" sldId="410"/>
            <ac:spMk id="11" creationId="{226AC751-9F02-484F-8326-C4A6A4DFFE3F}"/>
          </ac:spMkLst>
        </pc:spChg>
        <pc:spChg chg="add mod">
          <ac:chgData name="Đoàn Mai" userId="7ca45f3efbfd4957" providerId="LiveId" clId="{474C3979-BACA-49DA-9879-6683122F234E}" dt="2021-11-29T14:38:05.125" v="628"/>
          <ac:spMkLst>
            <pc:docMk/>
            <pc:sldMk cId="922677686" sldId="410"/>
            <ac:spMk id="12" creationId="{88E02C23-8DA6-4631-B022-7EBCBDD146A6}"/>
          </ac:spMkLst>
        </pc:spChg>
        <pc:spChg chg="add mod">
          <ac:chgData name="Đoàn Mai" userId="7ca45f3efbfd4957" providerId="LiveId" clId="{474C3979-BACA-49DA-9879-6683122F234E}" dt="2021-11-29T14:38:05.125" v="628"/>
          <ac:spMkLst>
            <pc:docMk/>
            <pc:sldMk cId="922677686" sldId="410"/>
            <ac:spMk id="13" creationId="{9391CBFC-6777-416E-9117-605C4CA30319}"/>
          </ac:spMkLst>
        </pc:spChg>
        <pc:spChg chg="add mod">
          <ac:chgData name="Đoàn Mai" userId="7ca45f3efbfd4957" providerId="LiveId" clId="{474C3979-BACA-49DA-9879-6683122F234E}" dt="2021-11-30T01:59:28.907" v="1956" actId="20577"/>
          <ac:spMkLst>
            <pc:docMk/>
            <pc:sldMk cId="922677686" sldId="410"/>
            <ac:spMk id="14" creationId="{D070A070-D259-40C6-A00F-5C5485A3A193}"/>
          </ac:spMkLst>
        </pc:spChg>
        <pc:picChg chg="del">
          <ac:chgData name="Đoàn Mai" userId="7ca45f3efbfd4957" providerId="LiveId" clId="{474C3979-BACA-49DA-9879-6683122F234E}" dt="2021-11-29T14:33:29.392" v="536" actId="478"/>
          <ac:picMkLst>
            <pc:docMk/>
            <pc:sldMk cId="922677686" sldId="410"/>
            <ac:picMk id="6" creationId="{5746DAD6-F3AD-4661-A37B-563CE9333B5C}"/>
          </ac:picMkLst>
        </pc:picChg>
        <pc:picChg chg="del">
          <ac:chgData name="Đoàn Mai" userId="7ca45f3efbfd4957" providerId="LiveId" clId="{474C3979-BACA-49DA-9879-6683122F234E}" dt="2021-11-29T14:33:30.186" v="537" actId="478"/>
          <ac:picMkLst>
            <pc:docMk/>
            <pc:sldMk cId="922677686" sldId="410"/>
            <ac:picMk id="7" creationId="{1DB3B953-830C-4811-8BDB-90DD78D3C98F}"/>
          </ac:picMkLst>
        </pc:picChg>
      </pc:sldChg>
      <pc:sldChg chg="add del">
        <pc:chgData name="Đoàn Mai" userId="7ca45f3efbfd4957" providerId="LiveId" clId="{474C3979-BACA-49DA-9879-6683122F234E}" dt="2021-11-29T14:38:41.558" v="630" actId="47"/>
        <pc:sldMkLst>
          <pc:docMk/>
          <pc:sldMk cId="460709496" sldId="411"/>
        </pc:sldMkLst>
      </pc:sldChg>
      <pc:sldChg chg="addSp delSp modSp add mod modAnim">
        <pc:chgData name="Đoàn Mai" userId="7ca45f3efbfd4957" providerId="LiveId" clId="{474C3979-BACA-49DA-9879-6683122F234E}" dt="2021-11-30T15:18:18.683" v="2286"/>
        <pc:sldMkLst>
          <pc:docMk/>
          <pc:sldMk cId="2935470266" sldId="411"/>
        </pc:sldMkLst>
        <pc:spChg chg="mod">
          <ac:chgData name="Đoàn Mai" userId="7ca45f3efbfd4957" providerId="LiveId" clId="{474C3979-BACA-49DA-9879-6683122F234E}" dt="2021-11-29T14:47:06.402" v="807" actId="20577"/>
          <ac:spMkLst>
            <pc:docMk/>
            <pc:sldMk cId="2935470266" sldId="411"/>
            <ac:spMk id="19" creationId="{00000000-0000-0000-0000-000000000000}"/>
          </ac:spMkLst>
        </pc:spChg>
        <pc:picChg chg="add mod">
          <ac:chgData name="Đoàn Mai" userId="7ca45f3efbfd4957" providerId="LiveId" clId="{474C3979-BACA-49DA-9879-6683122F234E}" dt="2021-11-29T14:46:52.291" v="759" actId="14100"/>
          <ac:picMkLst>
            <pc:docMk/>
            <pc:sldMk cId="2935470266" sldId="411"/>
            <ac:picMk id="9" creationId="{DDC95D81-5363-47AC-AF72-C2E760E2D498}"/>
          </ac:picMkLst>
        </pc:picChg>
        <pc:picChg chg="del">
          <ac:chgData name="Đoàn Mai" userId="7ca45f3efbfd4957" providerId="LiveId" clId="{474C3979-BACA-49DA-9879-6683122F234E}" dt="2021-11-29T14:46:45.706" v="756" actId="478"/>
          <ac:picMkLst>
            <pc:docMk/>
            <pc:sldMk cId="2935470266" sldId="411"/>
            <ac:picMk id="7170" creationId="{00000000-0000-0000-0000-000000000000}"/>
          </ac:picMkLst>
        </pc:picChg>
      </pc:sldChg>
      <pc:sldChg chg="add del">
        <pc:chgData name="Đoàn Mai" userId="7ca45f3efbfd4957" providerId="LiveId" clId="{474C3979-BACA-49DA-9879-6683122F234E}" dt="2021-11-29T14:41:16.665" v="694" actId="47"/>
        <pc:sldMkLst>
          <pc:docMk/>
          <pc:sldMk cId="2375967947" sldId="412"/>
        </pc:sldMkLst>
      </pc:sldChg>
      <pc:sldChg chg="addSp modSp new modAnim">
        <pc:chgData name="Đoàn Mai" userId="7ca45f3efbfd4957" providerId="LiveId" clId="{474C3979-BACA-49DA-9879-6683122F234E}" dt="2021-11-30T15:18:31.135" v="2289"/>
        <pc:sldMkLst>
          <pc:docMk/>
          <pc:sldMk cId="4033760158" sldId="412"/>
        </pc:sldMkLst>
        <pc:spChg chg="add mod">
          <ac:chgData name="Đoàn Mai" userId="7ca45f3efbfd4957" providerId="LiveId" clId="{474C3979-BACA-49DA-9879-6683122F234E}" dt="2021-11-30T07:38:55.852" v="1992" actId="1076"/>
          <ac:spMkLst>
            <pc:docMk/>
            <pc:sldMk cId="4033760158" sldId="412"/>
            <ac:spMk id="4" creationId="{478442CE-2880-4887-8348-67442A81596E}"/>
          </ac:spMkLst>
        </pc:spChg>
        <pc:picChg chg="add mod">
          <ac:chgData name="Đoàn Mai" userId="7ca45f3efbfd4957" providerId="LiveId" clId="{474C3979-BACA-49DA-9879-6683122F234E}" dt="2021-11-29T14:47:52.975" v="811" actId="1076"/>
          <ac:picMkLst>
            <pc:docMk/>
            <pc:sldMk cId="4033760158" sldId="412"/>
            <ac:picMk id="2" creationId="{1F813FA8-B28C-413E-A5C8-DBC3D703F513}"/>
          </ac:picMkLst>
        </pc:picChg>
        <pc:picChg chg="add mod">
          <ac:chgData name="Đoàn Mai" userId="7ca45f3efbfd4957" providerId="LiveId" clId="{474C3979-BACA-49DA-9879-6683122F234E}" dt="2021-11-29T14:47:52.975" v="811" actId="1076"/>
          <ac:picMkLst>
            <pc:docMk/>
            <pc:sldMk cId="4033760158" sldId="412"/>
            <ac:picMk id="3" creationId="{7976A5AC-3EB6-4E1F-9419-C1876AD7092E}"/>
          </ac:picMkLst>
        </pc:picChg>
      </pc:sldChg>
      <pc:sldChg chg="addSp delSp modSp new mod modAnim">
        <pc:chgData name="Đoàn Mai" userId="7ca45f3efbfd4957" providerId="LiveId" clId="{474C3979-BACA-49DA-9879-6683122F234E}" dt="2021-11-29T15:25:29.159" v="1605" actId="14100"/>
        <pc:sldMkLst>
          <pc:docMk/>
          <pc:sldMk cId="3507618676" sldId="413"/>
        </pc:sldMkLst>
        <pc:spChg chg="del">
          <ac:chgData name="Đoàn Mai" userId="7ca45f3efbfd4957" providerId="LiveId" clId="{474C3979-BACA-49DA-9879-6683122F234E}" dt="2021-11-29T15:19:26.142" v="1201" actId="478"/>
          <ac:spMkLst>
            <pc:docMk/>
            <pc:sldMk cId="3507618676" sldId="413"/>
            <ac:spMk id="2" creationId="{BA2BFC63-6D28-4765-A6BE-762716167ABE}"/>
          </ac:spMkLst>
        </pc:spChg>
        <pc:spChg chg="del">
          <ac:chgData name="Đoàn Mai" userId="7ca45f3efbfd4957" providerId="LiveId" clId="{474C3979-BACA-49DA-9879-6683122F234E}" dt="2021-11-29T15:19:24.920" v="1200" actId="478"/>
          <ac:spMkLst>
            <pc:docMk/>
            <pc:sldMk cId="3507618676" sldId="413"/>
            <ac:spMk id="3" creationId="{9DFE50C1-0F2D-471A-B50B-6FC9890DDEBB}"/>
          </ac:spMkLst>
        </pc:spChg>
        <pc:spChg chg="add mod">
          <ac:chgData name="Đoàn Mai" userId="7ca45f3efbfd4957" providerId="LiveId" clId="{474C3979-BACA-49DA-9879-6683122F234E}" dt="2021-11-29T15:20:10.276" v="1250" actId="20577"/>
          <ac:spMkLst>
            <pc:docMk/>
            <pc:sldMk cId="3507618676" sldId="413"/>
            <ac:spMk id="5" creationId="{BE01B783-ABD4-46BB-B14F-3AA5E294157B}"/>
          </ac:spMkLst>
        </pc:spChg>
        <pc:spChg chg="add mod">
          <ac:chgData name="Đoàn Mai" userId="7ca45f3efbfd4957" providerId="LiveId" clId="{474C3979-BACA-49DA-9879-6683122F234E}" dt="2021-11-29T15:24:01.959" v="1592" actId="1076"/>
          <ac:spMkLst>
            <pc:docMk/>
            <pc:sldMk cId="3507618676" sldId="413"/>
            <ac:spMk id="8" creationId="{86BB4744-D7F5-4E8C-AD80-8A56D5748DDA}"/>
          </ac:spMkLst>
        </pc:spChg>
        <pc:spChg chg="add del mod">
          <ac:chgData name="Đoàn Mai" userId="7ca45f3efbfd4957" providerId="LiveId" clId="{474C3979-BACA-49DA-9879-6683122F234E}" dt="2021-11-29T15:25:29.159" v="1605" actId="14100"/>
          <ac:spMkLst>
            <pc:docMk/>
            <pc:sldMk cId="3507618676" sldId="413"/>
            <ac:spMk id="11" creationId="{A6737E69-8A14-4B7F-8CEB-934551DDBE18}"/>
          </ac:spMkLst>
        </pc:spChg>
        <pc:spChg chg="add mod">
          <ac:chgData name="Đoàn Mai" userId="7ca45f3efbfd4957" providerId="LiveId" clId="{474C3979-BACA-49DA-9879-6683122F234E}" dt="2021-11-29T15:24:04.490" v="1593" actId="14100"/>
          <ac:spMkLst>
            <pc:docMk/>
            <pc:sldMk cId="3507618676" sldId="413"/>
            <ac:spMk id="15" creationId="{A9587F2A-31B6-4D9C-B806-9897DB5E1B60}"/>
          </ac:spMkLst>
        </pc:spChg>
        <pc:spChg chg="add del">
          <ac:chgData name="Đoàn Mai" userId="7ca45f3efbfd4957" providerId="LiveId" clId="{474C3979-BACA-49DA-9879-6683122F234E}" dt="2021-11-29T15:23:38.658" v="1585" actId="11529"/>
          <ac:spMkLst>
            <pc:docMk/>
            <pc:sldMk cId="3507618676" sldId="413"/>
            <ac:spMk id="16" creationId="{7600DD32-CB4B-469B-862C-28D37AA8FBFA}"/>
          </ac:spMkLst>
        </pc:spChg>
        <pc:spChg chg="add mod">
          <ac:chgData name="Đoàn Mai" userId="7ca45f3efbfd4957" providerId="LiveId" clId="{474C3979-BACA-49DA-9879-6683122F234E}" dt="2021-11-29T15:23:55.991" v="1590" actId="207"/>
          <ac:spMkLst>
            <pc:docMk/>
            <pc:sldMk cId="3507618676" sldId="413"/>
            <ac:spMk id="17" creationId="{644F12A3-034A-4D9C-BE72-5F1B4BEFB53A}"/>
          </ac:spMkLst>
        </pc:spChg>
        <pc:spChg chg="add mod">
          <ac:chgData name="Đoàn Mai" userId="7ca45f3efbfd4957" providerId="LiveId" clId="{474C3979-BACA-49DA-9879-6683122F234E}" dt="2021-11-29T15:24:53.411" v="1598" actId="1076"/>
          <ac:spMkLst>
            <pc:docMk/>
            <pc:sldMk cId="3507618676" sldId="413"/>
            <ac:spMk id="20" creationId="{D117F327-2CCA-41E8-BECF-5AE6913EFB4C}"/>
          </ac:spMkLst>
        </pc:spChg>
        <pc:picChg chg="add mod">
          <ac:chgData name="Đoàn Mai" userId="7ca45f3efbfd4957" providerId="LiveId" clId="{474C3979-BACA-49DA-9879-6683122F234E}" dt="2021-11-29T15:21:14.866" v="1364" actId="1076"/>
          <ac:picMkLst>
            <pc:docMk/>
            <pc:sldMk cId="3507618676" sldId="413"/>
            <ac:picMk id="4" creationId="{E27146F7-BE69-40B3-A511-7AD6AF92785D}"/>
          </ac:picMkLst>
        </pc:picChg>
        <pc:cxnChg chg="add mod">
          <ac:chgData name="Đoàn Mai" userId="7ca45f3efbfd4957" providerId="LiveId" clId="{474C3979-BACA-49DA-9879-6683122F234E}" dt="2021-11-29T15:24:01.959" v="1592" actId="1076"/>
          <ac:cxnSpMkLst>
            <pc:docMk/>
            <pc:sldMk cId="3507618676" sldId="413"/>
            <ac:cxnSpMk id="7" creationId="{EF9B0212-4CF9-4BAC-BD0E-6C47C6D47B17}"/>
          </ac:cxnSpMkLst>
        </pc:cxnChg>
        <pc:cxnChg chg="add mod">
          <ac:chgData name="Đoàn Mai" userId="7ca45f3efbfd4957" providerId="LiveId" clId="{474C3979-BACA-49DA-9879-6683122F234E}" dt="2021-11-29T15:24:16.859" v="1594" actId="14100"/>
          <ac:cxnSpMkLst>
            <pc:docMk/>
            <pc:sldMk cId="3507618676" sldId="413"/>
            <ac:cxnSpMk id="10" creationId="{4554463E-0A6B-43C5-A863-A59B06A983DC}"/>
          </ac:cxnSpMkLst>
        </pc:cxnChg>
      </pc:sldChg>
      <pc:sldChg chg="delSp new del mod">
        <pc:chgData name="Đoàn Mai" userId="7ca45f3efbfd4957" providerId="LiveId" clId="{474C3979-BACA-49DA-9879-6683122F234E}" dt="2021-11-29T15:34:37.179" v="1769" actId="47"/>
        <pc:sldMkLst>
          <pc:docMk/>
          <pc:sldMk cId="1177944299" sldId="414"/>
        </pc:sldMkLst>
        <pc:spChg chg="del">
          <ac:chgData name="Đoàn Mai" userId="7ca45f3efbfd4957" providerId="LiveId" clId="{474C3979-BACA-49DA-9879-6683122F234E}" dt="2021-11-29T15:33:56.615" v="1767" actId="478"/>
          <ac:spMkLst>
            <pc:docMk/>
            <pc:sldMk cId="1177944299" sldId="414"/>
            <ac:spMk id="2" creationId="{F620DB56-A019-4C76-939D-048E5DBF1B33}"/>
          </ac:spMkLst>
        </pc:spChg>
        <pc:spChg chg="del">
          <ac:chgData name="Đoàn Mai" userId="7ca45f3efbfd4957" providerId="LiveId" clId="{474C3979-BACA-49DA-9879-6683122F234E}" dt="2021-11-29T15:33:55.523" v="1766" actId="478"/>
          <ac:spMkLst>
            <pc:docMk/>
            <pc:sldMk cId="1177944299" sldId="414"/>
            <ac:spMk id="3" creationId="{C565B206-4724-4327-A167-6FF1BE27F14B}"/>
          </ac:spMkLst>
        </pc:spChg>
      </pc:sldChg>
      <pc:sldChg chg="modSp add mod">
        <pc:chgData name="Đoàn Mai" userId="7ca45f3efbfd4957" providerId="LiveId" clId="{474C3979-BACA-49DA-9879-6683122F234E}" dt="2021-11-29T15:35:04.374" v="1821" actId="14100"/>
        <pc:sldMkLst>
          <pc:docMk/>
          <pc:sldMk cId="171217401" sldId="415"/>
        </pc:sldMkLst>
        <pc:spChg chg="mod">
          <ac:chgData name="Đoàn Mai" userId="7ca45f3efbfd4957" providerId="LiveId" clId="{474C3979-BACA-49DA-9879-6683122F234E}" dt="2021-11-29T15:35:04.374" v="1821" actId="14100"/>
          <ac:spMkLst>
            <pc:docMk/>
            <pc:sldMk cId="171217401" sldId="415"/>
            <ac:spMk id="2" creationId="{00000000-0000-0000-0000-000000000000}"/>
          </ac:spMkLst>
        </pc:spChg>
      </pc:sldChg>
      <pc:sldChg chg="delSp new mod">
        <pc:chgData name="Đoàn Mai" userId="7ca45f3efbfd4957" providerId="LiveId" clId="{474C3979-BACA-49DA-9879-6683122F234E}" dt="2021-11-30T07:47:14.995" v="2092" actId="478"/>
        <pc:sldMkLst>
          <pc:docMk/>
          <pc:sldMk cId="1624305413" sldId="416"/>
        </pc:sldMkLst>
        <pc:spChg chg="del">
          <ac:chgData name="Đoàn Mai" userId="7ca45f3efbfd4957" providerId="LiveId" clId="{474C3979-BACA-49DA-9879-6683122F234E}" dt="2021-11-30T07:47:14.995" v="2092" actId="478"/>
          <ac:spMkLst>
            <pc:docMk/>
            <pc:sldMk cId="1624305413" sldId="416"/>
            <ac:spMk id="2" creationId="{729E7881-D3B2-4FE7-8DB4-11EA459B058C}"/>
          </ac:spMkLst>
        </pc:spChg>
        <pc:spChg chg="del">
          <ac:chgData name="Đoàn Mai" userId="7ca45f3efbfd4957" providerId="LiveId" clId="{474C3979-BACA-49DA-9879-6683122F234E}" dt="2021-11-30T07:47:13.858" v="2091" actId="478"/>
          <ac:spMkLst>
            <pc:docMk/>
            <pc:sldMk cId="1624305413" sldId="416"/>
            <ac:spMk id="3" creationId="{B4B7200F-7D47-477E-A098-11F4F8FA3761}"/>
          </ac:spMkLst>
        </pc:spChg>
      </pc:sldChg>
      <pc:sldChg chg="delSp new del mod">
        <pc:chgData name="Đoàn Mai" userId="7ca45f3efbfd4957" providerId="LiveId" clId="{474C3979-BACA-49DA-9879-6683122F234E}" dt="2021-11-30T15:04:46.004" v="2149" actId="47"/>
        <pc:sldMkLst>
          <pc:docMk/>
          <pc:sldMk cId="3690718331" sldId="417"/>
        </pc:sldMkLst>
        <pc:spChg chg="del">
          <ac:chgData name="Đoàn Mai" userId="7ca45f3efbfd4957" providerId="LiveId" clId="{474C3979-BACA-49DA-9879-6683122F234E}" dt="2021-11-30T15:04:41.625" v="2147" actId="478"/>
          <ac:spMkLst>
            <pc:docMk/>
            <pc:sldMk cId="3690718331" sldId="417"/>
            <ac:spMk id="2" creationId="{CB375AF7-FBA1-456A-BB23-F4808551B807}"/>
          </ac:spMkLst>
        </pc:spChg>
        <pc:spChg chg="del">
          <ac:chgData name="Đoàn Mai" userId="7ca45f3efbfd4957" providerId="LiveId" clId="{474C3979-BACA-49DA-9879-6683122F234E}" dt="2021-11-30T15:04:40.336" v="2146" actId="478"/>
          <ac:spMkLst>
            <pc:docMk/>
            <pc:sldMk cId="3690718331" sldId="417"/>
            <ac:spMk id="3" creationId="{13A6364F-51BB-43B6-9228-84F12F5AB0AC}"/>
          </ac:spMkLst>
        </pc:spChg>
      </pc:sldChg>
      <pc:sldChg chg="delSp modSp add mod modAnim">
        <pc:chgData name="Đoàn Mai" userId="7ca45f3efbfd4957" providerId="LiveId" clId="{474C3979-BACA-49DA-9879-6683122F234E}" dt="2021-11-30T15:05:17.642" v="2154" actId="1076"/>
        <pc:sldMkLst>
          <pc:docMk/>
          <pc:sldMk cId="1625907227" sldId="418"/>
        </pc:sldMkLst>
        <pc:spChg chg="del">
          <ac:chgData name="Đoàn Mai" userId="7ca45f3efbfd4957" providerId="LiveId" clId="{474C3979-BACA-49DA-9879-6683122F234E}" dt="2021-11-30T15:04:50.550" v="2150" actId="478"/>
          <ac:spMkLst>
            <pc:docMk/>
            <pc:sldMk cId="1625907227" sldId="418"/>
            <ac:spMk id="8" creationId="{00000000-0000-0000-0000-000000000000}"/>
          </ac:spMkLst>
        </pc:spChg>
        <pc:picChg chg="mod">
          <ac:chgData name="Đoàn Mai" userId="7ca45f3efbfd4957" providerId="LiveId" clId="{474C3979-BACA-49DA-9879-6683122F234E}" dt="2021-11-30T15:05:17.642" v="2154" actId="1076"/>
          <ac:picMkLst>
            <pc:docMk/>
            <pc:sldMk cId="1625907227" sldId="418"/>
            <ac:picMk id="3" creationId="{CF96C768-3F4F-4594-9D51-6F7AF08ABB3A}"/>
          </ac:picMkLst>
        </pc:picChg>
        <pc:picChg chg="del">
          <ac:chgData name="Đoàn Mai" userId="7ca45f3efbfd4957" providerId="LiveId" clId="{474C3979-BACA-49DA-9879-6683122F234E}" dt="2021-11-30T15:04:51.551" v="2151" actId="478"/>
          <ac:picMkLst>
            <pc:docMk/>
            <pc:sldMk cId="1625907227" sldId="418"/>
            <ac:picMk id="7" creationId="{00000000-0000-0000-0000-000000000000}"/>
          </ac:picMkLst>
        </pc:picChg>
        <pc:picChg chg="mod">
          <ac:chgData name="Đoàn Mai" userId="7ca45f3efbfd4957" providerId="LiveId" clId="{474C3979-BACA-49DA-9879-6683122F234E}" dt="2021-11-30T15:05:01.646" v="2152" actId="1440"/>
          <ac:picMkLst>
            <pc:docMk/>
            <pc:sldMk cId="1625907227" sldId="418"/>
            <ac:picMk id="3074" creationId="{52940D76-606A-4F50-AA36-B4466E293127}"/>
          </ac:picMkLst>
        </pc:picChg>
      </pc:sldChg>
      <pc:sldMasterChg chg="delSldLayout">
        <pc:chgData name="Đoàn Mai" userId="7ca45f3efbfd4957" providerId="LiveId" clId="{474C3979-BACA-49DA-9879-6683122F234E}" dt="2021-11-29T15:33:50.565" v="1764" actId="47"/>
        <pc:sldMasterMkLst>
          <pc:docMk/>
          <pc:sldMasterMk cId="0" sldId="2147483648"/>
        </pc:sldMasterMkLst>
        <pc:sldLayoutChg chg="del">
          <pc:chgData name="Đoàn Mai" userId="7ca45f3efbfd4957" providerId="LiveId" clId="{474C3979-BACA-49DA-9879-6683122F234E}" dt="2021-11-29T15:33:50.565" v="1764" actId="47"/>
          <pc:sldLayoutMkLst>
            <pc:docMk/>
            <pc:sldMasterMk cId="0" sldId="2147483648"/>
            <pc:sldLayoutMk cId="2913833991"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167960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565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5840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D936CA-4B59-4A3B-AACD-B3E5582D198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D936CA-4B59-4A3B-AACD-B3E5582D198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D936CA-4B59-4A3B-AACD-B3E5582D198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17800"/>
      </p:ext>
    </p:extLst>
  </p:cSld>
  <p:clrMapOvr>
    <a:masterClrMapping/>
  </p:clrMapOvr>
  <p:transition spd="slow" advClick="0" advTm="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781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1"/>
            <a:ext cx="2057400" cy="365125"/>
          </a:xfrm>
          <a:prstGeom prst="rect">
            <a:avLst/>
          </a:prstGeom>
        </p:spPr>
        <p:txBody>
          <a:bodyPr/>
          <a:lstStyle/>
          <a:p>
            <a:fld id="{DEBF585A-A565-448C-A0F9-FF2FA03C6E74}" type="datetimeFigureOut">
              <a:rPr lang="zh-CN" altLang="en-US" smtClean="0"/>
              <a:t>2021/12/9</a:t>
            </a:fld>
            <a:endParaRPr lang="zh-CN" altLang="en-US"/>
          </a:p>
        </p:txBody>
      </p:sp>
      <p:sp>
        <p:nvSpPr>
          <p:cNvPr id="3" name="页脚占位符 2"/>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6356351"/>
            <a:ext cx="2057400" cy="365125"/>
          </a:xfrm>
          <a:prstGeom prst="rect">
            <a:avLst/>
          </a:prstGeom>
        </p:spPr>
        <p:txBody>
          <a:bodyPr/>
          <a:lstStyle/>
          <a:p>
            <a:fld id="{3362607B-C3C5-4423-BE98-0A3E96D36AB8}" type="slidenum">
              <a:rPr lang="zh-CN" altLang="en-US" smtClean="0"/>
              <a:t>‹#›</a:t>
            </a:fld>
            <a:endParaRPr lang="zh-CN" altLang="en-US"/>
          </a:p>
        </p:txBody>
      </p:sp>
    </p:spTree>
    <p:extLst>
      <p:ext uri="{BB962C8B-B14F-4D97-AF65-F5344CB8AC3E}">
        <p14:creationId xmlns:p14="http://schemas.microsoft.com/office/powerpoint/2010/main" val="4232714415"/>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29460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280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74972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59648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99002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D936CA-4B59-4A3B-AACD-B3E5582D198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2" y="1877842"/>
            <a:ext cx="915589"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754522" cy="842932"/>
          </a:xfrm>
          <a:prstGeom prst="rect">
            <a:avLst/>
          </a:prstGeom>
        </p:spPr>
      </p:pic>
      <p:sp>
        <p:nvSpPr>
          <p:cNvPr id="8" name="矩形 7"/>
          <p:cNvSpPr/>
          <p:nvPr userDrawn="1"/>
        </p:nvSpPr>
        <p:spPr>
          <a:xfrm>
            <a:off x="0" y="2890353"/>
            <a:ext cx="9144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8" y="1320111"/>
            <a:ext cx="933009"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6" y="1320111"/>
            <a:ext cx="425925"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7" y="1320111"/>
            <a:ext cx="759737" cy="1261768"/>
          </a:xfrm>
          <a:prstGeom prst="rect">
            <a:avLst/>
          </a:prstGeom>
        </p:spPr>
      </p:pic>
      <p:grpSp>
        <p:nvGrpSpPr>
          <p:cNvPr id="12" name="组合 11"/>
          <p:cNvGrpSpPr/>
          <p:nvPr userDrawn="1"/>
        </p:nvGrpSpPr>
        <p:grpSpPr>
          <a:xfrm>
            <a:off x="3357091" y="1589047"/>
            <a:ext cx="585043"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494272"/>
            <a:ext cx="628938"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8"/>
            <a:ext cx="9144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6" y="2120002"/>
            <a:ext cx="1220336"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1008040"/>
            <a:ext cx="361670"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7" y="2139683"/>
            <a:ext cx="73223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8" y="2340548"/>
            <a:ext cx="785359"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9" y="1214247"/>
            <a:ext cx="1800037" cy="1882392"/>
          </a:xfrm>
          <a:prstGeom prst="rect">
            <a:avLst/>
          </a:prstGeom>
        </p:spPr>
      </p:pic>
    </p:spTree>
    <p:extLst>
      <p:ext uri="{BB962C8B-B14F-4D97-AF65-F5344CB8AC3E}">
        <p14:creationId xmlns:p14="http://schemas.microsoft.com/office/powerpoint/2010/main" val="192551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48503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48674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526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42814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7"/>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421685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pic>
        <p:nvPicPr>
          <p:cNvPr id="6" name="Google Shape;123;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044" b="39510"/>
          <a:stretch>
            <a:fillRect/>
          </a:stretch>
        </p:blipFill>
        <p:spPr bwMode="auto">
          <a:xfrm>
            <a:off x="-247650" y="-249238"/>
            <a:ext cx="9736138" cy="735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24;p1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9" y="247650"/>
            <a:ext cx="863282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Google Shape;125;p19"/>
          <p:cNvSpPr txBox="1">
            <a:spLocks noGrp="1"/>
          </p:cNvSpPr>
          <p:nvPr>
            <p:ph type="title"/>
          </p:nvPr>
        </p:nvSpPr>
        <p:spPr>
          <a:xfrm>
            <a:off x="907470" y="3686709"/>
            <a:ext cx="29178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1181"/>
            </a:lvl1pPr>
            <a:lvl2pPr lvl="1" algn="ctr" rtl="0">
              <a:spcBef>
                <a:spcPts val="0"/>
              </a:spcBef>
              <a:spcAft>
                <a:spcPts val="0"/>
              </a:spcAft>
              <a:buSzPts val="3900"/>
              <a:buNone/>
              <a:defRPr sz="2194"/>
            </a:lvl2pPr>
            <a:lvl3pPr lvl="2" algn="ctr" rtl="0">
              <a:spcBef>
                <a:spcPts val="0"/>
              </a:spcBef>
              <a:spcAft>
                <a:spcPts val="0"/>
              </a:spcAft>
              <a:buSzPts val="3900"/>
              <a:buNone/>
              <a:defRPr sz="2194"/>
            </a:lvl3pPr>
            <a:lvl4pPr lvl="3" algn="ctr" rtl="0">
              <a:spcBef>
                <a:spcPts val="0"/>
              </a:spcBef>
              <a:spcAft>
                <a:spcPts val="0"/>
              </a:spcAft>
              <a:buSzPts val="3900"/>
              <a:buNone/>
              <a:defRPr sz="2194"/>
            </a:lvl4pPr>
            <a:lvl5pPr lvl="4" algn="ctr" rtl="0">
              <a:spcBef>
                <a:spcPts val="0"/>
              </a:spcBef>
              <a:spcAft>
                <a:spcPts val="0"/>
              </a:spcAft>
              <a:buSzPts val="3900"/>
              <a:buNone/>
              <a:defRPr sz="2194"/>
            </a:lvl5pPr>
            <a:lvl6pPr lvl="5" algn="ctr" rtl="0">
              <a:spcBef>
                <a:spcPts val="0"/>
              </a:spcBef>
              <a:spcAft>
                <a:spcPts val="0"/>
              </a:spcAft>
              <a:buSzPts val="3900"/>
              <a:buNone/>
              <a:defRPr sz="2194"/>
            </a:lvl6pPr>
            <a:lvl7pPr lvl="6" algn="ctr" rtl="0">
              <a:spcBef>
                <a:spcPts val="0"/>
              </a:spcBef>
              <a:spcAft>
                <a:spcPts val="0"/>
              </a:spcAft>
              <a:buSzPts val="3900"/>
              <a:buNone/>
              <a:defRPr sz="2194"/>
            </a:lvl7pPr>
            <a:lvl8pPr lvl="7" algn="ctr" rtl="0">
              <a:spcBef>
                <a:spcPts val="0"/>
              </a:spcBef>
              <a:spcAft>
                <a:spcPts val="0"/>
              </a:spcAft>
              <a:buSzPts val="3900"/>
              <a:buNone/>
              <a:defRPr sz="2194"/>
            </a:lvl8pPr>
            <a:lvl9pPr lvl="8" algn="ctr" rtl="0">
              <a:spcBef>
                <a:spcPts val="0"/>
              </a:spcBef>
              <a:spcAft>
                <a:spcPts val="0"/>
              </a:spcAft>
              <a:buSzPts val="3900"/>
              <a:buNone/>
              <a:defRPr sz="2194"/>
            </a:lvl9pPr>
          </a:lstStyle>
          <a:p>
            <a:endParaRPr/>
          </a:p>
        </p:txBody>
      </p:sp>
      <p:sp>
        <p:nvSpPr>
          <p:cNvPr id="126" name="Google Shape;126;p19"/>
          <p:cNvSpPr txBox="1">
            <a:spLocks noGrp="1"/>
          </p:cNvSpPr>
          <p:nvPr>
            <p:ph type="subTitle" idx="1"/>
          </p:nvPr>
        </p:nvSpPr>
        <p:spPr>
          <a:xfrm>
            <a:off x="1137850" y="4306423"/>
            <a:ext cx="2457000" cy="15488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900">
                <a:solidFill>
                  <a:schemeClr val="dk2"/>
                </a:solidFill>
              </a:defRPr>
            </a:lvl1pPr>
            <a:lvl2pPr lvl="1" algn="ctr" rtl="0">
              <a:lnSpc>
                <a:spcPct val="100000"/>
              </a:lnSpc>
              <a:spcBef>
                <a:spcPts val="0"/>
              </a:spcBef>
              <a:spcAft>
                <a:spcPts val="0"/>
              </a:spcAft>
              <a:buClr>
                <a:schemeClr val="dk2"/>
              </a:buClr>
              <a:buSzPts val="1600"/>
              <a:buNone/>
              <a:defRPr sz="900">
                <a:solidFill>
                  <a:schemeClr val="dk2"/>
                </a:solidFill>
              </a:defRPr>
            </a:lvl2pPr>
            <a:lvl3pPr lvl="2" algn="ctr" rtl="0">
              <a:lnSpc>
                <a:spcPct val="100000"/>
              </a:lnSpc>
              <a:spcBef>
                <a:spcPts val="0"/>
              </a:spcBef>
              <a:spcAft>
                <a:spcPts val="0"/>
              </a:spcAft>
              <a:buClr>
                <a:schemeClr val="dk2"/>
              </a:buClr>
              <a:buSzPts val="1600"/>
              <a:buNone/>
              <a:defRPr sz="900">
                <a:solidFill>
                  <a:schemeClr val="dk2"/>
                </a:solidFill>
              </a:defRPr>
            </a:lvl3pPr>
            <a:lvl4pPr lvl="3" algn="ctr" rtl="0">
              <a:lnSpc>
                <a:spcPct val="100000"/>
              </a:lnSpc>
              <a:spcBef>
                <a:spcPts val="0"/>
              </a:spcBef>
              <a:spcAft>
                <a:spcPts val="0"/>
              </a:spcAft>
              <a:buClr>
                <a:schemeClr val="dk2"/>
              </a:buClr>
              <a:buSzPts val="1600"/>
              <a:buNone/>
              <a:defRPr sz="900">
                <a:solidFill>
                  <a:schemeClr val="dk2"/>
                </a:solidFill>
              </a:defRPr>
            </a:lvl4pPr>
            <a:lvl5pPr lvl="4" algn="ctr" rtl="0">
              <a:lnSpc>
                <a:spcPct val="100000"/>
              </a:lnSpc>
              <a:spcBef>
                <a:spcPts val="0"/>
              </a:spcBef>
              <a:spcAft>
                <a:spcPts val="0"/>
              </a:spcAft>
              <a:buClr>
                <a:schemeClr val="dk2"/>
              </a:buClr>
              <a:buSzPts val="1600"/>
              <a:buNone/>
              <a:defRPr sz="900">
                <a:solidFill>
                  <a:schemeClr val="dk2"/>
                </a:solidFill>
              </a:defRPr>
            </a:lvl5pPr>
            <a:lvl6pPr lvl="5" algn="ctr" rtl="0">
              <a:lnSpc>
                <a:spcPct val="100000"/>
              </a:lnSpc>
              <a:spcBef>
                <a:spcPts val="0"/>
              </a:spcBef>
              <a:spcAft>
                <a:spcPts val="0"/>
              </a:spcAft>
              <a:buClr>
                <a:schemeClr val="dk2"/>
              </a:buClr>
              <a:buSzPts val="1600"/>
              <a:buNone/>
              <a:defRPr sz="900">
                <a:solidFill>
                  <a:schemeClr val="dk2"/>
                </a:solidFill>
              </a:defRPr>
            </a:lvl6pPr>
            <a:lvl7pPr lvl="6" algn="ctr" rtl="0">
              <a:lnSpc>
                <a:spcPct val="100000"/>
              </a:lnSpc>
              <a:spcBef>
                <a:spcPts val="0"/>
              </a:spcBef>
              <a:spcAft>
                <a:spcPts val="0"/>
              </a:spcAft>
              <a:buClr>
                <a:schemeClr val="dk2"/>
              </a:buClr>
              <a:buSzPts val="1600"/>
              <a:buNone/>
              <a:defRPr sz="900">
                <a:solidFill>
                  <a:schemeClr val="dk2"/>
                </a:solidFill>
              </a:defRPr>
            </a:lvl7pPr>
            <a:lvl8pPr lvl="7" algn="ctr" rtl="0">
              <a:lnSpc>
                <a:spcPct val="100000"/>
              </a:lnSpc>
              <a:spcBef>
                <a:spcPts val="0"/>
              </a:spcBef>
              <a:spcAft>
                <a:spcPts val="0"/>
              </a:spcAft>
              <a:buClr>
                <a:schemeClr val="dk2"/>
              </a:buClr>
              <a:buSzPts val="1600"/>
              <a:buNone/>
              <a:defRPr sz="900">
                <a:solidFill>
                  <a:schemeClr val="dk2"/>
                </a:solidFill>
              </a:defRPr>
            </a:lvl8pPr>
            <a:lvl9pPr lvl="8" algn="ctr" rtl="0">
              <a:lnSpc>
                <a:spcPct val="100000"/>
              </a:lnSpc>
              <a:spcBef>
                <a:spcPts val="0"/>
              </a:spcBef>
              <a:spcAft>
                <a:spcPts val="0"/>
              </a:spcAft>
              <a:buClr>
                <a:schemeClr val="dk2"/>
              </a:buClr>
              <a:buSzPts val="1600"/>
              <a:buNone/>
              <a:defRPr sz="900">
                <a:solidFill>
                  <a:schemeClr val="dk2"/>
                </a:solidFill>
              </a:defRPr>
            </a:lvl9pPr>
          </a:lstStyle>
          <a:p>
            <a:endParaRPr/>
          </a:p>
        </p:txBody>
      </p:sp>
      <p:sp>
        <p:nvSpPr>
          <p:cNvPr id="127" name="Google Shape;127;p19"/>
          <p:cNvSpPr txBox="1">
            <a:spLocks noGrp="1"/>
          </p:cNvSpPr>
          <p:nvPr>
            <p:ph type="title" idx="2"/>
          </p:nvPr>
        </p:nvSpPr>
        <p:spPr>
          <a:xfrm>
            <a:off x="5318730" y="3686709"/>
            <a:ext cx="2917800" cy="651200"/>
          </a:xfrm>
          <a:prstGeom prst="rect">
            <a:avLst/>
          </a:prstGeom>
        </p:spPr>
        <p:txBody>
          <a:bodyPr spcFirstLastPara="1" lIns="91425" tIns="91425" rIns="91425" bIns="91425" anchor="b">
            <a:noAutofit/>
          </a:bodyPr>
          <a:lstStyle>
            <a:lvl1pPr lvl="0" algn="ctr" rtl="0">
              <a:spcBef>
                <a:spcPts val="0"/>
              </a:spcBef>
              <a:spcAft>
                <a:spcPts val="0"/>
              </a:spcAft>
              <a:buSzPts val="2100"/>
              <a:buNone/>
              <a:defRPr sz="1181"/>
            </a:lvl1pPr>
            <a:lvl2pPr lvl="1" algn="ctr" rtl="0">
              <a:spcBef>
                <a:spcPts val="0"/>
              </a:spcBef>
              <a:spcAft>
                <a:spcPts val="0"/>
              </a:spcAft>
              <a:buSzPts val="3900"/>
              <a:buNone/>
              <a:defRPr sz="2194"/>
            </a:lvl2pPr>
            <a:lvl3pPr lvl="2" algn="ctr" rtl="0">
              <a:spcBef>
                <a:spcPts val="0"/>
              </a:spcBef>
              <a:spcAft>
                <a:spcPts val="0"/>
              </a:spcAft>
              <a:buSzPts val="3900"/>
              <a:buNone/>
              <a:defRPr sz="2194"/>
            </a:lvl3pPr>
            <a:lvl4pPr lvl="3" algn="ctr" rtl="0">
              <a:spcBef>
                <a:spcPts val="0"/>
              </a:spcBef>
              <a:spcAft>
                <a:spcPts val="0"/>
              </a:spcAft>
              <a:buSzPts val="3900"/>
              <a:buNone/>
              <a:defRPr sz="2194"/>
            </a:lvl4pPr>
            <a:lvl5pPr lvl="4" algn="ctr" rtl="0">
              <a:spcBef>
                <a:spcPts val="0"/>
              </a:spcBef>
              <a:spcAft>
                <a:spcPts val="0"/>
              </a:spcAft>
              <a:buSzPts val="3900"/>
              <a:buNone/>
              <a:defRPr sz="2194"/>
            </a:lvl5pPr>
            <a:lvl6pPr lvl="5" algn="ctr" rtl="0">
              <a:spcBef>
                <a:spcPts val="0"/>
              </a:spcBef>
              <a:spcAft>
                <a:spcPts val="0"/>
              </a:spcAft>
              <a:buSzPts val="3900"/>
              <a:buNone/>
              <a:defRPr sz="2194"/>
            </a:lvl6pPr>
            <a:lvl7pPr lvl="6" algn="ctr" rtl="0">
              <a:spcBef>
                <a:spcPts val="0"/>
              </a:spcBef>
              <a:spcAft>
                <a:spcPts val="0"/>
              </a:spcAft>
              <a:buSzPts val="3900"/>
              <a:buNone/>
              <a:defRPr sz="2194"/>
            </a:lvl7pPr>
            <a:lvl8pPr lvl="7" algn="ctr" rtl="0">
              <a:spcBef>
                <a:spcPts val="0"/>
              </a:spcBef>
              <a:spcAft>
                <a:spcPts val="0"/>
              </a:spcAft>
              <a:buSzPts val="3900"/>
              <a:buNone/>
              <a:defRPr sz="2194"/>
            </a:lvl8pPr>
            <a:lvl9pPr lvl="8" algn="ctr" rtl="0">
              <a:spcBef>
                <a:spcPts val="0"/>
              </a:spcBef>
              <a:spcAft>
                <a:spcPts val="0"/>
              </a:spcAft>
              <a:buSzPts val="3900"/>
              <a:buNone/>
              <a:defRPr sz="2194"/>
            </a:lvl9pPr>
          </a:lstStyle>
          <a:p>
            <a:endParaRPr/>
          </a:p>
        </p:txBody>
      </p:sp>
      <p:sp>
        <p:nvSpPr>
          <p:cNvPr id="128" name="Google Shape;128;p19"/>
          <p:cNvSpPr txBox="1">
            <a:spLocks noGrp="1"/>
          </p:cNvSpPr>
          <p:nvPr>
            <p:ph type="subTitle" idx="3"/>
          </p:nvPr>
        </p:nvSpPr>
        <p:spPr>
          <a:xfrm>
            <a:off x="5549120" y="4306423"/>
            <a:ext cx="2457000" cy="1548800"/>
          </a:xfrm>
          <a:prstGeom prst="rect">
            <a:avLst/>
          </a:prstGeom>
        </p:spPr>
        <p:txBody>
          <a:bodyPr spcFirstLastPara="1" lIns="91425" tIns="91425" rIns="91425" bIns="91425">
            <a:noAutofit/>
          </a:bodyPr>
          <a:lstStyle>
            <a:lvl1pPr lvl="0" algn="ctr" rtl="0">
              <a:lnSpc>
                <a:spcPct val="100000"/>
              </a:lnSpc>
              <a:spcBef>
                <a:spcPts val="0"/>
              </a:spcBef>
              <a:spcAft>
                <a:spcPts val="0"/>
              </a:spcAft>
              <a:buClr>
                <a:schemeClr val="dk2"/>
              </a:buClr>
              <a:buSzPts val="1600"/>
              <a:buNone/>
              <a:defRPr sz="900">
                <a:solidFill>
                  <a:schemeClr val="dk2"/>
                </a:solidFill>
              </a:defRPr>
            </a:lvl1pPr>
            <a:lvl2pPr lvl="1" algn="ctr" rtl="0">
              <a:lnSpc>
                <a:spcPct val="100000"/>
              </a:lnSpc>
              <a:spcBef>
                <a:spcPts val="0"/>
              </a:spcBef>
              <a:spcAft>
                <a:spcPts val="0"/>
              </a:spcAft>
              <a:buClr>
                <a:schemeClr val="dk2"/>
              </a:buClr>
              <a:buSzPts val="1600"/>
              <a:buNone/>
              <a:defRPr sz="900">
                <a:solidFill>
                  <a:schemeClr val="dk2"/>
                </a:solidFill>
              </a:defRPr>
            </a:lvl2pPr>
            <a:lvl3pPr lvl="2" algn="ctr" rtl="0">
              <a:lnSpc>
                <a:spcPct val="100000"/>
              </a:lnSpc>
              <a:spcBef>
                <a:spcPts val="0"/>
              </a:spcBef>
              <a:spcAft>
                <a:spcPts val="0"/>
              </a:spcAft>
              <a:buClr>
                <a:schemeClr val="dk2"/>
              </a:buClr>
              <a:buSzPts val="1600"/>
              <a:buNone/>
              <a:defRPr sz="900">
                <a:solidFill>
                  <a:schemeClr val="dk2"/>
                </a:solidFill>
              </a:defRPr>
            </a:lvl3pPr>
            <a:lvl4pPr lvl="3" algn="ctr" rtl="0">
              <a:lnSpc>
                <a:spcPct val="100000"/>
              </a:lnSpc>
              <a:spcBef>
                <a:spcPts val="0"/>
              </a:spcBef>
              <a:spcAft>
                <a:spcPts val="0"/>
              </a:spcAft>
              <a:buClr>
                <a:schemeClr val="dk2"/>
              </a:buClr>
              <a:buSzPts val="1600"/>
              <a:buNone/>
              <a:defRPr sz="900">
                <a:solidFill>
                  <a:schemeClr val="dk2"/>
                </a:solidFill>
              </a:defRPr>
            </a:lvl4pPr>
            <a:lvl5pPr lvl="4" algn="ctr" rtl="0">
              <a:lnSpc>
                <a:spcPct val="100000"/>
              </a:lnSpc>
              <a:spcBef>
                <a:spcPts val="0"/>
              </a:spcBef>
              <a:spcAft>
                <a:spcPts val="0"/>
              </a:spcAft>
              <a:buClr>
                <a:schemeClr val="dk2"/>
              </a:buClr>
              <a:buSzPts val="1600"/>
              <a:buNone/>
              <a:defRPr sz="900">
                <a:solidFill>
                  <a:schemeClr val="dk2"/>
                </a:solidFill>
              </a:defRPr>
            </a:lvl5pPr>
            <a:lvl6pPr lvl="5" algn="ctr" rtl="0">
              <a:lnSpc>
                <a:spcPct val="100000"/>
              </a:lnSpc>
              <a:spcBef>
                <a:spcPts val="0"/>
              </a:spcBef>
              <a:spcAft>
                <a:spcPts val="0"/>
              </a:spcAft>
              <a:buClr>
                <a:schemeClr val="dk2"/>
              </a:buClr>
              <a:buSzPts val="1600"/>
              <a:buNone/>
              <a:defRPr sz="900">
                <a:solidFill>
                  <a:schemeClr val="dk2"/>
                </a:solidFill>
              </a:defRPr>
            </a:lvl6pPr>
            <a:lvl7pPr lvl="6" algn="ctr" rtl="0">
              <a:lnSpc>
                <a:spcPct val="100000"/>
              </a:lnSpc>
              <a:spcBef>
                <a:spcPts val="0"/>
              </a:spcBef>
              <a:spcAft>
                <a:spcPts val="0"/>
              </a:spcAft>
              <a:buClr>
                <a:schemeClr val="dk2"/>
              </a:buClr>
              <a:buSzPts val="1600"/>
              <a:buNone/>
              <a:defRPr sz="900">
                <a:solidFill>
                  <a:schemeClr val="dk2"/>
                </a:solidFill>
              </a:defRPr>
            </a:lvl7pPr>
            <a:lvl8pPr lvl="7" algn="ctr" rtl="0">
              <a:lnSpc>
                <a:spcPct val="100000"/>
              </a:lnSpc>
              <a:spcBef>
                <a:spcPts val="0"/>
              </a:spcBef>
              <a:spcAft>
                <a:spcPts val="0"/>
              </a:spcAft>
              <a:buClr>
                <a:schemeClr val="dk2"/>
              </a:buClr>
              <a:buSzPts val="1600"/>
              <a:buNone/>
              <a:defRPr sz="900">
                <a:solidFill>
                  <a:schemeClr val="dk2"/>
                </a:solidFill>
              </a:defRPr>
            </a:lvl8pPr>
            <a:lvl9pPr lvl="8" algn="ctr" rtl="0">
              <a:lnSpc>
                <a:spcPct val="100000"/>
              </a:lnSpc>
              <a:spcBef>
                <a:spcPts val="0"/>
              </a:spcBef>
              <a:spcAft>
                <a:spcPts val="0"/>
              </a:spcAft>
              <a:buClr>
                <a:schemeClr val="dk2"/>
              </a:buClr>
              <a:buSzPts val="1600"/>
              <a:buNone/>
              <a:defRPr sz="900">
                <a:solidFill>
                  <a:schemeClr val="dk2"/>
                </a:solidFill>
              </a:defRPr>
            </a:lvl9pPr>
          </a:lstStyle>
          <a:p>
            <a:endParaRPr/>
          </a:p>
        </p:txBody>
      </p:sp>
    </p:spTree>
    <p:extLst>
      <p:ext uri="{BB962C8B-B14F-4D97-AF65-F5344CB8AC3E}">
        <p14:creationId xmlns:p14="http://schemas.microsoft.com/office/powerpoint/2010/main" val="2369748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62F370-234D-4A55-8CFC-ECBC3E0081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43D222-6B5E-4E22-AF6E-A06180C2DF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A6D0EE-C172-4A78-9013-C6572131AE2C}"/>
              </a:ext>
            </a:extLst>
          </p:cNvPr>
          <p:cNvSpPr>
            <a:spLocks noGrp="1" noChangeArrowheads="1"/>
          </p:cNvSpPr>
          <p:nvPr>
            <p:ph type="sldNum" sz="quarter" idx="12"/>
          </p:nvPr>
        </p:nvSpPr>
        <p:spPr>
          <a:ln/>
        </p:spPr>
        <p:txBody>
          <a:bodyPr/>
          <a:lstStyle>
            <a:lvl1pPr>
              <a:defRPr/>
            </a:lvl1pPr>
          </a:lstStyle>
          <a:p>
            <a:fld id="{80858C33-CDE2-49AC-B7F2-A1701EE6C5A2}" type="slidenum">
              <a:rPr lang="en-US" altLang="en-US"/>
              <a:pPr/>
              <a:t>‹#›</a:t>
            </a:fld>
            <a:endParaRPr lang="en-US" altLang="en-US"/>
          </a:p>
        </p:txBody>
      </p:sp>
    </p:spTree>
    <p:extLst>
      <p:ext uri="{BB962C8B-B14F-4D97-AF65-F5344CB8AC3E}">
        <p14:creationId xmlns:p14="http://schemas.microsoft.com/office/powerpoint/2010/main" val="168707084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9BCAAB-B85B-45B0-9B2C-6EE0E58AF1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DAF023-0D1C-4BD3-AF2E-F4524652AB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FD2315-6561-4123-9B6C-ABC0FE260D01}"/>
              </a:ext>
            </a:extLst>
          </p:cNvPr>
          <p:cNvSpPr>
            <a:spLocks noGrp="1" noChangeArrowheads="1"/>
          </p:cNvSpPr>
          <p:nvPr>
            <p:ph type="sldNum" sz="quarter" idx="12"/>
          </p:nvPr>
        </p:nvSpPr>
        <p:spPr>
          <a:ln/>
        </p:spPr>
        <p:txBody>
          <a:bodyPr/>
          <a:lstStyle>
            <a:lvl1pPr>
              <a:defRPr/>
            </a:lvl1pPr>
          </a:lstStyle>
          <a:p>
            <a:fld id="{90FA4303-2628-4B0C-ABC1-65AC893B7BC0}" type="slidenum">
              <a:rPr lang="en-US" altLang="en-US"/>
              <a:pPr/>
              <a:t>‹#›</a:t>
            </a:fld>
            <a:endParaRPr lang="en-US" altLang="en-US"/>
          </a:p>
        </p:txBody>
      </p:sp>
    </p:spTree>
    <p:extLst>
      <p:ext uri="{BB962C8B-B14F-4D97-AF65-F5344CB8AC3E}">
        <p14:creationId xmlns:p14="http://schemas.microsoft.com/office/powerpoint/2010/main" val="40473620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EB843C-ED70-46FA-9933-EB22F44E30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2ED17F-D7B6-4188-BB9F-2284671C2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24E288-D286-4F30-BE0F-63FBB8878289}"/>
              </a:ext>
            </a:extLst>
          </p:cNvPr>
          <p:cNvSpPr>
            <a:spLocks noGrp="1" noChangeArrowheads="1"/>
          </p:cNvSpPr>
          <p:nvPr>
            <p:ph type="sldNum" sz="quarter" idx="12"/>
          </p:nvPr>
        </p:nvSpPr>
        <p:spPr>
          <a:ln/>
        </p:spPr>
        <p:txBody>
          <a:bodyPr/>
          <a:lstStyle>
            <a:lvl1pPr>
              <a:defRPr/>
            </a:lvl1pPr>
          </a:lstStyle>
          <a:p>
            <a:fld id="{CBF51CC1-7FB2-46C2-9FF1-11748DA16DC2}" type="slidenum">
              <a:rPr lang="en-US" altLang="en-US"/>
              <a:pPr/>
              <a:t>‹#›</a:t>
            </a:fld>
            <a:endParaRPr lang="en-US" altLang="en-US"/>
          </a:p>
        </p:txBody>
      </p:sp>
    </p:spTree>
    <p:extLst>
      <p:ext uri="{BB962C8B-B14F-4D97-AF65-F5344CB8AC3E}">
        <p14:creationId xmlns:p14="http://schemas.microsoft.com/office/powerpoint/2010/main" val="15952342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D936CA-4B59-4A3B-AACD-B3E5582D198F}"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D98E33-056A-4A9F-974B-0DEA78041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DE9BCB-C0EE-49CE-AC5E-266C0AC38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FBCCDA-476D-413D-95DA-76D79F723E03}"/>
              </a:ext>
            </a:extLst>
          </p:cNvPr>
          <p:cNvSpPr>
            <a:spLocks noGrp="1" noChangeArrowheads="1"/>
          </p:cNvSpPr>
          <p:nvPr>
            <p:ph type="sldNum" sz="quarter" idx="12"/>
          </p:nvPr>
        </p:nvSpPr>
        <p:spPr>
          <a:ln/>
        </p:spPr>
        <p:txBody>
          <a:bodyPr/>
          <a:lstStyle>
            <a:lvl1pPr>
              <a:defRPr/>
            </a:lvl1pPr>
          </a:lstStyle>
          <a:p>
            <a:fld id="{1AB63D22-C355-4095-88CC-C40C963EB06A}" type="slidenum">
              <a:rPr lang="en-US" altLang="en-US"/>
              <a:pPr/>
              <a:t>‹#›</a:t>
            </a:fld>
            <a:endParaRPr lang="en-US" altLang="en-US"/>
          </a:p>
        </p:txBody>
      </p:sp>
    </p:spTree>
    <p:extLst>
      <p:ext uri="{BB962C8B-B14F-4D97-AF65-F5344CB8AC3E}">
        <p14:creationId xmlns:p14="http://schemas.microsoft.com/office/powerpoint/2010/main" val="12344065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929C91-1311-45D8-BD8E-0CFAA27579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765D277-E5FC-40A1-87BC-1ADA8FD507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8B02970-BE53-44C7-9113-0903BC9413AA}"/>
              </a:ext>
            </a:extLst>
          </p:cNvPr>
          <p:cNvSpPr>
            <a:spLocks noGrp="1" noChangeArrowheads="1"/>
          </p:cNvSpPr>
          <p:nvPr>
            <p:ph type="sldNum" sz="quarter" idx="12"/>
          </p:nvPr>
        </p:nvSpPr>
        <p:spPr>
          <a:ln/>
        </p:spPr>
        <p:txBody>
          <a:bodyPr/>
          <a:lstStyle>
            <a:lvl1pPr>
              <a:defRPr/>
            </a:lvl1pPr>
          </a:lstStyle>
          <a:p>
            <a:fld id="{18F9F306-A401-4C1A-9935-1F61E4DAEC8C}" type="slidenum">
              <a:rPr lang="en-US" altLang="en-US"/>
              <a:pPr/>
              <a:t>‹#›</a:t>
            </a:fld>
            <a:endParaRPr lang="en-US" altLang="en-US"/>
          </a:p>
        </p:txBody>
      </p:sp>
    </p:spTree>
    <p:extLst>
      <p:ext uri="{BB962C8B-B14F-4D97-AF65-F5344CB8AC3E}">
        <p14:creationId xmlns:p14="http://schemas.microsoft.com/office/powerpoint/2010/main" val="20238465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15CB0C-7C75-4AEF-8443-770FB842D00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F9DF88E-6A49-4084-A74A-F933DDF62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6D37532-B77A-4399-995E-F9D592830E58}"/>
              </a:ext>
            </a:extLst>
          </p:cNvPr>
          <p:cNvSpPr>
            <a:spLocks noGrp="1" noChangeArrowheads="1"/>
          </p:cNvSpPr>
          <p:nvPr>
            <p:ph type="sldNum" sz="quarter" idx="12"/>
          </p:nvPr>
        </p:nvSpPr>
        <p:spPr>
          <a:ln/>
        </p:spPr>
        <p:txBody>
          <a:bodyPr/>
          <a:lstStyle>
            <a:lvl1pPr>
              <a:defRPr/>
            </a:lvl1pPr>
          </a:lstStyle>
          <a:p>
            <a:fld id="{CDD6117F-2B53-4C0E-B000-02D6B5BD60E5}" type="slidenum">
              <a:rPr lang="en-US" altLang="en-US"/>
              <a:pPr/>
              <a:t>‹#›</a:t>
            </a:fld>
            <a:endParaRPr lang="en-US" altLang="en-US"/>
          </a:p>
        </p:txBody>
      </p:sp>
    </p:spTree>
    <p:extLst>
      <p:ext uri="{BB962C8B-B14F-4D97-AF65-F5344CB8AC3E}">
        <p14:creationId xmlns:p14="http://schemas.microsoft.com/office/powerpoint/2010/main" val="32383501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87C69F-AB69-4915-AAA5-262030D231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9B9C36-357F-4D75-AAF2-33A31A95FE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235F59-7DAB-4EEB-8716-727A0F3BBA63}"/>
              </a:ext>
            </a:extLst>
          </p:cNvPr>
          <p:cNvSpPr>
            <a:spLocks noGrp="1" noChangeArrowheads="1"/>
          </p:cNvSpPr>
          <p:nvPr>
            <p:ph type="sldNum" sz="quarter" idx="12"/>
          </p:nvPr>
        </p:nvSpPr>
        <p:spPr>
          <a:ln/>
        </p:spPr>
        <p:txBody>
          <a:bodyPr/>
          <a:lstStyle>
            <a:lvl1pPr>
              <a:defRPr/>
            </a:lvl1pPr>
          </a:lstStyle>
          <a:p>
            <a:fld id="{F1E876B4-7753-49D4-9150-6D9B16190F3D}" type="slidenum">
              <a:rPr lang="en-US" altLang="en-US"/>
              <a:pPr/>
              <a:t>‹#›</a:t>
            </a:fld>
            <a:endParaRPr lang="en-US" altLang="en-US"/>
          </a:p>
        </p:txBody>
      </p:sp>
    </p:spTree>
    <p:extLst>
      <p:ext uri="{BB962C8B-B14F-4D97-AF65-F5344CB8AC3E}">
        <p14:creationId xmlns:p14="http://schemas.microsoft.com/office/powerpoint/2010/main" val="3699887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48CEF2-E73C-4A31-85A6-DDFF4170AF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3820B8-C27A-492F-8838-F383DCFDD7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3C8A2E-CA8C-46F8-8145-FDC81B35CA21}"/>
              </a:ext>
            </a:extLst>
          </p:cNvPr>
          <p:cNvSpPr>
            <a:spLocks noGrp="1" noChangeArrowheads="1"/>
          </p:cNvSpPr>
          <p:nvPr>
            <p:ph type="sldNum" sz="quarter" idx="12"/>
          </p:nvPr>
        </p:nvSpPr>
        <p:spPr>
          <a:ln/>
        </p:spPr>
        <p:txBody>
          <a:bodyPr/>
          <a:lstStyle>
            <a:lvl1pPr>
              <a:defRPr/>
            </a:lvl1pPr>
          </a:lstStyle>
          <a:p>
            <a:fld id="{B78E8DC0-D865-4BA0-A509-0F14BC523684}" type="slidenum">
              <a:rPr lang="en-US" altLang="en-US"/>
              <a:pPr/>
              <a:t>‹#›</a:t>
            </a:fld>
            <a:endParaRPr lang="en-US" altLang="en-US"/>
          </a:p>
        </p:txBody>
      </p:sp>
    </p:spTree>
    <p:extLst>
      <p:ext uri="{BB962C8B-B14F-4D97-AF65-F5344CB8AC3E}">
        <p14:creationId xmlns:p14="http://schemas.microsoft.com/office/powerpoint/2010/main" val="2052284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F4EA55-158E-4905-BB1F-0EACFF58F7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B44264-C46D-45C4-A117-CC4FA461DD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85FBDA-C046-452E-ABB7-4508EF7E421A}"/>
              </a:ext>
            </a:extLst>
          </p:cNvPr>
          <p:cNvSpPr>
            <a:spLocks noGrp="1" noChangeArrowheads="1"/>
          </p:cNvSpPr>
          <p:nvPr>
            <p:ph type="sldNum" sz="quarter" idx="12"/>
          </p:nvPr>
        </p:nvSpPr>
        <p:spPr>
          <a:ln/>
        </p:spPr>
        <p:txBody>
          <a:bodyPr/>
          <a:lstStyle>
            <a:lvl1pPr>
              <a:defRPr/>
            </a:lvl1pPr>
          </a:lstStyle>
          <a:p>
            <a:fld id="{0C0D8F4D-E357-42B1-A178-C3A9E73CD0C0}" type="slidenum">
              <a:rPr lang="en-US" altLang="en-US"/>
              <a:pPr/>
              <a:t>‹#›</a:t>
            </a:fld>
            <a:endParaRPr lang="en-US" altLang="en-US"/>
          </a:p>
        </p:txBody>
      </p:sp>
    </p:spTree>
    <p:extLst>
      <p:ext uri="{BB962C8B-B14F-4D97-AF65-F5344CB8AC3E}">
        <p14:creationId xmlns:p14="http://schemas.microsoft.com/office/powerpoint/2010/main" val="1406084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63A404-158C-4C79-8411-8CF6642FB8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01B1F8-FA83-4E60-80DF-A82C34D916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08D130-A7B8-4475-A59D-EC690BF67B74}"/>
              </a:ext>
            </a:extLst>
          </p:cNvPr>
          <p:cNvSpPr>
            <a:spLocks noGrp="1" noChangeArrowheads="1"/>
          </p:cNvSpPr>
          <p:nvPr>
            <p:ph type="sldNum" sz="quarter" idx="12"/>
          </p:nvPr>
        </p:nvSpPr>
        <p:spPr>
          <a:ln/>
        </p:spPr>
        <p:txBody>
          <a:bodyPr/>
          <a:lstStyle>
            <a:lvl1pPr>
              <a:defRPr/>
            </a:lvl1pPr>
          </a:lstStyle>
          <a:p>
            <a:fld id="{DBF1430D-AA14-4853-8E68-B8987B91CF34}" type="slidenum">
              <a:rPr lang="en-US" altLang="en-US"/>
              <a:pPr/>
              <a:t>‹#›</a:t>
            </a:fld>
            <a:endParaRPr lang="en-US" altLang="en-US"/>
          </a:p>
        </p:txBody>
      </p:sp>
    </p:spTree>
    <p:extLst>
      <p:ext uri="{BB962C8B-B14F-4D97-AF65-F5344CB8AC3E}">
        <p14:creationId xmlns:p14="http://schemas.microsoft.com/office/powerpoint/2010/main" val="78814813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7FEE17-305B-4AD4-9FFA-9921A92C20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5CEE57-7D59-44BF-8D70-5F7469516D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CB8226-B777-48C4-BC55-DF46CF3544AE}"/>
              </a:ext>
            </a:extLst>
          </p:cNvPr>
          <p:cNvSpPr>
            <a:spLocks noGrp="1" noChangeArrowheads="1"/>
          </p:cNvSpPr>
          <p:nvPr>
            <p:ph type="sldNum" sz="quarter" idx="12"/>
          </p:nvPr>
        </p:nvSpPr>
        <p:spPr>
          <a:ln/>
        </p:spPr>
        <p:txBody>
          <a:bodyPr/>
          <a:lstStyle>
            <a:lvl1pPr>
              <a:defRPr/>
            </a:lvl1pPr>
          </a:lstStyle>
          <a:p>
            <a:fld id="{6E97C603-5CE1-4F9F-86EB-9DC59EF79E30}" type="slidenum">
              <a:rPr lang="en-US" altLang="en-US"/>
              <a:pPr/>
              <a:t>‹#›</a:t>
            </a:fld>
            <a:endParaRPr lang="en-US" altLang="en-US"/>
          </a:p>
        </p:txBody>
      </p:sp>
    </p:spTree>
    <p:extLst>
      <p:ext uri="{BB962C8B-B14F-4D97-AF65-F5344CB8AC3E}">
        <p14:creationId xmlns:p14="http://schemas.microsoft.com/office/powerpoint/2010/main" val="31438069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1D79E1-16B4-428C-99C4-07E982EF9B4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4D528EB-314C-4CC3-A28F-DD83482D7A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AE4215C-057E-4C97-A84F-F6E94D0D9616}"/>
              </a:ext>
            </a:extLst>
          </p:cNvPr>
          <p:cNvSpPr>
            <a:spLocks noGrp="1" noChangeArrowheads="1"/>
          </p:cNvSpPr>
          <p:nvPr>
            <p:ph type="sldNum" sz="quarter" idx="12"/>
          </p:nvPr>
        </p:nvSpPr>
        <p:spPr>
          <a:ln/>
        </p:spPr>
        <p:txBody>
          <a:bodyPr/>
          <a:lstStyle>
            <a:lvl1pPr>
              <a:defRPr/>
            </a:lvl1pPr>
          </a:lstStyle>
          <a:p>
            <a:fld id="{5F5FA439-58E4-452F-849D-2B7329F63C2F}" type="slidenum">
              <a:rPr lang="en-US" altLang="en-US"/>
              <a:pPr/>
              <a:t>‹#›</a:t>
            </a:fld>
            <a:endParaRPr lang="en-US" altLang="en-US"/>
          </a:p>
        </p:txBody>
      </p:sp>
    </p:spTree>
    <p:extLst>
      <p:ext uri="{BB962C8B-B14F-4D97-AF65-F5344CB8AC3E}">
        <p14:creationId xmlns:p14="http://schemas.microsoft.com/office/powerpoint/2010/main" val="8056701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D9CDA1-4C05-46BA-9EE6-485B93E0A0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ECFC938-8DD0-44B8-AC22-F17C9DD654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AB1D2A-A4DB-4CCB-BCFD-27160E3DCE05}"/>
              </a:ext>
            </a:extLst>
          </p:cNvPr>
          <p:cNvSpPr>
            <a:spLocks noGrp="1"/>
          </p:cNvSpPr>
          <p:nvPr>
            <p:ph type="sldNum" sz="quarter" idx="12"/>
          </p:nvPr>
        </p:nvSpPr>
        <p:spPr/>
        <p:txBody>
          <a:bodyPr/>
          <a:lstStyle>
            <a:lvl1pPr>
              <a:defRPr/>
            </a:lvl1pPr>
          </a:lstStyle>
          <a:p>
            <a:fld id="{E266DB1D-97B8-445B-9D57-397A2D83E877}" type="slidenum">
              <a:rPr lang="en-US" altLang="en-US"/>
              <a:pPr/>
              <a:t>‹#›</a:t>
            </a:fld>
            <a:endParaRPr lang="en-US" altLang="en-US"/>
          </a:p>
        </p:txBody>
      </p:sp>
    </p:spTree>
    <p:extLst>
      <p:ext uri="{BB962C8B-B14F-4D97-AF65-F5344CB8AC3E}">
        <p14:creationId xmlns:p14="http://schemas.microsoft.com/office/powerpoint/2010/main" val="63663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D936CA-4B59-4A3B-AACD-B3E5582D198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0049A-3D53-426A-80DA-59F3079E687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23B471A-6B92-4554-831D-43985BB11B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A76473-FA7B-4212-8FC1-B2A516FA3153}"/>
              </a:ext>
            </a:extLst>
          </p:cNvPr>
          <p:cNvSpPr>
            <a:spLocks noGrp="1"/>
          </p:cNvSpPr>
          <p:nvPr>
            <p:ph type="sldNum" sz="quarter" idx="12"/>
          </p:nvPr>
        </p:nvSpPr>
        <p:spPr/>
        <p:txBody>
          <a:bodyPr/>
          <a:lstStyle>
            <a:lvl1pPr>
              <a:defRPr/>
            </a:lvl1pPr>
          </a:lstStyle>
          <a:p>
            <a:fld id="{4B35913F-0D0A-4D21-AFF0-3CA687929EA2}" type="slidenum">
              <a:rPr lang="en-US" altLang="en-US"/>
              <a:pPr/>
              <a:t>‹#›</a:t>
            </a:fld>
            <a:endParaRPr lang="en-US" altLang="en-US"/>
          </a:p>
        </p:txBody>
      </p:sp>
    </p:spTree>
    <p:extLst>
      <p:ext uri="{BB962C8B-B14F-4D97-AF65-F5344CB8AC3E}">
        <p14:creationId xmlns:p14="http://schemas.microsoft.com/office/powerpoint/2010/main" val="3978571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CFE895-40E6-434D-B4D5-0C0F80521A8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1DEDD3B-D58F-4A4E-9B16-0C5EB9F209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A2A0FA-9CA8-4CD0-9D5B-69410FCA6864}"/>
              </a:ext>
            </a:extLst>
          </p:cNvPr>
          <p:cNvSpPr>
            <a:spLocks noGrp="1"/>
          </p:cNvSpPr>
          <p:nvPr>
            <p:ph type="sldNum" sz="quarter" idx="12"/>
          </p:nvPr>
        </p:nvSpPr>
        <p:spPr/>
        <p:txBody>
          <a:bodyPr/>
          <a:lstStyle>
            <a:lvl1pPr>
              <a:defRPr/>
            </a:lvl1pPr>
          </a:lstStyle>
          <a:p>
            <a:fld id="{C317656F-1617-4408-924B-99956D71262F}" type="slidenum">
              <a:rPr lang="en-US" altLang="en-US"/>
              <a:pPr/>
              <a:t>‹#›</a:t>
            </a:fld>
            <a:endParaRPr lang="en-US" altLang="en-US"/>
          </a:p>
        </p:txBody>
      </p:sp>
    </p:spTree>
    <p:extLst>
      <p:ext uri="{BB962C8B-B14F-4D97-AF65-F5344CB8AC3E}">
        <p14:creationId xmlns:p14="http://schemas.microsoft.com/office/powerpoint/2010/main" val="1523292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E94157-27C1-449B-84A6-6252D4088F5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5BF13F7-AE46-4ADC-842C-6DC74AB263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08C4E8-3715-4606-8147-DFF5EB02332C}"/>
              </a:ext>
            </a:extLst>
          </p:cNvPr>
          <p:cNvSpPr>
            <a:spLocks noGrp="1"/>
          </p:cNvSpPr>
          <p:nvPr>
            <p:ph type="sldNum" sz="quarter" idx="12"/>
          </p:nvPr>
        </p:nvSpPr>
        <p:spPr/>
        <p:txBody>
          <a:bodyPr/>
          <a:lstStyle>
            <a:lvl1pPr>
              <a:defRPr/>
            </a:lvl1pPr>
          </a:lstStyle>
          <a:p>
            <a:fld id="{4C2BD011-AAEA-44B3-B62D-85013940EA29}" type="slidenum">
              <a:rPr lang="en-US" altLang="en-US"/>
              <a:pPr/>
              <a:t>‹#›</a:t>
            </a:fld>
            <a:endParaRPr lang="en-US" altLang="en-US"/>
          </a:p>
        </p:txBody>
      </p:sp>
    </p:spTree>
    <p:extLst>
      <p:ext uri="{BB962C8B-B14F-4D97-AF65-F5344CB8AC3E}">
        <p14:creationId xmlns:p14="http://schemas.microsoft.com/office/powerpoint/2010/main" val="2746903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865FB01-9722-425B-97CC-6826063E39D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1A4D04F-BED8-4F18-A224-ADB0DF5726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A4726E3-5583-461F-8B78-6C6C57D97DD0}"/>
              </a:ext>
            </a:extLst>
          </p:cNvPr>
          <p:cNvSpPr>
            <a:spLocks noGrp="1"/>
          </p:cNvSpPr>
          <p:nvPr>
            <p:ph type="sldNum" sz="quarter" idx="12"/>
          </p:nvPr>
        </p:nvSpPr>
        <p:spPr/>
        <p:txBody>
          <a:bodyPr/>
          <a:lstStyle>
            <a:lvl1pPr>
              <a:defRPr/>
            </a:lvl1pPr>
          </a:lstStyle>
          <a:p>
            <a:fld id="{B7AB59EB-F67C-429A-94BC-6545230C1659}" type="slidenum">
              <a:rPr lang="en-US" altLang="en-US"/>
              <a:pPr/>
              <a:t>‹#›</a:t>
            </a:fld>
            <a:endParaRPr lang="en-US" altLang="en-US"/>
          </a:p>
        </p:txBody>
      </p:sp>
    </p:spTree>
    <p:extLst>
      <p:ext uri="{BB962C8B-B14F-4D97-AF65-F5344CB8AC3E}">
        <p14:creationId xmlns:p14="http://schemas.microsoft.com/office/powerpoint/2010/main" val="3093068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20B2349-BDAB-4520-9605-082CF646D67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3DED996-F55F-4270-8C24-462BB946E7E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4EED80E-2B3E-4CAE-94A6-7C80F9B43DAB}"/>
              </a:ext>
            </a:extLst>
          </p:cNvPr>
          <p:cNvSpPr>
            <a:spLocks noGrp="1"/>
          </p:cNvSpPr>
          <p:nvPr>
            <p:ph type="sldNum" sz="quarter" idx="12"/>
          </p:nvPr>
        </p:nvSpPr>
        <p:spPr/>
        <p:txBody>
          <a:bodyPr/>
          <a:lstStyle>
            <a:lvl1pPr>
              <a:defRPr/>
            </a:lvl1pPr>
          </a:lstStyle>
          <a:p>
            <a:fld id="{3D3E9627-6110-42E3-A85B-C47EBE5410BB}" type="slidenum">
              <a:rPr lang="en-US" altLang="en-US"/>
              <a:pPr/>
              <a:t>‹#›</a:t>
            </a:fld>
            <a:endParaRPr lang="en-US" altLang="en-US"/>
          </a:p>
        </p:txBody>
      </p:sp>
    </p:spTree>
    <p:extLst>
      <p:ext uri="{BB962C8B-B14F-4D97-AF65-F5344CB8AC3E}">
        <p14:creationId xmlns:p14="http://schemas.microsoft.com/office/powerpoint/2010/main" val="2873116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F6671D-D7E9-459A-9767-1877EEAC5C9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FC91A50-5D43-410C-9782-1833D0E11A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D17F0E-6093-413F-8D33-6960B85F28FA}"/>
              </a:ext>
            </a:extLst>
          </p:cNvPr>
          <p:cNvSpPr>
            <a:spLocks noGrp="1"/>
          </p:cNvSpPr>
          <p:nvPr>
            <p:ph type="sldNum" sz="quarter" idx="12"/>
          </p:nvPr>
        </p:nvSpPr>
        <p:spPr/>
        <p:txBody>
          <a:bodyPr/>
          <a:lstStyle>
            <a:lvl1pPr>
              <a:defRPr/>
            </a:lvl1pPr>
          </a:lstStyle>
          <a:p>
            <a:fld id="{2366561F-6DC6-4F53-AD00-398752A9FF39}" type="slidenum">
              <a:rPr lang="en-US" altLang="en-US"/>
              <a:pPr/>
              <a:t>‹#›</a:t>
            </a:fld>
            <a:endParaRPr lang="en-US" altLang="en-US"/>
          </a:p>
        </p:txBody>
      </p:sp>
    </p:spTree>
    <p:extLst>
      <p:ext uri="{BB962C8B-B14F-4D97-AF65-F5344CB8AC3E}">
        <p14:creationId xmlns:p14="http://schemas.microsoft.com/office/powerpoint/2010/main" val="1110503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E739FBC-63DE-4AAC-AB33-4B5601DE83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1904E4B-7B57-4748-916E-B4E0AB551E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C6B50B-7972-45E7-BCA6-FBDFBEE1B1A6}"/>
              </a:ext>
            </a:extLst>
          </p:cNvPr>
          <p:cNvSpPr>
            <a:spLocks noGrp="1"/>
          </p:cNvSpPr>
          <p:nvPr>
            <p:ph type="sldNum" sz="quarter" idx="12"/>
          </p:nvPr>
        </p:nvSpPr>
        <p:spPr/>
        <p:txBody>
          <a:bodyPr/>
          <a:lstStyle>
            <a:lvl1pPr>
              <a:defRPr/>
            </a:lvl1pPr>
          </a:lstStyle>
          <a:p>
            <a:fld id="{2EDA368F-49B3-4928-9C4D-128F852961B2}" type="slidenum">
              <a:rPr lang="en-US" altLang="en-US"/>
              <a:pPr/>
              <a:t>‹#›</a:t>
            </a:fld>
            <a:endParaRPr lang="en-US" altLang="en-US"/>
          </a:p>
        </p:txBody>
      </p:sp>
    </p:spTree>
    <p:extLst>
      <p:ext uri="{BB962C8B-B14F-4D97-AF65-F5344CB8AC3E}">
        <p14:creationId xmlns:p14="http://schemas.microsoft.com/office/powerpoint/2010/main" val="3336353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C8DD31-10EF-4B11-8453-084C3338E65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E620F6F-291F-42A8-AA68-22EB81BEEA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7FC83EC-4DB9-43DD-A720-CB4E8C46013B}"/>
              </a:ext>
            </a:extLst>
          </p:cNvPr>
          <p:cNvSpPr>
            <a:spLocks noGrp="1"/>
          </p:cNvSpPr>
          <p:nvPr>
            <p:ph type="sldNum" sz="quarter" idx="12"/>
          </p:nvPr>
        </p:nvSpPr>
        <p:spPr/>
        <p:txBody>
          <a:bodyPr/>
          <a:lstStyle>
            <a:lvl1pPr>
              <a:defRPr/>
            </a:lvl1pPr>
          </a:lstStyle>
          <a:p>
            <a:fld id="{DF987B76-16FA-483E-AA84-91FC21BC77FD}" type="slidenum">
              <a:rPr lang="en-US" altLang="en-US"/>
              <a:pPr/>
              <a:t>‹#›</a:t>
            </a:fld>
            <a:endParaRPr lang="en-US" altLang="en-US"/>
          </a:p>
        </p:txBody>
      </p:sp>
    </p:spTree>
    <p:extLst>
      <p:ext uri="{BB962C8B-B14F-4D97-AF65-F5344CB8AC3E}">
        <p14:creationId xmlns:p14="http://schemas.microsoft.com/office/powerpoint/2010/main" val="2688753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6B5BB-EC4A-4300-9636-CB35BFD6F06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4E36737-BACB-427F-B633-5351B27575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E29CC0-3DA1-4A14-9690-4F92536FB071}"/>
              </a:ext>
            </a:extLst>
          </p:cNvPr>
          <p:cNvSpPr>
            <a:spLocks noGrp="1"/>
          </p:cNvSpPr>
          <p:nvPr>
            <p:ph type="sldNum" sz="quarter" idx="12"/>
          </p:nvPr>
        </p:nvSpPr>
        <p:spPr/>
        <p:txBody>
          <a:bodyPr/>
          <a:lstStyle>
            <a:lvl1pPr>
              <a:defRPr/>
            </a:lvl1pPr>
          </a:lstStyle>
          <a:p>
            <a:fld id="{DEAD3759-7781-431C-BF68-C0CCB0D53A16}" type="slidenum">
              <a:rPr lang="en-US" altLang="en-US"/>
              <a:pPr/>
              <a:t>‹#›</a:t>
            </a:fld>
            <a:endParaRPr lang="en-US" altLang="en-US"/>
          </a:p>
        </p:txBody>
      </p:sp>
    </p:spTree>
    <p:extLst>
      <p:ext uri="{BB962C8B-B14F-4D97-AF65-F5344CB8AC3E}">
        <p14:creationId xmlns:p14="http://schemas.microsoft.com/office/powerpoint/2010/main" val="3269544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01A1B-1FD2-428F-A892-1F78C730B9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1F502FF-C85B-4150-94D5-75257BDF1E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B80C64-9380-4DE6-8993-F4E3A3AE8B9A}"/>
              </a:ext>
            </a:extLst>
          </p:cNvPr>
          <p:cNvSpPr>
            <a:spLocks noGrp="1"/>
          </p:cNvSpPr>
          <p:nvPr>
            <p:ph type="sldNum" sz="quarter" idx="12"/>
          </p:nvPr>
        </p:nvSpPr>
        <p:spPr/>
        <p:txBody>
          <a:bodyPr/>
          <a:lstStyle>
            <a:lvl1pPr>
              <a:defRPr/>
            </a:lvl1pPr>
          </a:lstStyle>
          <a:p>
            <a:fld id="{E0BD067E-732F-4C39-AFDA-9E3481511A1B}" type="slidenum">
              <a:rPr lang="en-US" altLang="en-US"/>
              <a:pPr/>
              <a:t>‹#›</a:t>
            </a:fld>
            <a:endParaRPr lang="en-US" altLang="en-US"/>
          </a:p>
        </p:txBody>
      </p:sp>
    </p:spTree>
    <p:extLst>
      <p:ext uri="{BB962C8B-B14F-4D97-AF65-F5344CB8AC3E}">
        <p14:creationId xmlns:p14="http://schemas.microsoft.com/office/powerpoint/2010/main" val="407564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D936CA-4B59-4A3B-AACD-B3E5582D198F}"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4C98C6-69BD-4748-9B0C-65A53A93C7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A8F43B-5828-44C7-8E42-5EA8ACA11D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169721-6A7D-4F61-93B3-EB8653121039}"/>
              </a:ext>
            </a:extLst>
          </p:cNvPr>
          <p:cNvSpPr>
            <a:spLocks noGrp="1" noChangeArrowheads="1"/>
          </p:cNvSpPr>
          <p:nvPr>
            <p:ph type="sldNum" sz="quarter" idx="12"/>
          </p:nvPr>
        </p:nvSpPr>
        <p:spPr>
          <a:ln/>
        </p:spPr>
        <p:txBody>
          <a:bodyPr/>
          <a:lstStyle>
            <a:lvl1pPr>
              <a:defRPr/>
            </a:lvl1pPr>
          </a:lstStyle>
          <a:p>
            <a:fld id="{3D8229ED-2CBC-4396-B333-DC8DD423539B}" type="slidenum">
              <a:rPr lang="en-US" altLang="en-US"/>
              <a:pPr/>
              <a:t>‹#›</a:t>
            </a:fld>
            <a:endParaRPr lang="en-US" altLang="en-US"/>
          </a:p>
        </p:txBody>
      </p:sp>
    </p:spTree>
    <p:extLst>
      <p:ext uri="{BB962C8B-B14F-4D97-AF65-F5344CB8AC3E}">
        <p14:creationId xmlns:p14="http://schemas.microsoft.com/office/powerpoint/2010/main" val="279413738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125BE9-2E7F-43FC-A121-284B480A32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3BAEAF-CA6F-486C-84C7-B2FCB1567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71A41D-D066-4B99-B841-2C73D3E93A1E}"/>
              </a:ext>
            </a:extLst>
          </p:cNvPr>
          <p:cNvSpPr>
            <a:spLocks noGrp="1" noChangeArrowheads="1"/>
          </p:cNvSpPr>
          <p:nvPr>
            <p:ph type="sldNum" sz="quarter" idx="12"/>
          </p:nvPr>
        </p:nvSpPr>
        <p:spPr>
          <a:ln/>
        </p:spPr>
        <p:txBody>
          <a:bodyPr/>
          <a:lstStyle>
            <a:lvl1pPr>
              <a:defRPr/>
            </a:lvl1pPr>
          </a:lstStyle>
          <a:p>
            <a:fld id="{65C3419B-BBF4-4099-8A19-DE0C61ABB601}" type="slidenum">
              <a:rPr lang="en-US" altLang="en-US"/>
              <a:pPr/>
              <a:t>‹#›</a:t>
            </a:fld>
            <a:endParaRPr lang="en-US" altLang="en-US"/>
          </a:p>
        </p:txBody>
      </p:sp>
    </p:spTree>
    <p:extLst>
      <p:ext uri="{BB962C8B-B14F-4D97-AF65-F5344CB8AC3E}">
        <p14:creationId xmlns:p14="http://schemas.microsoft.com/office/powerpoint/2010/main" val="127197392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787256-1211-44BA-AB68-5F4792FE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9691BC-338F-464E-A3BF-B1E22039DB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B6FD86-1BD3-40B5-8675-638AC9186DFA}"/>
              </a:ext>
            </a:extLst>
          </p:cNvPr>
          <p:cNvSpPr>
            <a:spLocks noGrp="1" noChangeArrowheads="1"/>
          </p:cNvSpPr>
          <p:nvPr>
            <p:ph type="sldNum" sz="quarter" idx="12"/>
          </p:nvPr>
        </p:nvSpPr>
        <p:spPr>
          <a:ln/>
        </p:spPr>
        <p:txBody>
          <a:bodyPr/>
          <a:lstStyle>
            <a:lvl1pPr>
              <a:defRPr/>
            </a:lvl1pPr>
          </a:lstStyle>
          <a:p>
            <a:fld id="{0C5983F0-D90C-49FF-A97A-F14229FB0142}" type="slidenum">
              <a:rPr lang="en-US" altLang="en-US"/>
              <a:pPr/>
              <a:t>‹#›</a:t>
            </a:fld>
            <a:endParaRPr lang="en-US" altLang="en-US"/>
          </a:p>
        </p:txBody>
      </p:sp>
    </p:spTree>
    <p:extLst>
      <p:ext uri="{BB962C8B-B14F-4D97-AF65-F5344CB8AC3E}">
        <p14:creationId xmlns:p14="http://schemas.microsoft.com/office/powerpoint/2010/main" val="37694271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8F4E8B-24C7-414F-8757-B31DC0EDB9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02EBF9-A91A-4D4F-9207-6C2F3E95D1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EC634B-94F0-4C8A-B38D-E6F13C0FF59D}"/>
              </a:ext>
            </a:extLst>
          </p:cNvPr>
          <p:cNvSpPr>
            <a:spLocks noGrp="1" noChangeArrowheads="1"/>
          </p:cNvSpPr>
          <p:nvPr>
            <p:ph type="sldNum" sz="quarter" idx="12"/>
          </p:nvPr>
        </p:nvSpPr>
        <p:spPr>
          <a:ln/>
        </p:spPr>
        <p:txBody>
          <a:bodyPr/>
          <a:lstStyle>
            <a:lvl1pPr>
              <a:defRPr/>
            </a:lvl1pPr>
          </a:lstStyle>
          <a:p>
            <a:fld id="{7F91E5DB-765D-44DE-9CE2-8886DC6F9A8E}" type="slidenum">
              <a:rPr lang="en-US" altLang="en-US"/>
              <a:pPr/>
              <a:t>‹#›</a:t>
            </a:fld>
            <a:endParaRPr lang="en-US" altLang="en-US"/>
          </a:p>
        </p:txBody>
      </p:sp>
    </p:spTree>
    <p:extLst>
      <p:ext uri="{BB962C8B-B14F-4D97-AF65-F5344CB8AC3E}">
        <p14:creationId xmlns:p14="http://schemas.microsoft.com/office/powerpoint/2010/main" val="25630857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430F75-86B4-4A9E-9CEB-D38A553144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2B3D55-BAA5-475F-91C1-349E4ED6C2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69B8319-0918-43BB-8943-9D92DFF7AA80}"/>
              </a:ext>
            </a:extLst>
          </p:cNvPr>
          <p:cNvSpPr>
            <a:spLocks noGrp="1" noChangeArrowheads="1"/>
          </p:cNvSpPr>
          <p:nvPr>
            <p:ph type="sldNum" sz="quarter" idx="12"/>
          </p:nvPr>
        </p:nvSpPr>
        <p:spPr>
          <a:ln/>
        </p:spPr>
        <p:txBody>
          <a:bodyPr/>
          <a:lstStyle>
            <a:lvl1pPr>
              <a:defRPr/>
            </a:lvl1pPr>
          </a:lstStyle>
          <a:p>
            <a:fld id="{278006D8-B8AE-460D-9382-BFFB654BABC2}" type="slidenum">
              <a:rPr lang="en-US" altLang="en-US"/>
              <a:pPr/>
              <a:t>‹#›</a:t>
            </a:fld>
            <a:endParaRPr lang="en-US" altLang="en-US"/>
          </a:p>
        </p:txBody>
      </p:sp>
    </p:spTree>
    <p:extLst>
      <p:ext uri="{BB962C8B-B14F-4D97-AF65-F5344CB8AC3E}">
        <p14:creationId xmlns:p14="http://schemas.microsoft.com/office/powerpoint/2010/main" val="7712609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8EBAC5-386E-445D-8209-3FEC85C8DB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4F5E6D7-2935-473A-9A25-C8081CA906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9A41D8-9EE7-4231-B3E8-A0C8F4F7B1EC}"/>
              </a:ext>
            </a:extLst>
          </p:cNvPr>
          <p:cNvSpPr>
            <a:spLocks noGrp="1" noChangeArrowheads="1"/>
          </p:cNvSpPr>
          <p:nvPr>
            <p:ph type="sldNum" sz="quarter" idx="12"/>
          </p:nvPr>
        </p:nvSpPr>
        <p:spPr>
          <a:ln/>
        </p:spPr>
        <p:txBody>
          <a:bodyPr/>
          <a:lstStyle>
            <a:lvl1pPr>
              <a:defRPr/>
            </a:lvl1pPr>
          </a:lstStyle>
          <a:p>
            <a:fld id="{8BC899CC-72F2-4829-A3E0-D7D3EF32A337}" type="slidenum">
              <a:rPr lang="en-US" altLang="en-US"/>
              <a:pPr/>
              <a:t>‹#›</a:t>
            </a:fld>
            <a:endParaRPr lang="en-US" altLang="en-US"/>
          </a:p>
        </p:txBody>
      </p:sp>
    </p:spTree>
    <p:extLst>
      <p:ext uri="{BB962C8B-B14F-4D97-AF65-F5344CB8AC3E}">
        <p14:creationId xmlns:p14="http://schemas.microsoft.com/office/powerpoint/2010/main" val="50006541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E4F7F9-02FD-4CBF-B50D-08142D5FF0C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385708F-2E6F-47F7-BCC9-83128C3E1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F4CADF6-A90A-48C8-A18A-80FA045FB113}"/>
              </a:ext>
            </a:extLst>
          </p:cNvPr>
          <p:cNvSpPr>
            <a:spLocks noGrp="1" noChangeArrowheads="1"/>
          </p:cNvSpPr>
          <p:nvPr>
            <p:ph type="sldNum" sz="quarter" idx="12"/>
          </p:nvPr>
        </p:nvSpPr>
        <p:spPr>
          <a:ln/>
        </p:spPr>
        <p:txBody>
          <a:bodyPr/>
          <a:lstStyle>
            <a:lvl1pPr>
              <a:defRPr/>
            </a:lvl1pPr>
          </a:lstStyle>
          <a:p>
            <a:fld id="{3D8CC4C2-EF4C-4719-A256-189A852EE9EB}" type="slidenum">
              <a:rPr lang="en-US" altLang="en-US"/>
              <a:pPr/>
              <a:t>‹#›</a:t>
            </a:fld>
            <a:endParaRPr lang="en-US" altLang="en-US"/>
          </a:p>
        </p:txBody>
      </p:sp>
    </p:spTree>
    <p:extLst>
      <p:ext uri="{BB962C8B-B14F-4D97-AF65-F5344CB8AC3E}">
        <p14:creationId xmlns:p14="http://schemas.microsoft.com/office/powerpoint/2010/main" val="32124464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CAE291-B418-46A2-8D33-D45A0964BA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F72C5B-1981-4148-A1F5-F1FAC6A61F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04ABC5-71AA-4A70-888A-8CFDFF1144BC}"/>
              </a:ext>
            </a:extLst>
          </p:cNvPr>
          <p:cNvSpPr>
            <a:spLocks noGrp="1" noChangeArrowheads="1"/>
          </p:cNvSpPr>
          <p:nvPr>
            <p:ph type="sldNum" sz="quarter" idx="12"/>
          </p:nvPr>
        </p:nvSpPr>
        <p:spPr>
          <a:ln/>
        </p:spPr>
        <p:txBody>
          <a:bodyPr/>
          <a:lstStyle>
            <a:lvl1pPr>
              <a:defRPr/>
            </a:lvl1pPr>
          </a:lstStyle>
          <a:p>
            <a:fld id="{B3112893-CF2B-4485-B8E7-643C2D94056F}" type="slidenum">
              <a:rPr lang="en-US" altLang="en-US"/>
              <a:pPr/>
              <a:t>‹#›</a:t>
            </a:fld>
            <a:endParaRPr lang="en-US" altLang="en-US"/>
          </a:p>
        </p:txBody>
      </p:sp>
    </p:spTree>
    <p:extLst>
      <p:ext uri="{BB962C8B-B14F-4D97-AF65-F5344CB8AC3E}">
        <p14:creationId xmlns:p14="http://schemas.microsoft.com/office/powerpoint/2010/main" val="406336749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6F1EE6-2B99-4115-B3AB-64E10E208A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B78E36-349D-4630-815F-F3B5F659DC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743E19-568C-4B88-80C1-264B170D6197}"/>
              </a:ext>
            </a:extLst>
          </p:cNvPr>
          <p:cNvSpPr>
            <a:spLocks noGrp="1" noChangeArrowheads="1"/>
          </p:cNvSpPr>
          <p:nvPr>
            <p:ph type="sldNum" sz="quarter" idx="12"/>
          </p:nvPr>
        </p:nvSpPr>
        <p:spPr>
          <a:ln/>
        </p:spPr>
        <p:txBody>
          <a:bodyPr/>
          <a:lstStyle>
            <a:lvl1pPr>
              <a:defRPr/>
            </a:lvl1pPr>
          </a:lstStyle>
          <a:p>
            <a:fld id="{F7D8C429-4767-48DA-B40B-59638A25E748}" type="slidenum">
              <a:rPr lang="en-US" altLang="en-US"/>
              <a:pPr/>
              <a:t>‹#›</a:t>
            </a:fld>
            <a:endParaRPr lang="en-US" altLang="en-US"/>
          </a:p>
        </p:txBody>
      </p:sp>
    </p:spTree>
    <p:extLst>
      <p:ext uri="{BB962C8B-B14F-4D97-AF65-F5344CB8AC3E}">
        <p14:creationId xmlns:p14="http://schemas.microsoft.com/office/powerpoint/2010/main" val="234319174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DEF889-B5CA-4ED9-A3EB-59A7D8F29A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4B7C0A-C2A7-466D-91D2-BB58118D43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65D9B4-66AA-48DB-AC28-CDD568372034}"/>
              </a:ext>
            </a:extLst>
          </p:cNvPr>
          <p:cNvSpPr>
            <a:spLocks noGrp="1" noChangeArrowheads="1"/>
          </p:cNvSpPr>
          <p:nvPr>
            <p:ph type="sldNum" sz="quarter" idx="12"/>
          </p:nvPr>
        </p:nvSpPr>
        <p:spPr>
          <a:ln/>
        </p:spPr>
        <p:txBody>
          <a:bodyPr/>
          <a:lstStyle>
            <a:lvl1pPr>
              <a:defRPr/>
            </a:lvl1pPr>
          </a:lstStyle>
          <a:p>
            <a:fld id="{227153C7-357C-4EF3-B4BC-DE14DD2FA743}" type="slidenum">
              <a:rPr lang="en-US" altLang="en-US"/>
              <a:pPr/>
              <a:t>‹#›</a:t>
            </a:fld>
            <a:endParaRPr lang="en-US" altLang="en-US"/>
          </a:p>
        </p:txBody>
      </p:sp>
    </p:spTree>
    <p:extLst>
      <p:ext uri="{BB962C8B-B14F-4D97-AF65-F5344CB8AC3E}">
        <p14:creationId xmlns:p14="http://schemas.microsoft.com/office/powerpoint/2010/main" val="36562817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D936CA-4B59-4A3B-AACD-B3E5582D198F}"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3EDC57-93DE-45E2-A991-2749BB55EE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A37881-0B3F-4442-A670-F8EA1EAC5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D95EDD-2EAA-49EC-B097-1676E33ACCFD}"/>
              </a:ext>
            </a:extLst>
          </p:cNvPr>
          <p:cNvSpPr>
            <a:spLocks noGrp="1" noChangeArrowheads="1"/>
          </p:cNvSpPr>
          <p:nvPr>
            <p:ph type="sldNum" sz="quarter" idx="12"/>
          </p:nvPr>
        </p:nvSpPr>
        <p:spPr>
          <a:ln/>
        </p:spPr>
        <p:txBody>
          <a:bodyPr/>
          <a:lstStyle>
            <a:lvl1pPr>
              <a:defRPr/>
            </a:lvl1pPr>
          </a:lstStyle>
          <a:p>
            <a:fld id="{3126D41F-DC70-4543-B5D0-B3A9ED039748}" type="slidenum">
              <a:rPr lang="en-US" altLang="en-US"/>
              <a:pPr/>
              <a:t>‹#›</a:t>
            </a:fld>
            <a:endParaRPr lang="en-US" altLang="en-US"/>
          </a:p>
        </p:txBody>
      </p:sp>
    </p:spTree>
    <p:extLst>
      <p:ext uri="{BB962C8B-B14F-4D97-AF65-F5344CB8AC3E}">
        <p14:creationId xmlns:p14="http://schemas.microsoft.com/office/powerpoint/2010/main" val="232033204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E335BAE-67F5-464F-A08E-816615CDD0B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50E4EEC-C130-4A80-A772-1C0A1B39E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29566A-2293-42ED-81F2-F949776E7CA8}"/>
              </a:ext>
            </a:extLst>
          </p:cNvPr>
          <p:cNvSpPr>
            <a:spLocks noGrp="1" noChangeArrowheads="1"/>
          </p:cNvSpPr>
          <p:nvPr>
            <p:ph type="sldNum" sz="quarter" idx="12"/>
          </p:nvPr>
        </p:nvSpPr>
        <p:spPr>
          <a:ln/>
        </p:spPr>
        <p:txBody>
          <a:bodyPr/>
          <a:lstStyle>
            <a:lvl1pPr>
              <a:defRPr/>
            </a:lvl1pPr>
          </a:lstStyle>
          <a:p>
            <a:fld id="{22C99DB2-D290-4A6A-9B25-EF9EF721E7B7}" type="slidenum">
              <a:rPr lang="en-US" altLang="en-US"/>
              <a:pPr/>
              <a:t>‹#›</a:t>
            </a:fld>
            <a:endParaRPr lang="en-US" altLang="en-US"/>
          </a:p>
        </p:txBody>
      </p:sp>
    </p:spTree>
    <p:extLst>
      <p:ext uri="{BB962C8B-B14F-4D97-AF65-F5344CB8AC3E}">
        <p14:creationId xmlns:p14="http://schemas.microsoft.com/office/powerpoint/2010/main" val="326498772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4585"/>
            <a:ext cx="1588" cy="3035300"/>
          </a:xfrm>
          <a:custGeom>
            <a:avLst/>
            <a:gdLst>
              <a:gd name="T0" fmla="*/ 0 w 1588"/>
              <a:gd name="T1" fmla="*/ 0 h 1912"/>
              <a:gd name="T2" fmla="*/ 0 w 1588"/>
              <a:gd name="T3" fmla="*/ 8505825 h 1912"/>
              <a:gd name="T4" fmla="*/ 0 w 1588"/>
              <a:gd name="T5" fmla="*/ 8505825 h 1912"/>
              <a:gd name="T6" fmla="*/ 0 w 1588"/>
              <a:gd name="T7" fmla="*/ 85055869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4754" name="Rectangle 2"/>
          <p:cNvSpPr>
            <a:spLocks noGrp="1" noChangeArrowheads="1"/>
          </p:cNvSpPr>
          <p:nvPr>
            <p:ph type="ctrTitle" sz="quarter"/>
          </p:nvPr>
        </p:nvSpPr>
        <p:spPr>
          <a:xfrm>
            <a:off x="685800" y="1997076"/>
            <a:ext cx="7772400" cy="1431925"/>
          </a:xfrm>
        </p:spPr>
        <p:txBody>
          <a:bodyPr anchor="b" anchorCtr="1"/>
          <a:lstStyle>
            <a:lvl1pPr algn="ctr">
              <a:defRPr/>
            </a:lvl1pPr>
          </a:lstStyle>
          <a:p>
            <a:r>
              <a:rPr lang="en-US"/>
              <a:t>Click to edit Master title style</a:t>
            </a:r>
          </a:p>
        </p:txBody>
      </p:sp>
      <p:sp>
        <p:nvSpPr>
          <p:cNvPr id="7475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1AFE1423-C2D2-46F8-BA11-52E08999552F}" type="slidenum">
              <a:rPr lang="en-US" altLang="en-US"/>
              <a:pPr>
                <a:defRPr/>
              </a:pPr>
              <a:t>‹#›</a:t>
            </a:fld>
            <a:endParaRPr lang="en-US" alt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02031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8E4FDF-F54D-4D52-9EC8-5E43AC90F672}" type="slidenum">
              <a:rPr lang="en-US" altLang="en-US"/>
              <a:pPr>
                <a:defRPr/>
              </a:pPr>
              <a:t>‹#›</a:t>
            </a:fld>
            <a:endParaRPr lang="en-US" altLang="en-US"/>
          </a:p>
        </p:txBody>
      </p:sp>
    </p:spTree>
    <p:extLst>
      <p:ext uri="{BB962C8B-B14F-4D97-AF65-F5344CB8AC3E}">
        <p14:creationId xmlns:p14="http://schemas.microsoft.com/office/powerpoint/2010/main" val="2189030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17E7FE-5822-4BA0-9D17-8B6C6B970128}" type="slidenum">
              <a:rPr lang="en-US" altLang="en-US"/>
              <a:pPr>
                <a:defRPr/>
              </a:pPr>
              <a:t>‹#›</a:t>
            </a:fld>
            <a:endParaRPr lang="en-US" altLang="en-US"/>
          </a:p>
        </p:txBody>
      </p:sp>
    </p:spTree>
    <p:extLst>
      <p:ext uri="{BB962C8B-B14F-4D97-AF65-F5344CB8AC3E}">
        <p14:creationId xmlns:p14="http://schemas.microsoft.com/office/powerpoint/2010/main" val="2766831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9D59D8-80D5-4B53-9127-FE9F75421ADE}" type="slidenum">
              <a:rPr lang="en-US" altLang="en-US"/>
              <a:pPr>
                <a:defRPr/>
              </a:pPr>
              <a:t>‹#›</a:t>
            </a:fld>
            <a:endParaRPr lang="en-US" altLang="en-US"/>
          </a:p>
        </p:txBody>
      </p:sp>
    </p:spTree>
    <p:extLst>
      <p:ext uri="{BB962C8B-B14F-4D97-AF65-F5344CB8AC3E}">
        <p14:creationId xmlns:p14="http://schemas.microsoft.com/office/powerpoint/2010/main" val="2966964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335404-6288-4148-9495-F84C6990A970}" type="slidenum">
              <a:rPr lang="en-US" altLang="en-US"/>
              <a:pPr>
                <a:defRPr/>
              </a:pPr>
              <a:t>‹#›</a:t>
            </a:fld>
            <a:endParaRPr lang="en-US" altLang="en-US"/>
          </a:p>
        </p:txBody>
      </p:sp>
    </p:spTree>
    <p:extLst>
      <p:ext uri="{BB962C8B-B14F-4D97-AF65-F5344CB8AC3E}">
        <p14:creationId xmlns:p14="http://schemas.microsoft.com/office/powerpoint/2010/main" val="2726074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E86B5-901A-422A-9058-190F9D45DE3B}" type="slidenum">
              <a:rPr lang="en-US" altLang="en-US"/>
              <a:pPr>
                <a:defRPr/>
              </a:pPr>
              <a:t>‹#›</a:t>
            </a:fld>
            <a:endParaRPr lang="en-US" altLang="en-US"/>
          </a:p>
        </p:txBody>
      </p:sp>
    </p:spTree>
    <p:extLst>
      <p:ext uri="{BB962C8B-B14F-4D97-AF65-F5344CB8AC3E}">
        <p14:creationId xmlns:p14="http://schemas.microsoft.com/office/powerpoint/2010/main" val="2349029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304082-9658-484B-BB96-48C2843ACD66}" type="slidenum">
              <a:rPr lang="en-US" altLang="en-US"/>
              <a:pPr>
                <a:defRPr/>
              </a:pPr>
              <a:t>‹#›</a:t>
            </a:fld>
            <a:endParaRPr lang="en-US" altLang="en-US"/>
          </a:p>
        </p:txBody>
      </p:sp>
    </p:spTree>
    <p:extLst>
      <p:ext uri="{BB962C8B-B14F-4D97-AF65-F5344CB8AC3E}">
        <p14:creationId xmlns:p14="http://schemas.microsoft.com/office/powerpoint/2010/main" val="1148624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781FF2-0ED5-45F3-94E2-0E163FCD3585}" type="slidenum">
              <a:rPr lang="en-US" altLang="en-US"/>
              <a:pPr>
                <a:defRPr/>
              </a:pPr>
              <a:t>‹#›</a:t>
            </a:fld>
            <a:endParaRPr lang="en-US" altLang="en-US"/>
          </a:p>
        </p:txBody>
      </p:sp>
    </p:spTree>
    <p:extLst>
      <p:ext uri="{BB962C8B-B14F-4D97-AF65-F5344CB8AC3E}">
        <p14:creationId xmlns:p14="http://schemas.microsoft.com/office/powerpoint/2010/main" val="246414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936CA-4B59-4A3B-AACD-B3E5582D198F}"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6430F-BEBC-4629-922A-419CCF1DFE15}" type="slidenum">
              <a:rPr lang="en-US" altLang="en-US"/>
              <a:pPr>
                <a:defRPr/>
              </a:pPr>
              <a:t>‹#›</a:t>
            </a:fld>
            <a:endParaRPr lang="en-US" altLang="en-US"/>
          </a:p>
        </p:txBody>
      </p:sp>
    </p:spTree>
    <p:extLst>
      <p:ext uri="{BB962C8B-B14F-4D97-AF65-F5344CB8AC3E}">
        <p14:creationId xmlns:p14="http://schemas.microsoft.com/office/powerpoint/2010/main" val="358465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4AA79-A48C-47B0-8CF4-6A66817DA370}" type="slidenum">
              <a:rPr lang="en-US" altLang="en-US"/>
              <a:pPr>
                <a:defRPr/>
              </a:pPr>
              <a:t>‹#›</a:t>
            </a:fld>
            <a:endParaRPr lang="en-US" altLang="en-US"/>
          </a:p>
        </p:txBody>
      </p:sp>
    </p:spTree>
    <p:extLst>
      <p:ext uri="{BB962C8B-B14F-4D97-AF65-F5344CB8AC3E}">
        <p14:creationId xmlns:p14="http://schemas.microsoft.com/office/powerpoint/2010/main" val="2756865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C774-4C04-49A9-A739-F094B8D94DDB}" type="slidenum">
              <a:rPr lang="en-US" altLang="en-US"/>
              <a:pPr>
                <a:defRPr/>
              </a:pPr>
              <a:t>‹#›</a:t>
            </a:fld>
            <a:endParaRPr lang="en-US" altLang="en-US"/>
          </a:p>
        </p:txBody>
      </p:sp>
    </p:spTree>
    <p:extLst>
      <p:ext uri="{BB962C8B-B14F-4D97-AF65-F5344CB8AC3E}">
        <p14:creationId xmlns:p14="http://schemas.microsoft.com/office/powerpoint/2010/main" val="1300364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1"/>
            <a:ext cx="8229600" cy="1384300"/>
          </a:xfrm>
        </p:spPr>
        <p:txBody>
          <a:bodyPr/>
          <a:lstStyle/>
          <a:p>
            <a:r>
              <a:rPr lang="en-US"/>
              <a:t>Click to edit Master title style</a:t>
            </a:r>
          </a:p>
        </p:txBody>
      </p:sp>
      <p:sp>
        <p:nvSpPr>
          <p:cNvPr id="3" name="Content Placeholder 2"/>
          <p:cNvSpPr>
            <a:spLocks noGrp="1"/>
          </p:cNvSpPr>
          <p:nvPr>
            <p:ph sz="quarter" idx="1"/>
          </p:nvPr>
        </p:nvSpPr>
        <p:spPr>
          <a:xfrm>
            <a:off x="457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0386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386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1B688B-7FE8-4835-B7AE-6AA98DE29BD2}" type="slidenum">
              <a:rPr lang="en-US" altLang="en-US"/>
              <a:pPr>
                <a:defRPr/>
              </a:pPr>
              <a:t>‹#›</a:t>
            </a:fld>
            <a:endParaRPr lang="en-US" altLang="en-US"/>
          </a:p>
        </p:txBody>
      </p:sp>
    </p:spTree>
    <p:extLst>
      <p:ext uri="{BB962C8B-B14F-4D97-AF65-F5344CB8AC3E}">
        <p14:creationId xmlns:p14="http://schemas.microsoft.com/office/powerpoint/2010/main" val="3016475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rotWithShape="0">
          <a:blip r:embed="rId2"/>
          <a:stretch>
            <a:fillRect/>
          </a:stretch>
        </a:blipFill>
        <a:effectLst/>
      </p:bgPr>
    </p:bg>
    <p:spTree>
      <p:nvGrpSpPr>
        <p:cNvPr id="1" name="Shape 15"/>
        <p:cNvGrpSpPr/>
        <p:nvPr/>
      </p:nvGrpSpPr>
      <p:grpSpPr>
        <a:xfrm>
          <a:off x="0" y="0"/>
          <a:ext cx="0" cy="0"/>
          <a:chOff x="0" y="0"/>
          <a:chExt cx="0" cy="0"/>
        </a:xfrm>
      </p:grpSpPr>
      <p:pic>
        <p:nvPicPr>
          <p:cNvPr id="6146" name="Google Shape;16;p3"/>
          <p:cNvPicPr preferRelativeResize="0">
            <a:picLocks noChangeAspect="1"/>
          </p:cNvPicPr>
          <p:nvPr/>
        </p:nvPicPr>
        <p:blipFill>
          <a:blip r:embed="rId3"/>
          <a:srcRect t="3044" b="39510"/>
          <a:stretch>
            <a:fillRect/>
          </a:stretch>
        </p:blipFill>
        <p:spPr>
          <a:xfrm>
            <a:off x="-247649" y="-250030"/>
            <a:ext cx="9736364" cy="7360444"/>
          </a:xfrm>
          <a:prstGeom prst="rect">
            <a:avLst/>
          </a:prstGeom>
          <a:noFill/>
          <a:ln w="9525">
            <a:noFill/>
          </a:ln>
        </p:spPr>
      </p:pic>
      <p:pic>
        <p:nvPicPr>
          <p:cNvPr id="8" name="Google Shape;17;p3"/>
          <p:cNvPicPr preferRelativeResize="0"/>
          <p:nvPr/>
        </p:nvPicPr>
        <p:blipFill rotWithShape="1">
          <a:blip r:embed="rId4"/>
          <a:srcRect/>
          <a:stretch>
            <a:fillRect/>
          </a:stretch>
        </p:blipFill>
        <p:spPr>
          <a:xfrm>
            <a:off x="1874157" y="596504"/>
            <a:ext cx="5395686" cy="566499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3401201"/>
            <a:ext cx="3798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938"/>
            </a:lvl1pPr>
            <a:lvl2pPr lvl="1" algn="ctr">
              <a:spcBef>
                <a:spcPts val="0"/>
              </a:spcBef>
              <a:spcAft>
                <a:spcPts val="0"/>
              </a:spcAft>
              <a:buSzPts val="4000"/>
              <a:buNone/>
              <a:defRPr sz="3938"/>
            </a:lvl2pPr>
            <a:lvl3pPr lvl="2" algn="ctr">
              <a:spcBef>
                <a:spcPts val="0"/>
              </a:spcBef>
              <a:spcAft>
                <a:spcPts val="0"/>
              </a:spcAft>
              <a:buSzPts val="4000"/>
              <a:buNone/>
              <a:defRPr sz="3938"/>
            </a:lvl3pPr>
            <a:lvl4pPr lvl="3" algn="ctr">
              <a:spcBef>
                <a:spcPts val="0"/>
              </a:spcBef>
              <a:spcAft>
                <a:spcPts val="0"/>
              </a:spcAft>
              <a:buSzPts val="4000"/>
              <a:buNone/>
              <a:defRPr sz="3938"/>
            </a:lvl4pPr>
            <a:lvl5pPr lvl="4" algn="ctr">
              <a:spcBef>
                <a:spcPts val="0"/>
              </a:spcBef>
              <a:spcAft>
                <a:spcPts val="0"/>
              </a:spcAft>
              <a:buSzPts val="4000"/>
              <a:buNone/>
              <a:defRPr sz="3938"/>
            </a:lvl5pPr>
            <a:lvl6pPr lvl="5" algn="ctr">
              <a:spcBef>
                <a:spcPts val="0"/>
              </a:spcBef>
              <a:spcAft>
                <a:spcPts val="0"/>
              </a:spcAft>
              <a:buSzPts val="4000"/>
              <a:buNone/>
              <a:defRPr sz="3938"/>
            </a:lvl6pPr>
            <a:lvl7pPr lvl="6" algn="ctr">
              <a:spcBef>
                <a:spcPts val="0"/>
              </a:spcBef>
              <a:spcAft>
                <a:spcPts val="0"/>
              </a:spcAft>
              <a:buSzPts val="4000"/>
              <a:buNone/>
              <a:defRPr sz="3938"/>
            </a:lvl7pPr>
            <a:lvl8pPr lvl="7" algn="ctr">
              <a:spcBef>
                <a:spcPts val="0"/>
              </a:spcBef>
              <a:spcAft>
                <a:spcPts val="0"/>
              </a:spcAft>
              <a:buSzPts val="4000"/>
              <a:buNone/>
              <a:defRPr sz="3938"/>
            </a:lvl8pPr>
            <a:lvl9pPr lvl="8" algn="ctr">
              <a:spcBef>
                <a:spcPts val="0"/>
              </a:spcBef>
              <a:spcAft>
                <a:spcPts val="0"/>
              </a:spcAft>
              <a:buSzPts val="4000"/>
              <a:buNone/>
              <a:defRPr sz="3938"/>
            </a:lvl9pPr>
          </a:lstStyle>
          <a:p>
            <a:endParaRPr/>
          </a:p>
        </p:txBody>
      </p:sp>
      <p:sp>
        <p:nvSpPr>
          <p:cNvPr id="19" name="Google Shape;19;p3"/>
          <p:cNvSpPr txBox="1">
            <a:spLocks noGrp="1"/>
          </p:cNvSpPr>
          <p:nvPr>
            <p:ph type="subTitle" idx="1"/>
          </p:nvPr>
        </p:nvSpPr>
        <p:spPr>
          <a:xfrm>
            <a:off x="2937742" y="4409800"/>
            <a:ext cx="32685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575">
                <a:solidFill>
                  <a:schemeClr val="dk2"/>
                </a:solidFill>
              </a:defRPr>
            </a:lvl1pPr>
            <a:lvl2pPr lvl="1"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772"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p:nvPr>
        </p:nvSpPr>
        <p:spPr>
          <a:xfrm>
            <a:off x="3778200" y="1871733"/>
            <a:ext cx="15876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725" b="0">
                <a:solidFill>
                  <a:schemeClr val="dk1"/>
                </a:solidFill>
              </a:defRPr>
            </a:lvl1pPr>
            <a:lvl2pPr lvl="1" algn="ctr" rtl="0">
              <a:spcBef>
                <a:spcPts val="0"/>
              </a:spcBef>
              <a:spcAft>
                <a:spcPts val="0"/>
              </a:spcAft>
              <a:buClr>
                <a:schemeClr val="dk2"/>
              </a:buClr>
              <a:buSzPts val="4800"/>
              <a:buNone/>
              <a:defRPr sz="4725">
                <a:solidFill>
                  <a:schemeClr val="dk2"/>
                </a:solidFill>
              </a:defRPr>
            </a:lvl2pPr>
            <a:lvl3pPr lvl="2" algn="ctr" rtl="0">
              <a:spcBef>
                <a:spcPts val="0"/>
              </a:spcBef>
              <a:spcAft>
                <a:spcPts val="0"/>
              </a:spcAft>
              <a:buClr>
                <a:schemeClr val="dk2"/>
              </a:buClr>
              <a:buSzPts val="4800"/>
              <a:buNone/>
              <a:defRPr sz="4725">
                <a:solidFill>
                  <a:schemeClr val="dk2"/>
                </a:solidFill>
              </a:defRPr>
            </a:lvl3pPr>
            <a:lvl4pPr lvl="3" algn="ctr" rtl="0">
              <a:spcBef>
                <a:spcPts val="0"/>
              </a:spcBef>
              <a:spcAft>
                <a:spcPts val="0"/>
              </a:spcAft>
              <a:buClr>
                <a:schemeClr val="dk2"/>
              </a:buClr>
              <a:buSzPts val="4800"/>
              <a:buNone/>
              <a:defRPr sz="4725">
                <a:solidFill>
                  <a:schemeClr val="dk2"/>
                </a:solidFill>
              </a:defRPr>
            </a:lvl4pPr>
            <a:lvl5pPr lvl="4" algn="ctr" rtl="0">
              <a:spcBef>
                <a:spcPts val="0"/>
              </a:spcBef>
              <a:spcAft>
                <a:spcPts val="0"/>
              </a:spcAft>
              <a:buClr>
                <a:schemeClr val="dk2"/>
              </a:buClr>
              <a:buSzPts val="4800"/>
              <a:buNone/>
              <a:defRPr sz="4725">
                <a:solidFill>
                  <a:schemeClr val="dk2"/>
                </a:solidFill>
              </a:defRPr>
            </a:lvl5pPr>
            <a:lvl6pPr lvl="5" algn="ctr" rtl="0">
              <a:spcBef>
                <a:spcPts val="0"/>
              </a:spcBef>
              <a:spcAft>
                <a:spcPts val="0"/>
              </a:spcAft>
              <a:buClr>
                <a:schemeClr val="dk2"/>
              </a:buClr>
              <a:buSzPts val="4800"/>
              <a:buNone/>
              <a:defRPr sz="4725">
                <a:solidFill>
                  <a:schemeClr val="dk2"/>
                </a:solidFill>
              </a:defRPr>
            </a:lvl6pPr>
            <a:lvl7pPr lvl="6" algn="ctr" rtl="0">
              <a:spcBef>
                <a:spcPts val="0"/>
              </a:spcBef>
              <a:spcAft>
                <a:spcPts val="0"/>
              </a:spcAft>
              <a:buClr>
                <a:schemeClr val="dk2"/>
              </a:buClr>
              <a:buSzPts val="4800"/>
              <a:buNone/>
              <a:defRPr sz="4725">
                <a:solidFill>
                  <a:schemeClr val="dk2"/>
                </a:solidFill>
              </a:defRPr>
            </a:lvl7pPr>
            <a:lvl8pPr lvl="7" algn="ctr" rtl="0">
              <a:spcBef>
                <a:spcPts val="0"/>
              </a:spcBef>
              <a:spcAft>
                <a:spcPts val="0"/>
              </a:spcAft>
              <a:buClr>
                <a:schemeClr val="dk2"/>
              </a:buClr>
              <a:buSzPts val="4800"/>
              <a:buNone/>
              <a:defRPr sz="4725">
                <a:solidFill>
                  <a:schemeClr val="dk2"/>
                </a:solidFill>
              </a:defRPr>
            </a:lvl8pPr>
            <a:lvl9pPr lvl="8" algn="ctr" rtl="0">
              <a:spcBef>
                <a:spcPts val="0"/>
              </a:spcBef>
              <a:spcAft>
                <a:spcPts val="0"/>
              </a:spcAft>
              <a:buClr>
                <a:schemeClr val="dk2"/>
              </a:buClr>
              <a:buSzPts val="4800"/>
              <a:buNone/>
              <a:defRPr sz="4725">
                <a:solidFill>
                  <a:schemeClr val="dk2"/>
                </a:solidFill>
              </a:defRPr>
            </a:lvl9pPr>
          </a:lstStyle>
          <a:p>
            <a:r>
              <a:rPr lang="en-US"/>
              <a:t>Click to edit Master title style</a:t>
            </a:r>
          </a:p>
        </p:txBody>
      </p:sp>
      <p:sp>
        <p:nvSpPr>
          <p:cNvPr id="2" name="Date Placeholder 1"/>
          <p:cNvSpPr>
            <a:spLocks noGrp="1"/>
          </p:cNvSpPr>
          <p:nvPr>
            <p:ph type="dt" sz="half" idx="10"/>
          </p:nvPr>
        </p:nvSpPr>
        <p:spPr/>
        <p:txBody>
          <a:bodyPr/>
          <a:lstStyle/>
          <a:p>
            <a:pPr defTabSz="514350">
              <a:defRPr/>
            </a:pPr>
            <a:endParaRPr lang="en-US" sz="1238"/>
          </a:p>
        </p:txBody>
      </p:sp>
      <p:sp>
        <p:nvSpPr>
          <p:cNvPr id="3" name="Footer Placeholder 2"/>
          <p:cNvSpPr>
            <a:spLocks noGrp="1"/>
          </p:cNvSpPr>
          <p:nvPr>
            <p:ph type="ftr" sz="quarter" idx="11"/>
          </p:nvPr>
        </p:nvSpPr>
        <p:spPr/>
        <p:txBody>
          <a:bodyPr/>
          <a:lstStyle/>
          <a:p>
            <a:pPr defTabSz="514350">
              <a:defRPr/>
            </a:pPr>
            <a:endParaRPr lang="en-US" sz="1238"/>
          </a:p>
        </p:txBody>
      </p:sp>
      <p:sp>
        <p:nvSpPr>
          <p:cNvPr id="4" name="Slide Number Placeholder 3"/>
          <p:cNvSpPr>
            <a:spLocks noGrp="1"/>
          </p:cNvSpPr>
          <p:nvPr>
            <p:ph type="sldNum" sz="quarter" idx="12"/>
          </p:nvPr>
        </p:nvSpPr>
        <p:spPr/>
        <p:txBody>
          <a:bodyPr/>
          <a:lstStyle/>
          <a:p>
            <a:pPr defTabSz="514350">
              <a:defRPr/>
            </a:pPr>
            <a:fld id="{E3129AFB-A33D-4C46-97EF-FDA9A3C0A756}" type="slidenum">
              <a:rPr lang="en-US" altLang="en-US" sz="1238" smtClean="0"/>
              <a:pPr defTabSz="514350">
                <a:defRPr/>
              </a:pPr>
              <a:t>‹#›</a:t>
            </a:fld>
            <a:endParaRPr lang="en-US" altLang="en-US" sz="1238"/>
          </a:p>
        </p:txBody>
      </p:sp>
    </p:spTree>
    <p:extLst>
      <p:ext uri="{BB962C8B-B14F-4D97-AF65-F5344CB8AC3E}">
        <p14:creationId xmlns:p14="http://schemas.microsoft.com/office/powerpoint/2010/main" val="3754033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D936CA-4B59-4A3B-AACD-B3E5582D198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D936CA-4B59-4A3B-AACD-B3E5582D198F}"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F53E4-39F6-4766-8E80-276D66BBB0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9.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936CA-4B59-4A3B-AACD-B3E5582D198F}" type="datetimeFigureOut">
              <a:rPr lang="en-US" smtClean="0"/>
              <a:t>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F53E4-39F6-4766-8E80-276D66BBB0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5" cstate="print">
            <a:extLst>
              <a:ext uri="{28A0092B-C50C-407E-A947-70E740481C1C}">
                <a14:useLocalDpi xmlns:a14="http://schemas.microsoft.com/office/drawing/2010/main" val="0"/>
              </a:ext>
            </a:extLst>
          </a:blip>
          <a:srcRect t="61421" b="609"/>
          <a:stretch/>
        </p:blipFill>
        <p:spPr>
          <a:xfrm>
            <a:off x="11921" y="18387"/>
            <a:ext cx="9131202" cy="6839613"/>
          </a:xfrm>
          <a:prstGeom prst="rect">
            <a:avLst/>
          </a:prstGeom>
        </p:spPr>
      </p:pic>
      <p:pic>
        <p:nvPicPr>
          <p:cNvPr id="9"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22718"/>
          <a:stretch/>
        </p:blipFill>
        <p:spPr>
          <a:xfrm>
            <a:off x="75023" y="2"/>
            <a:ext cx="976538" cy="1179384"/>
          </a:xfrm>
          <a:prstGeom prst="rect">
            <a:avLst/>
          </a:prstGeom>
        </p:spPr>
      </p:pic>
      <p:sp>
        <p:nvSpPr>
          <p:cNvPr id="7" name="矩形 6"/>
          <p:cNvSpPr/>
          <p:nvPr userDrawn="1"/>
        </p:nvSpPr>
        <p:spPr>
          <a:xfrm>
            <a:off x="2286000" y="2551838"/>
            <a:ext cx="4572000" cy="287899"/>
          </a:xfrm>
          <a:prstGeom prst="rect">
            <a:avLst/>
          </a:prstGeom>
        </p:spPr>
        <p:txBody>
          <a:bodyPr>
            <a:spAutoFit/>
          </a:bodyPr>
          <a:lstStyle/>
          <a:p>
            <a:pPr algn="just">
              <a:lnSpc>
                <a:spcPct val="150000"/>
              </a:lnSpc>
            </a:pPr>
            <a:r>
              <a:rPr lang="zh-CN" altLang="en-US" sz="450" dirty="0">
                <a:solidFill>
                  <a:schemeClr val="bg1">
                    <a:alpha val="0"/>
                  </a:schemeClr>
                </a:solidFill>
                <a:latin typeface="微软雅黑" panose="020B0503020204020204" pitchFamily="34" charset="-122"/>
                <a:ea typeface="微软雅黑" panose="020B0503020204020204" pitchFamily="34" charset="-122"/>
              </a:rPr>
              <a:t>感谢您下载包图网平台上提供的</a:t>
            </a:r>
            <a:r>
              <a:rPr lang="en-US" altLang="zh-CN" sz="450" dirty="0">
                <a:solidFill>
                  <a:schemeClr val="bg1">
                    <a:alpha val="0"/>
                  </a:schemeClr>
                </a:solidFill>
                <a:latin typeface="微软雅黑" panose="020B0503020204020204" pitchFamily="34" charset="-122"/>
                <a:ea typeface="微软雅黑" panose="020B0503020204020204" pitchFamily="34" charset="-122"/>
              </a:rPr>
              <a:t>PPT</a:t>
            </a:r>
            <a:r>
              <a:rPr lang="zh-CN" altLang="en-US" sz="450" dirty="0">
                <a:solidFill>
                  <a:schemeClr val="bg1">
                    <a:alpha val="0"/>
                  </a:schemeClr>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450" dirty="0">
              <a:solidFill>
                <a:schemeClr val="bg1">
                  <a:alpha val="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19224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2021/12/9</a:t>
            </a:fld>
            <a:endParaRPr lang="zh-CN" alt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290883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044FFA7-23B4-465F-8E2F-D79EF4ADF44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Rectangle 3">
            <a:extLst>
              <a:ext uri="{FF2B5EF4-FFF2-40B4-BE49-F238E27FC236}">
                <a16:creationId xmlns:a16="http://schemas.microsoft.com/office/drawing/2014/main" id="{29352FB3-44E2-432F-B5B8-5EE1ED9E3F5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1D721575-9101-4832-BF8A-29FAFD1FD79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5AAE02F4-92FA-4565-811E-25B7DEDB33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9FBFA496-A377-4F65-814A-A34335CCC63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CA8D0239-0CD4-45B6-9DAE-7F71CB06C11E}" type="slidenum">
              <a:rPr lang="en-US" altLang="en-US"/>
              <a:pPr/>
              <a:t>‹#›</a:t>
            </a:fld>
            <a:endParaRPr lang="en-US" altLang="en-US"/>
          </a:p>
        </p:txBody>
      </p:sp>
    </p:spTree>
    <p:extLst>
      <p:ext uri="{BB962C8B-B14F-4D97-AF65-F5344CB8AC3E}">
        <p14:creationId xmlns:p14="http://schemas.microsoft.com/office/powerpoint/2010/main" val="31391212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9DED439-C0C4-47F3-BE80-D9D6383B8CD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3874089-0205-408A-8589-B09A33D5A8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EEAF507-0B8A-474C-BD49-4DFCF3FC88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44EDA89-7AC0-4D73-94FD-72436076897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127573E-1DB7-48C0-B81B-02D86B01F74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E3D7D33-49C6-4E93-A585-609A4FE5DA3B}" type="slidenum">
              <a:rPr lang="en-US" altLang="en-US"/>
              <a:pPr/>
              <a:t>‹#›</a:t>
            </a:fld>
            <a:endParaRPr lang="en-US" altLang="en-US"/>
          </a:p>
        </p:txBody>
      </p:sp>
    </p:spTree>
    <p:extLst>
      <p:ext uri="{BB962C8B-B14F-4D97-AF65-F5344CB8AC3E}">
        <p14:creationId xmlns:p14="http://schemas.microsoft.com/office/powerpoint/2010/main" val="13029761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EBA9916-E0B7-4D6B-96B4-D1870A83AF0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4099" name="Rectangle 3">
            <a:extLst>
              <a:ext uri="{FF2B5EF4-FFF2-40B4-BE49-F238E27FC236}">
                <a16:creationId xmlns:a16="http://schemas.microsoft.com/office/drawing/2014/main" id="{6233D9F1-AF49-49DB-A61F-FD28E047C01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5ACF1721-83A4-41EF-BC63-8DAE05A3902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A79C7EFD-9453-4E08-99E1-23F7061E421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13C4D6D1-77DD-4211-8AE2-7098BCC3FED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8F18167F-5A62-4516-8D1D-D55EB1E769B7}" type="slidenum">
              <a:rPr lang="en-US" altLang="en-US"/>
              <a:pPr/>
              <a:t>‹#›</a:t>
            </a:fld>
            <a:endParaRPr lang="en-US" altLang="en-US"/>
          </a:p>
        </p:txBody>
      </p:sp>
    </p:spTree>
    <p:extLst>
      <p:ext uri="{BB962C8B-B14F-4D97-AF65-F5344CB8AC3E}">
        <p14:creationId xmlns:p14="http://schemas.microsoft.com/office/powerpoint/2010/main" val="231277597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457200" y="292101"/>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73733"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24CC4C09-49D7-445C-AECB-0309D53E1C35}" type="slidenum">
              <a:rPr lang="en-US" altLang="en-US"/>
              <a:pPr>
                <a:defRPr/>
              </a:pPr>
              <a:t>‹#›</a:t>
            </a:fld>
            <a:endParaRPr lang="en-US" altLang="en-US"/>
          </a:p>
        </p:txBody>
      </p:sp>
    </p:spTree>
    <p:extLst>
      <p:ext uri="{BB962C8B-B14F-4D97-AF65-F5344CB8AC3E}">
        <p14:creationId xmlns:p14="http://schemas.microsoft.com/office/powerpoint/2010/main" val="3672488418"/>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3.xml"/><Relationship Id="rId1" Type="http://schemas.openxmlformats.org/officeDocument/2006/relationships/audio" Target="file:///C:\Users\ADMIN\Downloads\Ruoc-Den-Thang-Tam-Pham-Quynh-Anh.mp3" TargetMode="Externa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5.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9.xml"/><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slide" Target="slide12.xml"/><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slide" Target="slide18.xml"/><Relationship Id="rId5" Type="http://schemas.openxmlformats.org/officeDocument/2006/relationships/image" Target="../media/image32.png"/><Relationship Id="rId10" Type="http://schemas.openxmlformats.org/officeDocument/2006/relationships/slide" Target="slide16.xml"/><Relationship Id="rId4" Type="http://schemas.openxmlformats.org/officeDocument/2006/relationships/image" Target="../media/image31.png"/><Relationship Id="rId9" Type="http://schemas.openxmlformats.org/officeDocument/2006/relationships/slide" Target="slide17.xml"/></Relationships>
</file>

<file path=ppt/slides/_rels/slide8.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9.xml"/><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slide" Target="slide12.xml"/><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slide" Target="slide18.xml"/><Relationship Id="rId5" Type="http://schemas.openxmlformats.org/officeDocument/2006/relationships/image" Target="../media/image32.png"/><Relationship Id="rId10" Type="http://schemas.openxmlformats.org/officeDocument/2006/relationships/slide" Target="slide16.xml"/><Relationship Id="rId4" Type="http://schemas.openxmlformats.org/officeDocument/2006/relationships/image" Target="../media/image31.png"/><Relationship Id="rId9" Type="http://schemas.openxmlformats.org/officeDocument/2006/relationships/slide" Target="slide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p:blipFill>
        <p:spPr>
          <a:xfrm>
            <a:off x="0" y="108858"/>
            <a:ext cx="9055002" cy="512971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32609"/>
          <a:stretch/>
        </p:blipFill>
        <p:spPr>
          <a:xfrm>
            <a:off x="9676" y="4860128"/>
            <a:ext cx="9124648" cy="1981200"/>
          </a:xfrm>
          <a:prstGeom prst="rect">
            <a:avLst/>
          </a:prstGeom>
        </p:spPr>
      </p:pic>
      <p:sp>
        <p:nvSpPr>
          <p:cNvPr id="10" name="矩形 9"/>
          <p:cNvSpPr/>
          <p:nvPr/>
        </p:nvSpPr>
        <p:spPr>
          <a:xfrm>
            <a:off x="533400" y="1915311"/>
            <a:ext cx="8427552" cy="1615827"/>
          </a:xfrm>
          <a:prstGeom prst="rect">
            <a:avLst/>
          </a:prstGeom>
          <a:noFill/>
        </p:spPr>
        <p:txBody>
          <a:bodyPr wrap="square">
            <a:spAutoFit/>
          </a:bodyPr>
          <a:lstStyle/>
          <a:p>
            <a:pPr algn="ctr" defTabSz="342900"/>
            <a:r>
              <a:rPr lang="en-US" altLang="zh-CN" sz="4950" b="1" dirty="0">
                <a:ln w="28575" cmpd="thickThin">
                  <a:solidFill>
                    <a:srgbClr val="A7CF82"/>
                  </a:solidFill>
                </a:ln>
                <a:solidFill>
                  <a:srgbClr val="21801A"/>
                </a:solidFill>
                <a:latin typeface="UTM Loko" panose="02040603050506020204" pitchFamily="18" charset="0"/>
                <a:ea typeface="微软雅黑" pitchFamily="34" charset="-122"/>
              </a:rPr>
              <a:t>CHÀO MỪNG CÁC THẦY CÔ GIÁO VỀ THĂM LỚP 4A5</a:t>
            </a:r>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p:blipFill>
        <p:spPr>
          <a:xfrm>
            <a:off x="-304800" y="10886"/>
            <a:ext cx="3194349" cy="2893411"/>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20023" b="67764"/>
          <a:stretch/>
        </p:blipFill>
        <p:spPr>
          <a:xfrm flipV="1">
            <a:off x="5035972" y="10886"/>
            <a:ext cx="4108028" cy="1655811"/>
          </a:xfrm>
          <a:prstGeom prst="rect">
            <a:avLst/>
          </a:prstGeom>
        </p:spPr>
      </p:pic>
    </p:spTree>
    <p:extLst>
      <p:ext uri="{BB962C8B-B14F-4D97-AF65-F5344CB8AC3E}">
        <p14:creationId xmlns:p14="http://schemas.microsoft.com/office/powerpoint/2010/main" val="2032743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10"/>
                                        </p:tgtEl>
                                        <p:attrNameLst>
                                          <p:attrName>style.visibility</p:attrName>
                                        </p:attrNameLst>
                                      </p:cBhvr>
                                      <p:to>
                                        <p:strVal val="visible"/>
                                      </p:to>
                                    </p:set>
                                    <p:set>
                                      <p:cBhvr>
                                        <p:cTn id="11" dur="455" fill="hold">
                                          <p:stCondLst>
                                            <p:cond delay="0"/>
                                          </p:stCondLst>
                                        </p:cTn>
                                        <p:tgtEl>
                                          <p:spTgt spid="10"/>
                                        </p:tgtEl>
                                        <p:attrNameLst>
                                          <p:attrName>style.rotation</p:attrName>
                                        </p:attrNameLst>
                                      </p:cBhvr>
                                      <p:to>
                                        <p:strVal val="-45.0"/>
                                      </p:to>
                                    </p:set>
                                    <p:anim calcmode="lin" valueType="num">
                                      <p:cBhvr>
                                        <p:cTn id="12"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id="{37F4114B-AAF8-46AD-8420-E57949F5B909}"/>
              </a:ext>
            </a:extLst>
          </p:cNvPr>
          <p:cNvSpPr txBox="1">
            <a:spLocks noChangeArrowheads="1"/>
          </p:cNvSpPr>
          <p:nvPr/>
        </p:nvSpPr>
        <p:spPr bwMode="auto">
          <a:xfrm>
            <a:off x="3276600" y="2209800"/>
            <a:ext cx="2209800" cy="708025"/>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Trò</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chơi</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p:txBody>
      </p:sp>
      <p:sp>
        <p:nvSpPr>
          <p:cNvPr id="13315" name="TextBox 2">
            <a:extLst>
              <a:ext uri="{FF2B5EF4-FFF2-40B4-BE49-F238E27FC236}">
                <a16:creationId xmlns:a16="http://schemas.microsoft.com/office/drawing/2014/main" id="{66A41B86-4C49-47C7-83D3-48B052A19138}"/>
              </a:ext>
            </a:extLst>
          </p:cNvPr>
          <p:cNvSpPr txBox="1">
            <a:spLocks noChangeArrowheads="1"/>
          </p:cNvSpPr>
          <p:nvPr/>
        </p:nvSpPr>
        <p:spPr bwMode="auto">
          <a:xfrm>
            <a:off x="3048000" y="3548063"/>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Trò chơi thể thao</a:t>
            </a:r>
          </a:p>
        </p:txBody>
      </p:sp>
      <p:sp>
        <p:nvSpPr>
          <p:cNvPr id="13316" name="TextBox 3">
            <a:extLst>
              <a:ext uri="{FF2B5EF4-FFF2-40B4-BE49-F238E27FC236}">
                <a16:creationId xmlns:a16="http://schemas.microsoft.com/office/drawing/2014/main" id="{0E54F2C9-F6AA-4E68-A916-F337F38B8F41}"/>
              </a:ext>
            </a:extLst>
          </p:cNvPr>
          <p:cNvSpPr txBox="1">
            <a:spLocks noChangeArrowheads="1"/>
          </p:cNvSpPr>
          <p:nvPr/>
        </p:nvSpPr>
        <p:spPr bwMode="auto">
          <a:xfrm>
            <a:off x="1403350" y="1117600"/>
            <a:ext cx="2895600" cy="523875"/>
          </a:xfrm>
          <a:prstGeom prst="rect">
            <a:avLst/>
          </a:prstGeom>
          <a:solidFill>
            <a:srgbClr val="00FF99"/>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Trò</a:t>
            </a:r>
            <a:r>
              <a:rPr kumimoji="0" lang="en-US" alt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chơi</a:t>
            </a:r>
            <a:r>
              <a:rPr kumimoji="0" lang="en-US" alt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hiện</a:t>
            </a:r>
            <a:r>
              <a:rPr kumimoji="0" lang="en-US" alt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đại</a:t>
            </a:r>
            <a:r>
              <a:rPr kumimoji="0" lang="en-US" altLang="en-US"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 </a:t>
            </a:r>
          </a:p>
        </p:txBody>
      </p:sp>
      <p:sp>
        <p:nvSpPr>
          <p:cNvPr id="13317" name="TextBox 4">
            <a:extLst>
              <a:ext uri="{FF2B5EF4-FFF2-40B4-BE49-F238E27FC236}">
                <a16:creationId xmlns:a16="http://schemas.microsoft.com/office/drawing/2014/main" id="{ABE51DDF-8318-4A66-AA5D-F3D99DB15C21}"/>
              </a:ext>
            </a:extLst>
          </p:cNvPr>
          <p:cNvSpPr txBox="1">
            <a:spLocks noChangeArrowheads="1"/>
          </p:cNvSpPr>
          <p:nvPr/>
        </p:nvSpPr>
        <p:spPr bwMode="auto">
          <a:xfrm>
            <a:off x="1357313" y="4826000"/>
            <a:ext cx="2438400" cy="460375"/>
          </a:xfrm>
          <a:prstGeom prst="rect">
            <a:avLst/>
          </a:prstGeom>
          <a:solidFill>
            <a:srgbClr val="00FF99"/>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Trò chơi trí tuệ </a:t>
            </a:r>
          </a:p>
        </p:txBody>
      </p:sp>
      <p:sp>
        <p:nvSpPr>
          <p:cNvPr id="13318" name="TextBox 5">
            <a:extLst>
              <a:ext uri="{FF2B5EF4-FFF2-40B4-BE49-F238E27FC236}">
                <a16:creationId xmlns:a16="http://schemas.microsoft.com/office/drawing/2014/main" id="{9C4A6509-723E-4736-B341-D0970FEC0B99}"/>
              </a:ext>
            </a:extLst>
          </p:cNvPr>
          <p:cNvSpPr txBox="1">
            <a:spLocks noChangeArrowheads="1"/>
          </p:cNvSpPr>
          <p:nvPr/>
        </p:nvSpPr>
        <p:spPr bwMode="auto">
          <a:xfrm>
            <a:off x="4989513" y="4908550"/>
            <a:ext cx="2451100" cy="460375"/>
          </a:xfrm>
          <a:prstGeom prst="rect">
            <a:avLst/>
          </a:prstGeom>
          <a:solidFill>
            <a:srgbClr val="00FF99"/>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Trò chơi thể lực </a:t>
            </a:r>
          </a:p>
        </p:txBody>
      </p:sp>
      <p:sp>
        <p:nvSpPr>
          <p:cNvPr id="13319" name="TextBox 6">
            <a:extLst>
              <a:ext uri="{FF2B5EF4-FFF2-40B4-BE49-F238E27FC236}">
                <a16:creationId xmlns:a16="http://schemas.microsoft.com/office/drawing/2014/main" id="{383D944E-110C-4D12-8510-A3C1DB6BD6D7}"/>
              </a:ext>
            </a:extLst>
          </p:cNvPr>
          <p:cNvSpPr txBox="1">
            <a:spLocks noChangeArrowheads="1"/>
          </p:cNvSpPr>
          <p:nvPr/>
        </p:nvSpPr>
        <p:spPr bwMode="auto">
          <a:xfrm>
            <a:off x="4603750" y="1104900"/>
            <a:ext cx="2984500" cy="522288"/>
          </a:xfrm>
          <a:prstGeom prst="rect">
            <a:avLst/>
          </a:prstGeom>
          <a:solidFill>
            <a:srgbClr val="00FF99"/>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mn-cs"/>
              </a:rPr>
              <a:t>Trò chơi dân gian </a:t>
            </a:r>
          </a:p>
        </p:txBody>
      </p:sp>
      <p:cxnSp>
        <p:nvCxnSpPr>
          <p:cNvPr id="5" name="Curved Connector 4">
            <a:extLst>
              <a:ext uri="{FF2B5EF4-FFF2-40B4-BE49-F238E27FC236}">
                <a16:creationId xmlns:a16="http://schemas.microsoft.com/office/drawing/2014/main" id="{357F8B38-60D0-46C9-B3B5-042066B6B266}"/>
              </a:ext>
            </a:extLst>
          </p:cNvPr>
          <p:cNvCxnSpPr>
            <a:stCxn id="13314" idx="3"/>
          </p:cNvCxnSpPr>
          <p:nvPr/>
        </p:nvCxnSpPr>
        <p:spPr>
          <a:xfrm flipV="1">
            <a:off x="5486400" y="1579563"/>
            <a:ext cx="533400" cy="984250"/>
          </a:xfrm>
          <a:prstGeom prst="curvedConnector2">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4" name="Curved Connector 13">
            <a:extLst>
              <a:ext uri="{FF2B5EF4-FFF2-40B4-BE49-F238E27FC236}">
                <a16:creationId xmlns:a16="http://schemas.microsoft.com/office/drawing/2014/main" id="{58D6CCC8-2783-4623-AC8A-867085AEF246}"/>
              </a:ext>
            </a:extLst>
          </p:cNvPr>
          <p:cNvCxnSpPr>
            <a:stCxn id="13314" idx="1"/>
          </p:cNvCxnSpPr>
          <p:nvPr/>
        </p:nvCxnSpPr>
        <p:spPr>
          <a:xfrm rot="10800000">
            <a:off x="2860675" y="1606550"/>
            <a:ext cx="415925" cy="957263"/>
          </a:xfrm>
          <a:prstGeom prst="curvedConnector2">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3321" name="Straight Arrow Connector 13320">
            <a:extLst>
              <a:ext uri="{FF2B5EF4-FFF2-40B4-BE49-F238E27FC236}">
                <a16:creationId xmlns:a16="http://schemas.microsoft.com/office/drawing/2014/main" id="{E709C29F-2E4C-414A-8E2E-D4BAB4921628}"/>
              </a:ext>
            </a:extLst>
          </p:cNvPr>
          <p:cNvCxnSpPr>
            <a:stCxn id="13314" idx="2"/>
          </p:cNvCxnSpPr>
          <p:nvPr/>
        </p:nvCxnSpPr>
        <p:spPr>
          <a:xfrm flipH="1">
            <a:off x="4376738" y="2917825"/>
            <a:ext cx="4762" cy="63023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ED680F70-E323-4DBC-B892-970C07B5E8E9}"/>
              </a:ext>
            </a:extLst>
          </p:cNvPr>
          <p:cNvCxnSpPr/>
          <p:nvPr/>
        </p:nvCxnSpPr>
        <p:spPr>
          <a:xfrm flipH="1">
            <a:off x="2806700" y="4071938"/>
            <a:ext cx="1517650" cy="814387"/>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48" name="Straight Arrow Connector 47">
            <a:extLst>
              <a:ext uri="{FF2B5EF4-FFF2-40B4-BE49-F238E27FC236}">
                <a16:creationId xmlns:a16="http://schemas.microsoft.com/office/drawing/2014/main" id="{02579A68-A85C-449D-B132-6C71DA5649FE}"/>
              </a:ext>
            </a:extLst>
          </p:cNvPr>
          <p:cNvCxnSpPr/>
          <p:nvPr/>
        </p:nvCxnSpPr>
        <p:spPr>
          <a:xfrm>
            <a:off x="4324350" y="4048125"/>
            <a:ext cx="1771650" cy="792163"/>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7EB2D969-F046-4F89-8DD5-50CFBA2245A5}"/>
              </a:ext>
            </a:extLst>
          </p:cNvPr>
          <p:cNvSpPr txBox="1">
            <a:spLocks noChangeArrowheads="1"/>
          </p:cNvSpPr>
          <p:nvPr/>
        </p:nvSpPr>
        <p:spPr bwMode="auto">
          <a:xfrm>
            <a:off x="92075" y="766763"/>
            <a:ext cx="1333500"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Đu quay Cầu trượt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Xếp hình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Cầu trượt</a:t>
            </a:r>
          </a:p>
        </p:txBody>
      </p:sp>
      <p:sp>
        <p:nvSpPr>
          <p:cNvPr id="11" name="TextBox 10">
            <a:extLst>
              <a:ext uri="{FF2B5EF4-FFF2-40B4-BE49-F238E27FC236}">
                <a16:creationId xmlns:a16="http://schemas.microsoft.com/office/drawing/2014/main" id="{4EF4189A-DBA7-4ECC-B860-62B6D02EC5DC}"/>
              </a:ext>
            </a:extLst>
          </p:cNvPr>
          <p:cNvSpPr txBox="1">
            <a:spLocks noChangeArrowheads="1"/>
          </p:cNvSpPr>
          <p:nvPr/>
        </p:nvSpPr>
        <p:spPr bwMode="auto">
          <a:xfrm>
            <a:off x="7440613" y="877888"/>
            <a:ext cx="1703387" cy="1477962"/>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Ô ăn quan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Thả diều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Múa lân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Chơi chuyền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Bịt mắt bắt dê</a:t>
            </a:r>
          </a:p>
        </p:txBody>
      </p:sp>
      <p:sp>
        <p:nvSpPr>
          <p:cNvPr id="15" name="TextBox 14">
            <a:extLst>
              <a:ext uri="{FF2B5EF4-FFF2-40B4-BE49-F238E27FC236}">
                <a16:creationId xmlns:a16="http://schemas.microsoft.com/office/drawing/2014/main" id="{4B219C3C-C316-4A48-B4ED-F17C6CA3756C}"/>
              </a:ext>
            </a:extLst>
          </p:cNvPr>
          <p:cNvSpPr txBox="1">
            <a:spLocks noChangeArrowheads="1"/>
          </p:cNvSpPr>
          <p:nvPr/>
        </p:nvSpPr>
        <p:spPr bwMode="auto">
          <a:xfrm>
            <a:off x="134938" y="4594225"/>
            <a:ext cx="1190625" cy="92392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Cờ vua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Rubic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Sudoku</a:t>
            </a: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TextBox 15">
            <a:extLst>
              <a:ext uri="{FF2B5EF4-FFF2-40B4-BE49-F238E27FC236}">
                <a16:creationId xmlns:a16="http://schemas.microsoft.com/office/drawing/2014/main" id="{C5C0E350-338C-4027-8AC0-CFB07643BC5D}"/>
              </a:ext>
            </a:extLst>
          </p:cNvPr>
          <p:cNvSpPr txBox="1">
            <a:spLocks noChangeArrowheads="1"/>
          </p:cNvSpPr>
          <p:nvPr/>
        </p:nvSpPr>
        <p:spPr bwMode="auto">
          <a:xfrm>
            <a:off x="7467600" y="4676775"/>
            <a:ext cx="1371600" cy="92392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Cầu lông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Nhảy dây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Đá bóng</a:t>
            </a: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 name="Ruoc-Den-Thang-Tam-Pham-Quynh-Anh.mp3">
            <a:hlinkClick r:id="" action="ppaction://media"/>
            <a:extLst>
              <a:ext uri="{FF2B5EF4-FFF2-40B4-BE49-F238E27FC236}">
                <a16:creationId xmlns:a16="http://schemas.microsoft.com/office/drawing/2014/main" id="{885F5FF8-5A00-4706-8DF8-ECC6EB065252}"/>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534400" y="624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319"/>
                                        </p:tgtEl>
                                        <p:attrNameLst>
                                          <p:attrName>style.visibility</p:attrName>
                                        </p:attrNameLst>
                                      </p:cBhvr>
                                      <p:to>
                                        <p:strVal val="visible"/>
                                      </p:to>
                                    </p:set>
                                    <p:anim calcmode="lin" valueType="num">
                                      <p:cBhvr>
                                        <p:cTn id="17" dur="500" fill="hold"/>
                                        <p:tgtEl>
                                          <p:spTgt spid="13319"/>
                                        </p:tgtEl>
                                        <p:attrNameLst>
                                          <p:attrName>ppt_w</p:attrName>
                                        </p:attrNameLst>
                                      </p:cBhvr>
                                      <p:tavLst>
                                        <p:tav tm="0">
                                          <p:val>
                                            <p:fltVal val="0"/>
                                          </p:val>
                                        </p:tav>
                                        <p:tav tm="100000">
                                          <p:val>
                                            <p:strVal val="#ppt_w"/>
                                          </p:val>
                                        </p:tav>
                                      </p:tavLst>
                                    </p:anim>
                                    <p:anim calcmode="lin" valueType="num">
                                      <p:cBhvr>
                                        <p:cTn id="18" dur="500" fill="hold"/>
                                        <p:tgtEl>
                                          <p:spTgt spid="13319"/>
                                        </p:tgtEl>
                                        <p:attrNameLst>
                                          <p:attrName>ppt_h</p:attrName>
                                        </p:attrNameLst>
                                      </p:cBhvr>
                                      <p:tavLst>
                                        <p:tav tm="0">
                                          <p:val>
                                            <p:fltVal val="0"/>
                                          </p:val>
                                        </p:tav>
                                        <p:tav tm="100000">
                                          <p:val>
                                            <p:strVal val="#ppt_h"/>
                                          </p:val>
                                        </p:tav>
                                      </p:tavLst>
                                    </p:anim>
                                    <p:animEffect transition="in" filter="fade">
                                      <p:cBhvr>
                                        <p:cTn id="19" dur="500"/>
                                        <p:tgtEl>
                                          <p:spTgt spid="133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316"/>
                                        </p:tgtEl>
                                        <p:attrNameLst>
                                          <p:attrName>style.visibility</p:attrName>
                                        </p:attrNameLst>
                                      </p:cBhvr>
                                      <p:to>
                                        <p:strVal val="visible"/>
                                      </p:to>
                                    </p:set>
                                    <p:animEffect transition="in" filter="fade">
                                      <p:cBhvr>
                                        <p:cTn id="29" dur="1000"/>
                                        <p:tgtEl>
                                          <p:spTgt spid="13316"/>
                                        </p:tgtEl>
                                      </p:cBhvr>
                                    </p:animEffect>
                                    <p:anim calcmode="lin" valueType="num">
                                      <p:cBhvr>
                                        <p:cTn id="30" dur="1000" fill="hold"/>
                                        <p:tgtEl>
                                          <p:spTgt spid="13316"/>
                                        </p:tgtEl>
                                        <p:attrNameLst>
                                          <p:attrName>ppt_x</p:attrName>
                                        </p:attrNameLst>
                                      </p:cBhvr>
                                      <p:tavLst>
                                        <p:tav tm="0">
                                          <p:val>
                                            <p:strVal val="#ppt_x"/>
                                          </p:val>
                                        </p:tav>
                                        <p:tav tm="100000">
                                          <p:val>
                                            <p:strVal val="#ppt_x"/>
                                          </p:val>
                                        </p:tav>
                                      </p:tavLst>
                                    </p:anim>
                                    <p:anim calcmode="lin" valueType="num">
                                      <p:cBhvr>
                                        <p:cTn id="31"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3321"/>
                                        </p:tgtEl>
                                        <p:attrNameLst>
                                          <p:attrName>style.visibility</p:attrName>
                                        </p:attrNameLst>
                                      </p:cBhvr>
                                      <p:to>
                                        <p:strVal val="visible"/>
                                      </p:to>
                                    </p:set>
                                    <p:animEffect transition="in" filter="wipe(up)">
                                      <p:cBhvr>
                                        <p:cTn id="36" dur="500"/>
                                        <p:tgtEl>
                                          <p:spTgt spid="133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315"/>
                                        </p:tgtEl>
                                        <p:attrNameLst>
                                          <p:attrName>style.visibility</p:attrName>
                                        </p:attrNameLst>
                                      </p:cBhvr>
                                      <p:to>
                                        <p:strVal val="visible"/>
                                      </p:to>
                                    </p:set>
                                    <p:anim calcmode="lin" valueType="num">
                                      <p:cBhvr>
                                        <p:cTn id="41" dur="500" fill="hold"/>
                                        <p:tgtEl>
                                          <p:spTgt spid="13315"/>
                                        </p:tgtEl>
                                        <p:attrNameLst>
                                          <p:attrName>ppt_w</p:attrName>
                                        </p:attrNameLst>
                                      </p:cBhvr>
                                      <p:tavLst>
                                        <p:tav tm="0">
                                          <p:val>
                                            <p:fltVal val="0"/>
                                          </p:val>
                                        </p:tav>
                                        <p:tav tm="100000">
                                          <p:val>
                                            <p:strVal val="#ppt_w"/>
                                          </p:val>
                                        </p:tav>
                                      </p:tavLst>
                                    </p:anim>
                                    <p:anim calcmode="lin" valueType="num">
                                      <p:cBhvr>
                                        <p:cTn id="42" dur="500" fill="hold"/>
                                        <p:tgtEl>
                                          <p:spTgt spid="13315"/>
                                        </p:tgtEl>
                                        <p:attrNameLst>
                                          <p:attrName>ppt_h</p:attrName>
                                        </p:attrNameLst>
                                      </p:cBhvr>
                                      <p:tavLst>
                                        <p:tav tm="0">
                                          <p:val>
                                            <p:fltVal val="0"/>
                                          </p:val>
                                        </p:tav>
                                        <p:tav tm="100000">
                                          <p:val>
                                            <p:strVal val="#ppt_h"/>
                                          </p:val>
                                        </p:tav>
                                      </p:tavLst>
                                    </p:anim>
                                    <p:animEffect transition="in" filter="fade">
                                      <p:cBhvr>
                                        <p:cTn id="43" dur="500"/>
                                        <p:tgtEl>
                                          <p:spTgt spid="133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317"/>
                                        </p:tgtEl>
                                        <p:attrNameLst>
                                          <p:attrName>style.visibility</p:attrName>
                                        </p:attrNameLst>
                                      </p:cBhvr>
                                      <p:to>
                                        <p:strVal val="visible"/>
                                      </p:to>
                                    </p:set>
                                    <p:animEffect transition="in" filter="fade">
                                      <p:cBhvr>
                                        <p:cTn id="60" dur="1000"/>
                                        <p:tgtEl>
                                          <p:spTgt spid="13317"/>
                                        </p:tgtEl>
                                      </p:cBhvr>
                                    </p:animEffect>
                                    <p:anim calcmode="lin" valueType="num">
                                      <p:cBhvr>
                                        <p:cTn id="61" dur="1000" fill="hold"/>
                                        <p:tgtEl>
                                          <p:spTgt spid="13317"/>
                                        </p:tgtEl>
                                        <p:attrNameLst>
                                          <p:attrName>ppt_x</p:attrName>
                                        </p:attrNameLst>
                                      </p:cBhvr>
                                      <p:tavLst>
                                        <p:tav tm="0">
                                          <p:val>
                                            <p:strVal val="#ppt_x"/>
                                          </p:val>
                                        </p:tav>
                                        <p:tav tm="100000">
                                          <p:val>
                                            <p:strVal val="#ppt_x"/>
                                          </p:val>
                                        </p:tav>
                                      </p:tavLst>
                                    </p:anim>
                                    <p:anim calcmode="lin" valueType="num">
                                      <p:cBhvr>
                                        <p:cTn id="62" dur="1000" fill="hold"/>
                                        <p:tgtEl>
                                          <p:spTgt spid="1331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3318"/>
                                        </p:tgtEl>
                                        <p:attrNameLst>
                                          <p:attrName>style.visibility</p:attrName>
                                        </p:attrNameLst>
                                      </p:cBhvr>
                                      <p:to>
                                        <p:strVal val="visible"/>
                                      </p:to>
                                    </p:set>
                                    <p:animEffect transition="in" filter="fade">
                                      <p:cBhvr>
                                        <p:cTn id="65" dur="1000"/>
                                        <p:tgtEl>
                                          <p:spTgt spid="13318"/>
                                        </p:tgtEl>
                                      </p:cBhvr>
                                    </p:animEffect>
                                    <p:anim calcmode="lin" valueType="num">
                                      <p:cBhvr>
                                        <p:cTn id="66" dur="1000" fill="hold"/>
                                        <p:tgtEl>
                                          <p:spTgt spid="13318"/>
                                        </p:tgtEl>
                                        <p:attrNameLst>
                                          <p:attrName>ppt_x</p:attrName>
                                        </p:attrNameLst>
                                      </p:cBhvr>
                                      <p:tavLst>
                                        <p:tav tm="0">
                                          <p:val>
                                            <p:strVal val="#ppt_x"/>
                                          </p:val>
                                        </p:tav>
                                        <p:tav tm="100000">
                                          <p:val>
                                            <p:strVal val="#ppt_x"/>
                                          </p:val>
                                        </p:tav>
                                      </p:tavLst>
                                    </p:anim>
                                    <p:anim calcmode="lin" valueType="num">
                                      <p:cBhvr>
                                        <p:cTn id="67" dur="1000" fill="hold"/>
                                        <p:tgtEl>
                                          <p:spTgt spid="13318"/>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additive="base">
                                        <p:cTn id="72" dur="500" fill="hold"/>
                                        <p:tgtEl>
                                          <p:spTgt spid="3"/>
                                        </p:tgtEl>
                                        <p:attrNameLst>
                                          <p:attrName>ppt_x</p:attrName>
                                        </p:attrNameLst>
                                      </p:cBhvr>
                                      <p:tavLst>
                                        <p:tav tm="0">
                                          <p:val>
                                            <p:strVal val="#ppt_x"/>
                                          </p:val>
                                        </p:tav>
                                        <p:tav tm="100000">
                                          <p:val>
                                            <p:strVal val="#ppt_x"/>
                                          </p:val>
                                        </p:tav>
                                      </p:tavLst>
                                    </p:anim>
                                    <p:anim calcmode="lin" valueType="num">
                                      <p:cBhvr additive="base">
                                        <p:cTn id="73" dur="500" fill="hold"/>
                                        <p:tgtEl>
                                          <p:spTgt spid="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ppt_x"/>
                                          </p:val>
                                        </p:tav>
                                        <p:tav tm="100000">
                                          <p:val>
                                            <p:strVal val="#ppt_x"/>
                                          </p:val>
                                        </p:tav>
                                      </p:tavLst>
                                    </p:anim>
                                    <p:anim calcmode="lin" valueType="num">
                                      <p:cBhvr additive="base">
                                        <p:cTn id="81" dur="500" fill="hold"/>
                                        <p:tgtEl>
                                          <p:spTgt spid="15"/>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2"/>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mediacall" presetSubtype="0" fill="hold" nodeType="clickEffect">
                                  <p:stCondLst>
                                    <p:cond delay="0"/>
                                  </p:stCondLst>
                                  <p:childTnLst>
                                    <p:cmd type="call" cmd="playFrom(0.0)">
                                      <p:cBhvr>
                                        <p:cTn id="90" dur="170597" fill="hold"/>
                                        <p:tgtEl>
                                          <p:spTgt spid="2"/>
                                        </p:tgtEl>
                                      </p:cBhvr>
                                    </p:cmd>
                                  </p:childTnLst>
                                </p:cTn>
                              </p:par>
                            </p:childTnLst>
                          </p:cTn>
                        </p:par>
                      </p:childTnLst>
                    </p:cTn>
                  </p:par>
                </p:childTnLst>
              </p:cTn>
              <p:nextCondLst>
                <p:cond evt="onClick" delay="0">
                  <p:tgtEl>
                    <p:spTgt spid="2"/>
                  </p:tgtEl>
                </p:cond>
              </p:nextCondLst>
            </p:seq>
            <p:audio>
              <p:cMediaNode vol="80000">
                <p:cTn id="91" fill="hold" display="0">
                  <p:stCondLst>
                    <p:cond delay="indefinite"/>
                  </p:stCondLst>
                  <p:endCondLst>
                    <p:cond evt="onStopAudio" delay="0">
                      <p:tgtEl>
                        <p:sldTgt/>
                      </p:tgtEl>
                    </p:cond>
                  </p:endCondLst>
                </p:cTn>
                <p:tgtEl>
                  <p:spTgt spid="2"/>
                </p:tgtEl>
              </p:cMediaNode>
            </p:audio>
          </p:childTnLst>
        </p:cTn>
      </p:par>
    </p:tnLst>
    <p:bldLst>
      <p:bldP spid="13314" grpId="0" animBg="1"/>
      <p:bldP spid="13315" grpId="0"/>
      <p:bldP spid="13316" grpId="0" animBg="1"/>
      <p:bldP spid="13317" grpId="0" animBg="1"/>
      <p:bldP spid="13318" grpId="0" animBg="1"/>
      <p:bldP spid="13319" grpId="0" animBg="1"/>
      <p:bldP spid="3" grpId="0" animBg="1"/>
      <p:bldP spid="11"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Line 4"/>
          <p:cNvSpPr>
            <a:spLocks noChangeShapeType="1"/>
          </p:cNvSpPr>
          <p:nvPr/>
        </p:nvSpPr>
        <p:spPr bwMode="auto">
          <a:xfrm>
            <a:off x="4572000" y="1600200"/>
            <a:ext cx="0" cy="5257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5" name="Line 5"/>
          <p:cNvSpPr>
            <a:spLocks noChangeShapeType="1"/>
          </p:cNvSpPr>
          <p:nvPr/>
        </p:nvSpPr>
        <p:spPr bwMode="auto">
          <a:xfrm>
            <a:off x="4191000" y="1752600"/>
            <a:ext cx="76200" cy="510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6" name="Rectangle 11"/>
          <p:cNvSpPr>
            <a:spLocks noChangeArrowheads="1"/>
          </p:cNvSpPr>
          <p:nvPr/>
        </p:nvSpPr>
        <p:spPr bwMode="auto">
          <a:xfrm>
            <a:off x="51847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8197" name="Rectangle 12"/>
          <p:cNvSpPr>
            <a:spLocks noChangeArrowheads="1"/>
          </p:cNvSpPr>
          <p:nvPr/>
        </p:nvSpPr>
        <p:spPr bwMode="auto">
          <a:xfrm>
            <a:off x="25939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14409" name="Rectangle 73"/>
          <p:cNvSpPr>
            <a:spLocks noChangeArrowheads="1"/>
          </p:cNvSpPr>
          <p:nvPr/>
        </p:nvSpPr>
        <p:spPr bwMode="auto">
          <a:xfrm>
            <a:off x="1447800" y="71010"/>
            <a:ext cx="61452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3600" b="1" dirty="0">
                <a:solidFill>
                  <a:srgbClr val="FF0000"/>
                </a:solidFill>
              </a:rPr>
              <a:t>Một số trò chơi dân gian</a:t>
            </a:r>
            <a:r>
              <a:rPr lang="en-US" sz="4000" b="1" dirty="0">
                <a:solidFill>
                  <a:srgbClr val="FF0000"/>
                </a:solidFill>
              </a:rPr>
              <a:t> </a:t>
            </a:r>
          </a:p>
        </p:txBody>
      </p:sp>
      <p:sp>
        <p:nvSpPr>
          <p:cNvPr id="19" name="Rectangle 73"/>
          <p:cNvSpPr>
            <a:spLocks noChangeArrowheads="1"/>
          </p:cNvSpPr>
          <p:nvPr/>
        </p:nvSpPr>
        <p:spPr bwMode="auto">
          <a:xfrm>
            <a:off x="1447800" y="6161088"/>
            <a:ext cx="6145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 </a:t>
            </a:r>
            <a:r>
              <a:rPr lang="en-US" sz="2800" b="1" dirty="0">
                <a:solidFill>
                  <a:srgbClr val="000099"/>
                </a:solidFill>
                <a:latin typeface="Times New Roman" panose="02020603050405020304" pitchFamily="18" charset="0"/>
                <a:cs typeface="Times New Roman" panose="02020603050405020304" pitchFamily="18" charset="0"/>
              </a:rPr>
              <a:t> Trò chơi: Chơi chuyền</a:t>
            </a:r>
            <a:endParaRPr lang="en-US" sz="3200" dirty="0">
              <a:latin typeface="Times New Roman" panose="02020603050405020304" pitchFamily="18" charset="0"/>
              <a:cs typeface="Times New Roman" panose="02020603050405020304" pitchFamily="18" charset="0"/>
            </a:endParaRPr>
          </a:p>
        </p:txBody>
      </p:sp>
      <p:pic>
        <p:nvPicPr>
          <p:cNvPr id="4098" name="Picture 2" descr="Hướng dẫn cách Chơi chuyền ( chơi Banh đũ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33" y="1134533"/>
            <a:ext cx="7552268" cy="4876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Line 4"/>
          <p:cNvSpPr>
            <a:spLocks noChangeShapeType="1"/>
          </p:cNvSpPr>
          <p:nvPr/>
        </p:nvSpPr>
        <p:spPr bwMode="auto">
          <a:xfrm>
            <a:off x="4572000" y="1600200"/>
            <a:ext cx="0" cy="5257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5" name="Line 5"/>
          <p:cNvSpPr>
            <a:spLocks noChangeShapeType="1"/>
          </p:cNvSpPr>
          <p:nvPr/>
        </p:nvSpPr>
        <p:spPr bwMode="auto">
          <a:xfrm>
            <a:off x="4191000" y="1752600"/>
            <a:ext cx="76200" cy="510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6" name="Rectangle 11"/>
          <p:cNvSpPr>
            <a:spLocks noChangeArrowheads="1"/>
          </p:cNvSpPr>
          <p:nvPr/>
        </p:nvSpPr>
        <p:spPr bwMode="auto">
          <a:xfrm>
            <a:off x="51847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8197" name="Rectangle 12"/>
          <p:cNvSpPr>
            <a:spLocks noChangeArrowheads="1"/>
          </p:cNvSpPr>
          <p:nvPr/>
        </p:nvSpPr>
        <p:spPr bwMode="auto">
          <a:xfrm>
            <a:off x="25939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21" name="Rectangle 73"/>
          <p:cNvSpPr>
            <a:spLocks noChangeArrowheads="1"/>
          </p:cNvSpPr>
          <p:nvPr/>
        </p:nvSpPr>
        <p:spPr bwMode="auto">
          <a:xfrm>
            <a:off x="1519501" y="5899478"/>
            <a:ext cx="6145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Trò chơi: </a:t>
            </a:r>
            <a:r>
              <a:rPr lang="en-US" sz="2800" b="1" dirty="0">
                <a:solidFill>
                  <a:srgbClr val="000099"/>
                </a:solidFill>
                <a:latin typeface="Times New Roman" panose="02020603050405020304" pitchFamily="18" charset="0"/>
                <a:cs typeface="Times New Roman" panose="02020603050405020304" pitchFamily="18" charset="0"/>
              </a:rPr>
              <a:t>Bịt mắt dê</a:t>
            </a:r>
            <a:endParaRPr lang="en-US" sz="3200" dirty="0">
              <a:latin typeface="Times New Roman" panose="02020603050405020304" pitchFamily="18" charset="0"/>
              <a:cs typeface="Times New Roman" panose="02020603050405020304" pitchFamily="18" charset="0"/>
            </a:endParaRPr>
          </a:p>
        </p:txBody>
      </p:sp>
      <p:pic>
        <p:nvPicPr>
          <p:cNvPr id="5122" name="Picture 2" descr="8 LỚP NHỎ HỒN NHIÊN CHƠI “BỊT MẮT BẮT DÊ” ý tưởng trong 2021 | mắt, trường  mầm non, trò ch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838200"/>
            <a:ext cx="7391400" cy="487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250" fill="hold"/>
                                        <p:tgtEl>
                                          <p:spTgt spid="5122"/>
                                        </p:tgtEl>
                                        <p:attrNameLst>
                                          <p:attrName>ppt_w</p:attrName>
                                        </p:attrNameLst>
                                      </p:cBhvr>
                                      <p:tavLst>
                                        <p:tav tm="0">
                                          <p:val>
                                            <p:fltVal val="0"/>
                                          </p:val>
                                        </p:tav>
                                        <p:tav tm="100000">
                                          <p:val>
                                            <p:strVal val="#ppt_w"/>
                                          </p:val>
                                        </p:tav>
                                      </p:tavLst>
                                    </p:anim>
                                    <p:anim calcmode="lin" valueType="num">
                                      <p:cBhvr>
                                        <p:cTn id="8" dur="1250" fill="hold"/>
                                        <p:tgtEl>
                                          <p:spTgt spid="5122"/>
                                        </p:tgtEl>
                                        <p:attrNameLst>
                                          <p:attrName>ppt_h</p:attrName>
                                        </p:attrNameLst>
                                      </p:cBhvr>
                                      <p:tavLst>
                                        <p:tav tm="0">
                                          <p:val>
                                            <p:fltVal val="0"/>
                                          </p:val>
                                        </p:tav>
                                        <p:tav tm="100000">
                                          <p:val>
                                            <p:strVal val="#ppt_h"/>
                                          </p:val>
                                        </p:tav>
                                      </p:tavLst>
                                    </p:anim>
                                    <p:anim calcmode="lin" valueType="num">
                                      <p:cBhvr>
                                        <p:cTn id="9" dur="1250" fill="hold"/>
                                        <p:tgtEl>
                                          <p:spTgt spid="5122"/>
                                        </p:tgtEl>
                                        <p:attrNameLst>
                                          <p:attrName>style.rotation</p:attrName>
                                        </p:attrNameLst>
                                      </p:cBhvr>
                                      <p:tavLst>
                                        <p:tav tm="0">
                                          <p:val>
                                            <p:fltVal val="90"/>
                                          </p:val>
                                        </p:tav>
                                        <p:tav tm="100000">
                                          <p:val>
                                            <p:fltVal val="0"/>
                                          </p:val>
                                        </p:tav>
                                      </p:tavLst>
                                    </p:anim>
                                    <p:animEffect transition="in" filter="fade">
                                      <p:cBhvr>
                                        <p:cTn id="10" dur="1250"/>
                                        <p:tgtEl>
                                          <p:spTgt spid="51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250" fill="hold"/>
                                        <p:tgtEl>
                                          <p:spTgt spid="21"/>
                                        </p:tgtEl>
                                        <p:attrNameLst>
                                          <p:attrName>ppt_w</p:attrName>
                                        </p:attrNameLst>
                                      </p:cBhvr>
                                      <p:tavLst>
                                        <p:tav tm="0">
                                          <p:val>
                                            <p:fltVal val="0"/>
                                          </p:val>
                                        </p:tav>
                                        <p:tav tm="100000">
                                          <p:val>
                                            <p:strVal val="#ppt_w"/>
                                          </p:val>
                                        </p:tav>
                                      </p:tavLst>
                                    </p:anim>
                                    <p:anim calcmode="lin" valueType="num">
                                      <p:cBhvr>
                                        <p:cTn id="14" dur="1250" fill="hold"/>
                                        <p:tgtEl>
                                          <p:spTgt spid="21"/>
                                        </p:tgtEl>
                                        <p:attrNameLst>
                                          <p:attrName>ppt_h</p:attrName>
                                        </p:attrNameLst>
                                      </p:cBhvr>
                                      <p:tavLst>
                                        <p:tav tm="0">
                                          <p:val>
                                            <p:fltVal val="0"/>
                                          </p:val>
                                        </p:tav>
                                        <p:tav tm="100000">
                                          <p:val>
                                            <p:strVal val="#ppt_h"/>
                                          </p:val>
                                        </p:tav>
                                      </p:tavLst>
                                    </p:anim>
                                    <p:anim calcmode="lin" valueType="num">
                                      <p:cBhvr>
                                        <p:cTn id="15" dur="1250" fill="hold"/>
                                        <p:tgtEl>
                                          <p:spTgt spid="21"/>
                                        </p:tgtEl>
                                        <p:attrNameLst>
                                          <p:attrName>style.rotation</p:attrName>
                                        </p:attrNameLst>
                                      </p:cBhvr>
                                      <p:tavLst>
                                        <p:tav tm="0">
                                          <p:val>
                                            <p:fltVal val="90"/>
                                          </p:val>
                                        </p:tav>
                                        <p:tav tm="100000">
                                          <p:val>
                                            <p:fltVal val="0"/>
                                          </p:val>
                                        </p:tav>
                                      </p:tavLst>
                                    </p:anim>
                                    <p:animEffect transition="in" filter="fade">
                                      <p:cBhvr>
                                        <p:cTn id="16"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Line 4"/>
          <p:cNvSpPr>
            <a:spLocks noChangeShapeType="1"/>
          </p:cNvSpPr>
          <p:nvPr/>
        </p:nvSpPr>
        <p:spPr bwMode="auto">
          <a:xfrm>
            <a:off x="4572000" y="1600200"/>
            <a:ext cx="0" cy="5257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5" name="Line 5"/>
          <p:cNvSpPr>
            <a:spLocks noChangeShapeType="1"/>
          </p:cNvSpPr>
          <p:nvPr/>
        </p:nvSpPr>
        <p:spPr bwMode="auto">
          <a:xfrm>
            <a:off x="4191000" y="1752600"/>
            <a:ext cx="76200" cy="510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6" name="Rectangle 11"/>
          <p:cNvSpPr>
            <a:spLocks noChangeArrowheads="1"/>
          </p:cNvSpPr>
          <p:nvPr/>
        </p:nvSpPr>
        <p:spPr bwMode="auto">
          <a:xfrm>
            <a:off x="51847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8197" name="Rectangle 12"/>
          <p:cNvSpPr>
            <a:spLocks noChangeArrowheads="1"/>
          </p:cNvSpPr>
          <p:nvPr/>
        </p:nvSpPr>
        <p:spPr bwMode="auto">
          <a:xfrm>
            <a:off x="25939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8210" name="Text Box 85"/>
          <p:cNvSpPr txBox="1">
            <a:spLocks noChangeArrowheads="1"/>
          </p:cNvSpPr>
          <p:nvPr/>
        </p:nvSpPr>
        <p:spPr bwMode="auto">
          <a:xfrm>
            <a:off x="-762000" y="4664547"/>
            <a:ext cx="3733022" cy="39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sz="2000" b="1" dirty="0">
              <a:solidFill>
                <a:srgbClr val="FF0000"/>
              </a:solidFill>
            </a:endParaRPr>
          </a:p>
        </p:txBody>
      </p:sp>
      <p:sp>
        <p:nvSpPr>
          <p:cNvPr id="19" name="Rectangle 73"/>
          <p:cNvSpPr>
            <a:spLocks noChangeArrowheads="1"/>
          </p:cNvSpPr>
          <p:nvPr/>
        </p:nvSpPr>
        <p:spPr bwMode="auto">
          <a:xfrm>
            <a:off x="1533258" y="5791200"/>
            <a:ext cx="6145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 </a:t>
            </a:r>
            <a:r>
              <a:rPr lang="en-US" sz="2800" b="1" dirty="0">
                <a:solidFill>
                  <a:srgbClr val="000099"/>
                </a:solidFill>
                <a:latin typeface="Times New Roman" panose="02020603050405020304" pitchFamily="18" charset="0"/>
                <a:cs typeface="Times New Roman" panose="02020603050405020304" pitchFamily="18" charset="0"/>
              </a:rPr>
              <a:t>  Trò chơi: Rồng rắn lên mây</a:t>
            </a:r>
            <a:endParaRPr lang="en-US" sz="3200" dirty="0">
              <a:latin typeface="Times New Roman" panose="02020603050405020304" pitchFamily="18" charset="0"/>
              <a:cs typeface="Times New Roman" panose="02020603050405020304" pitchFamily="18" charset="0"/>
            </a:endParaRPr>
          </a:p>
        </p:txBody>
      </p:sp>
      <p:pic>
        <p:nvPicPr>
          <p:cNvPr id="7170" name="Picture 2" descr="Cách chơi trò chơi dân gian Rồng rắn lên m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914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Line 4"/>
          <p:cNvSpPr>
            <a:spLocks noChangeShapeType="1"/>
          </p:cNvSpPr>
          <p:nvPr/>
        </p:nvSpPr>
        <p:spPr bwMode="auto">
          <a:xfrm>
            <a:off x="4572000" y="1600200"/>
            <a:ext cx="0" cy="5257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5" name="Line 5"/>
          <p:cNvSpPr>
            <a:spLocks noChangeShapeType="1"/>
          </p:cNvSpPr>
          <p:nvPr/>
        </p:nvSpPr>
        <p:spPr bwMode="auto">
          <a:xfrm>
            <a:off x="4191000" y="1752600"/>
            <a:ext cx="76200" cy="510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eaVert">
            <a:spAutoFit/>
          </a:bodyPr>
          <a:lstStyle/>
          <a:p>
            <a:endParaRPr lang="en-US"/>
          </a:p>
        </p:txBody>
      </p:sp>
      <p:sp>
        <p:nvSpPr>
          <p:cNvPr id="8196" name="Rectangle 11"/>
          <p:cNvSpPr>
            <a:spLocks noChangeArrowheads="1"/>
          </p:cNvSpPr>
          <p:nvPr/>
        </p:nvSpPr>
        <p:spPr bwMode="auto">
          <a:xfrm>
            <a:off x="51847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8197" name="Rectangle 12"/>
          <p:cNvSpPr>
            <a:spLocks noChangeArrowheads="1"/>
          </p:cNvSpPr>
          <p:nvPr/>
        </p:nvSpPr>
        <p:spPr bwMode="auto">
          <a:xfrm>
            <a:off x="2593975" y="3943350"/>
            <a:ext cx="25908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a:latin typeface="Arial" panose="020B0604020202020204" pitchFamily="34" charset="0"/>
            </a:endParaRPr>
          </a:p>
        </p:txBody>
      </p:sp>
      <p:sp>
        <p:nvSpPr>
          <p:cNvPr id="8210" name="Text Box 85"/>
          <p:cNvSpPr txBox="1">
            <a:spLocks noChangeArrowheads="1"/>
          </p:cNvSpPr>
          <p:nvPr/>
        </p:nvSpPr>
        <p:spPr bwMode="auto">
          <a:xfrm>
            <a:off x="-762000" y="4664547"/>
            <a:ext cx="3733022" cy="39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sz="2000" b="1" dirty="0">
              <a:solidFill>
                <a:srgbClr val="FF0000"/>
              </a:solidFill>
            </a:endParaRPr>
          </a:p>
        </p:txBody>
      </p:sp>
      <p:sp>
        <p:nvSpPr>
          <p:cNvPr id="19" name="Rectangle 73"/>
          <p:cNvSpPr>
            <a:spLocks noChangeArrowheads="1"/>
          </p:cNvSpPr>
          <p:nvPr/>
        </p:nvSpPr>
        <p:spPr bwMode="auto">
          <a:xfrm>
            <a:off x="1533258" y="5791200"/>
            <a:ext cx="6145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 </a:t>
            </a:r>
            <a:r>
              <a:rPr lang="en-US" sz="2800" b="1" dirty="0">
                <a:solidFill>
                  <a:srgbClr val="000099"/>
                </a:solidFill>
                <a:latin typeface="Times New Roman" panose="02020603050405020304" pitchFamily="18" charset="0"/>
                <a:cs typeface="Times New Roman" panose="02020603050405020304" pitchFamily="18" charset="0"/>
              </a:rPr>
              <a:t>  Trò chơi: </a:t>
            </a:r>
            <a:r>
              <a:rPr lang="en-US" sz="2800" b="1" dirty="0" err="1">
                <a:solidFill>
                  <a:srgbClr val="000099"/>
                </a:solidFill>
                <a:latin typeface="Times New Roman" panose="02020603050405020304" pitchFamily="18" charset="0"/>
                <a:cs typeface="Times New Roman" panose="02020603050405020304" pitchFamily="18" charset="0"/>
              </a:rPr>
              <a:t>Mèo</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đuổi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chuột</a:t>
            </a:r>
            <a:endParaRPr lang="en-US" sz="3200" dirty="0">
              <a:latin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a16="http://schemas.microsoft.com/office/drawing/2014/main" id="{DDC95D81-5363-47AC-AF72-C2E760E2D498}"/>
              </a:ext>
            </a:extLst>
          </p:cNvPr>
          <p:cNvPicPr preferRelativeResize="0">
            <a:picLocks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64870" y="727392"/>
            <a:ext cx="8281988" cy="4520228"/>
          </a:xfrm>
          <a:prstGeom prst="rect">
            <a:avLst/>
          </a:prstGeom>
          <a:noFill/>
          <a:ln w="38100" cap="rnd" cmpd="dbl">
            <a:solidFill>
              <a:srgbClr val="000099"/>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4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8">
            <a:extLst>
              <a:ext uri="{FF2B5EF4-FFF2-40B4-BE49-F238E27FC236}">
                <a16:creationId xmlns:a16="http://schemas.microsoft.com/office/drawing/2014/main" id="{1F813FA8-B28C-413E-A5C8-DBC3D703F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785813"/>
            <a:ext cx="4229100" cy="3794125"/>
          </a:xfrm>
          <a:prstGeom prst="rect">
            <a:avLst/>
          </a:prstGeom>
          <a:noFill/>
          <a:ln w="76200" cmpd="tri">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22">
            <a:extLst>
              <a:ext uri="{FF2B5EF4-FFF2-40B4-BE49-F238E27FC236}">
                <a16:creationId xmlns:a16="http://schemas.microsoft.com/office/drawing/2014/main" id="{7976A5AC-3EB6-4E1F-9419-C1876AD70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762000"/>
            <a:ext cx="4376738" cy="3843338"/>
          </a:xfrm>
          <a:prstGeom prst="rect">
            <a:avLst/>
          </a:prstGeom>
          <a:noFill/>
          <a:ln w="57150" cmpd="thinThick">
            <a:solidFill>
              <a:srgbClr val="CC3300"/>
            </a:solidFill>
            <a:miter lim="800000"/>
            <a:headEnd/>
            <a:tailEnd/>
          </a:ln>
        </p:spPr>
      </p:pic>
      <p:sp>
        <p:nvSpPr>
          <p:cNvPr id="4" name="Rectangle 119">
            <a:extLst>
              <a:ext uri="{FF2B5EF4-FFF2-40B4-BE49-F238E27FC236}">
                <a16:creationId xmlns:a16="http://schemas.microsoft.com/office/drawing/2014/main" id="{478442CE-2880-4887-8348-67442A81596E}"/>
              </a:ext>
            </a:extLst>
          </p:cNvPr>
          <p:cNvSpPr>
            <a:spLocks noChangeArrowheads="1"/>
          </p:cNvSpPr>
          <p:nvPr/>
        </p:nvSpPr>
        <p:spPr bwMode="auto">
          <a:xfrm>
            <a:off x="3003772" y="5029200"/>
            <a:ext cx="29808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b="1" dirty="0" err="1">
                <a:solidFill>
                  <a:srgbClr val="000099"/>
                </a:solidFill>
                <a:latin typeface="Times New Roman" panose="02020603050405020304" pitchFamily="18" charset="0"/>
              </a:rPr>
              <a:t>Trò</a:t>
            </a:r>
            <a:r>
              <a:rPr lang="en-US" altLang="vi-VN" sz="2800" b="1" dirty="0">
                <a:solidFill>
                  <a:srgbClr val="000099"/>
                </a:solidFill>
                <a:latin typeface="Times New Roman" panose="02020603050405020304" pitchFamily="18" charset="0"/>
              </a:rPr>
              <a:t> </a:t>
            </a:r>
            <a:r>
              <a:rPr lang="en-US" altLang="vi-VN" sz="2800" b="1" dirty="0" err="1">
                <a:solidFill>
                  <a:srgbClr val="000099"/>
                </a:solidFill>
                <a:latin typeface="Times New Roman" panose="02020603050405020304" pitchFamily="18" charset="0"/>
              </a:rPr>
              <a:t>chơi</a:t>
            </a:r>
            <a:r>
              <a:rPr lang="en-US" altLang="vi-VN" sz="2800" b="1" dirty="0">
                <a:solidFill>
                  <a:srgbClr val="000099"/>
                </a:solidFill>
                <a:latin typeface="Times New Roman" panose="02020603050405020304" pitchFamily="18" charset="0"/>
              </a:rPr>
              <a:t>:  </a:t>
            </a:r>
            <a:r>
              <a:rPr lang="en-US" altLang="vi-VN" sz="2800" b="1" dirty="0" err="1">
                <a:solidFill>
                  <a:schemeClr val="tx2"/>
                </a:solidFill>
              </a:rPr>
              <a:t>Kéo</a:t>
            </a:r>
            <a:r>
              <a:rPr lang="en-US" altLang="vi-VN" sz="2800" b="1" dirty="0">
                <a:solidFill>
                  <a:schemeClr val="tx2"/>
                </a:solidFill>
              </a:rPr>
              <a:t> co</a:t>
            </a:r>
          </a:p>
        </p:txBody>
      </p:sp>
    </p:spTree>
    <p:extLst>
      <p:ext uri="{BB962C8B-B14F-4D97-AF65-F5344CB8AC3E}">
        <p14:creationId xmlns:p14="http://schemas.microsoft.com/office/powerpoint/2010/main" val="403376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10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3"/>
          <p:cNvSpPr txBox="1">
            <a:spLocks noChangeArrowheads="1"/>
          </p:cNvSpPr>
          <p:nvPr/>
        </p:nvSpPr>
        <p:spPr bwMode="auto">
          <a:xfrm>
            <a:off x="2501106" y="267355"/>
            <a:ext cx="5195094" cy="646331"/>
          </a:xfrm>
          <a:prstGeom prst="rect">
            <a:avLst/>
          </a:prstGeom>
          <a:noFill/>
          <a:ln w="9525">
            <a:solidFill>
              <a:srgbClr val="CC33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3600" b="1" dirty="0" err="1">
                <a:solidFill>
                  <a:srgbClr val="FF0000"/>
                </a:solidFill>
              </a:rPr>
              <a:t>Một</a:t>
            </a:r>
            <a:r>
              <a:rPr lang="en-US" sz="3600" b="1" dirty="0">
                <a:solidFill>
                  <a:srgbClr val="FF0000"/>
                </a:solidFill>
              </a:rPr>
              <a:t> </a:t>
            </a:r>
            <a:r>
              <a:rPr lang="en-US" sz="3600" b="1" dirty="0" err="1">
                <a:solidFill>
                  <a:srgbClr val="FF0000"/>
                </a:solidFill>
              </a:rPr>
              <a:t>số</a:t>
            </a:r>
            <a:r>
              <a:rPr lang="en-US" sz="3600" b="1" dirty="0">
                <a:solidFill>
                  <a:srgbClr val="FF0000"/>
                </a:solidFill>
              </a:rPr>
              <a:t> </a:t>
            </a:r>
            <a:r>
              <a:rPr lang="en-US" sz="3600" b="1" dirty="0" err="1">
                <a:solidFill>
                  <a:srgbClr val="FF0000"/>
                </a:solidFill>
              </a:rPr>
              <a:t>trò</a:t>
            </a:r>
            <a:r>
              <a:rPr lang="en-US" sz="3600" b="1" dirty="0">
                <a:solidFill>
                  <a:srgbClr val="FF0000"/>
                </a:solidFill>
              </a:rPr>
              <a:t> </a:t>
            </a:r>
            <a:r>
              <a:rPr lang="en-US" sz="3600" b="1" dirty="0" err="1">
                <a:solidFill>
                  <a:srgbClr val="FF0000"/>
                </a:solidFill>
              </a:rPr>
              <a:t>chơi</a:t>
            </a:r>
            <a:r>
              <a:rPr lang="en-US" sz="3600" b="1" dirty="0">
                <a:solidFill>
                  <a:srgbClr val="FF0000"/>
                </a:solidFill>
              </a:rPr>
              <a:t> </a:t>
            </a:r>
            <a:r>
              <a:rPr lang="en-US" sz="3600" b="1" dirty="0" err="1">
                <a:solidFill>
                  <a:srgbClr val="FF0000"/>
                </a:solidFill>
              </a:rPr>
              <a:t>hiện</a:t>
            </a:r>
            <a:r>
              <a:rPr lang="en-US" sz="3600" b="1" dirty="0">
                <a:solidFill>
                  <a:srgbClr val="FF0000"/>
                </a:solidFill>
              </a:rPr>
              <a:t> </a:t>
            </a:r>
            <a:r>
              <a:rPr lang="en-US" sz="3600" b="1" dirty="0" err="1">
                <a:solidFill>
                  <a:srgbClr val="FF0000"/>
                </a:solidFill>
              </a:rPr>
              <a:t>đại</a:t>
            </a:r>
            <a:r>
              <a:rPr lang="en-US" sz="3600" dirty="0">
                <a:solidFill>
                  <a:srgbClr val="FF0000"/>
                </a:solidFill>
              </a:rPr>
              <a:t> </a:t>
            </a:r>
          </a:p>
        </p:txBody>
      </p:sp>
      <p:sp>
        <p:nvSpPr>
          <p:cNvPr id="9219" name="Text Box 20"/>
          <p:cNvSpPr txBox="1">
            <a:spLocks noChangeArrowheads="1"/>
          </p:cNvSpPr>
          <p:nvPr/>
        </p:nvSpPr>
        <p:spPr bwMode="auto">
          <a:xfrm>
            <a:off x="3276600" y="6048375"/>
            <a:ext cx="342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sz="2800" b="1" dirty="0">
                <a:solidFill>
                  <a:srgbClr val="000099"/>
                </a:solidFill>
              </a:rPr>
              <a:t>   </a:t>
            </a:r>
            <a:r>
              <a:rPr lang="en-US" sz="2800" b="1" dirty="0" err="1">
                <a:solidFill>
                  <a:srgbClr val="000099"/>
                </a:solidFill>
              </a:rPr>
              <a:t>Đi</a:t>
            </a:r>
            <a:r>
              <a:rPr lang="en-US" sz="2800" b="1" dirty="0">
                <a:solidFill>
                  <a:srgbClr val="000099"/>
                </a:solidFill>
              </a:rPr>
              <a:t> tàu siêu tốc</a:t>
            </a:r>
          </a:p>
        </p:txBody>
      </p:sp>
      <p:pic>
        <p:nvPicPr>
          <p:cNvPr id="2050" name="Picture 2" descr="7 trò chơi cảm giác mạnh tại Vinpearl Land Nha Trang - Ngôi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18920"/>
            <a:ext cx="4598988" cy="4313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uxx">
            <a:extLst>
              <a:ext uri="{FF2B5EF4-FFF2-40B4-BE49-F238E27FC236}">
                <a16:creationId xmlns:a16="http://schemas.microsoft.com/office/drawing/2014/main" id="{E788162D-9C8C-43D4-81B1-31D403502F10}"/>
              </a:ext>
            </a:extLst>
          </p:cNvPr>
          <p:cNvPicPr>
            <a:picLocks noChangeAspect="1" noChangeArrowheads="1" noCrop="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6200" y="1535430"/>
            <a:ext cx="461962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barn(inVertical)">
                                      <p:cBhvr>
                                        <p:cTn id="13"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Pictures\game_0107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066800"/>
            <a:ext cx="822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3"/>
          <p:cNvSpPr>
            <a:spLocks noChangeArrowheads="1"/>
          </p:cNvSpPr>
          <p:nvPr/>
        </p:nvSpPr>
        <p:spPr bwMode="auto">
          <a:xfrm>
            <a:off x="1499393" y="5773757"/>
            <a:ext cx="6145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 Trò chơi điện tử</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Pictures\cv_tho_trang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7924800" cy="4914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3"/>
          <p:cNvSpPr>
            <a:spLocks noChangeArrowheads="1"/>
          </p:cNvSpPr>
          <p:nvPr/>
        </p:nvSpPr>
        <p:spPr bwMode="auto">
          <a:xfrm>
            <a:off x="1499393" y="5834390"/>
            <a:ext cx="61452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 </a:t>
            </a:r>
            <a:r>
              <a:rPr lang="en-US" sz="2800" b="1" dirty="0">
                <a:solidFill>
                  <a:srgbClr val="000099"/>
                </a:solidFill>
                <a:latin typeface="Times New Roman" panose="02020603050405020304" pitchFamily="18" charset="0"/>
                <a:cs typeface="Times New Roman" panose="02020603050405020304" pitchFamily="18" charset="0"/>
              </a:rPr>
              <a:t>Ngồi ghế văng</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3"/>
          <p:cNvSpPr>
            <a:spLocks noChangeArrowheads="1"/>
          </p:cNvSpPr>
          <p:nvPr/>
        </p:nvSpPr>
        <p:spPr bwMode="auto">
          <a:xfrm>
            <a:off x="1600200" y="5562600"/>
            <a:ext cx="614521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b="1" dirty="0">
                <a:solidFill>
                  <a:srgbClr val="000099"/>
                </a:solidFill>
              </a:rPr>
              <a:t> Chơi lái xe đụng</a:t>
            </a:r>
          </a:p>
          <a:p>
            <a:pPr algn="ctr" eaLnBrk="0" hangingPunct="0"/>
            <a:endParaRPr lang="en-US" sz="2800" b="1" dirty="0">
              <a:solidFill>
                <a:srgbClr val="000099"/>
              </a:solidFill>
            </a:endParaRPr>
          </a:p>
          <a:p>
            <a:pPr algn="ctr" eaLnBrk="0" hangingPunct="0"/>
            <a:endParaRPr lang="en-US" sz="3200" dirty="0"/>
          </a:p>
        </p:txBody>
      </p:sp>
      <p:pic>
        <p:nvPicPr>
          <p:cNvPr id="3075" name="Picture 3" descr="C:\Users\Admin\Pictures\The-gioi-games-7d4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92" y="762000"/>
            <a:ext cx="8452607" cy="445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WordArt 7">
            <a:extLst>
              <a:ext uri="{FF2B5EF4-FFF2-40B4-BE49-F238E27FC236}">
                <a16:creationId xmlns:a16="http://schemas.microsoft.com/office/drawing/2014/main" id="{56EE9D56-A929-481A-8348-DB14F489C052}"/>
              </a:ext>
            </a:extLst>
          </p:cNvPr>
          <p:cNvSpPr>
            <a:spLocks noChangeArrowheads="1" noChangeShapeType="1" noTextEdit="1"/>
          </p:cNvSpPr>
          <p:nvPr/>
        </p:nvSpPr>
        <p:spPr bwMode="auto">
          <a:xfrm>
            <a:off x="2286000" y="868363"/>
            <a:ext cx="4038600" cy="774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0" cap="none" spc="0" normalizeH="0" baseline="0" noProof="0">
                <a:ln w="9525">
                  <a:solidFill>
                    <a:srgbClr val="FFFF00"/>
                  </a:solidFill>
                  <a:round/>
                  <a:headEnd/>
                  <a:tailEnd/>
                </a:ln>
                <a:solidFill>
                  <a:srgbClr val="0000FF"/>
                </a:soli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Khởi động</a:t>
            </a:r>
          </a:p>
        </p:txBody>
      </p:sp>
      <p:sp>
        <p:nvSpPr>
          <p:cNvPr id="2" name="TextBox 1">
            <a:extLst>
              <a:ext uri="{FF2B5EF4-FFF2-40B4-BE49-F238E27FC236}">
                <a16:creationId xmlns:a16="http://schemas.microsoft.com/office/drawing/2014/main" id="{F987169A-BF12-45B9-A607-EB7514304523}"/>
              </a:ext>
            </a:extLst>
          </p:cNvPr>
          <p:cNvSpPr txBox="1">
            <a:spLocks noChangeArrowheads="1"/>
          </p:cNvSpPr>
          <p:nvPr/>
        </p:nvSpPr>
        <p:spPr bwMode="auto">
          <a:xfrm>
            <a:off x="990600" y="1828800"/>
            <a:ext cx="6629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Đặt một câu hỏi để thể hiện thái độ khen, chê.</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D83A1BC9-662A-4666-ACC2-04649B347969}"/>
              </a:ext>
            </a:extLst>
          </p:cNvPr>
          <p:cNvSpPr txBox="1">
            <a:spLocks noChangeArrowheads="1"/>
          </p:cNvSpPr>
          <p:nvPr/>
        </p:nvSpPr>
        <p:spPr bwMode="auto">
          <a:xfrm>
            <a:off x="990600" y="3276600"/>
            <a:ext cx="6934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 Đặt một câu hỏi để thể hiện yêu cầu, mong muốn.</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8DCB6F03-6C94-4217-A2B3-AF6CF8CD582F}"/>
              </a:ext>
            </a:extLst>
          </p:cNvPr>
          <p:cNvSpPr txBox="1">
            <a:spLocks noChangeArrowheads="1"/>
          </p:cNvSpPr>
          <p:nvPr/>
        </p:nvSpPr>
        <p:spPr bwMode="auto">
          <a:xfrm>
            <a:off x="1828800" y="1143000"/>
            <a:ext cx="6858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a/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Những</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trò</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chơi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nào</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các</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bạn</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trai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thường</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ưa</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thích</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Những</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trò</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chơi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nào</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bạn</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gái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thường</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ưa</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thích</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Những</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trò</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chơi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nào</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cả</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bạn</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trai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lẫn</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bạn</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gái</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đều</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ưa</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1F497D">
                    <a:lumMod val="75000"/>
                  </a:srgbClr>
                </a:solidFill>
                <a:effectLst/>
                <a:uLnTx/>
                <a:uFillTx/>
                <a:latin typeface="Times New Roman" panose="02020603050405020304" pitchFamily="18" charset="0"/>
                <a:ea typeface="+mn-ea"/>
                <a:cs typeface="+mn-cs"/>
              </a:rPr>
              <a:t>thích</a:t>
            </a:r>
            <a:r>
              <a:rPr kumimoji="0" lang="en-US" altLang="vi-VN" sz="2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mn-ea"/>
                <a:cs typeface="+mn-cs"/>
              </a:rPr>
              <a:t>? </a:t>
            </a:r>
          </a:p>
        </p:txBody>
      </p:sp>
      <p:sp>
        <p:nvSpPr>
          <p:cNvPr id="17411" name="Text Box 5">
            <a:extLst>
              <a:ext uri="{FF2B5EF4-FFF2-40B4-BE49-F238E27FC236}">
                <a16:creationId xmlns:a16="http://schemas.microsoft.com/office/drawing/2014/main" id="{DB2F3D05-5695-444B-884E-9DD18415773C}"/>
              </a:ext>
            </a:extLst>
          </p:cNvPr>
          <p:cNvSpPr txBox="1">
            <a:spLocks noChangeArrowheads="1"/>
          </p:cNvSpPr>
          <p:nvPr/>
        </p:nvSpPr>
        <p:spPr bwMode="auto">
          <a:xfrm>
            <a:off x="1219200" y="5588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Bài 3: </a:t>
            </a: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Trong các đồ chơi, trò chơi kể trên:</a:t>
            </a:r>
          </a:p>
        </p:txBody>
      </p:sp>
      <p:sp>
        <p:nvSpPr>
          <p:cNvPr id="17412" name="Text Box 6">
            <a:extLst>
              <a:ext uri="{FF2B5EF4-FFF2-40B4-BE49-F238E27FC236}">
                <a16:creationId xmlns:a16="http://schemas.microsoft.com/office/drawing/2014/main" id="{BB2F2213-2EAB-4CAF-8E94-8FF29DE36F80}"/>
              </a:ext>
            </a:extLst>
          </p:cNvPr>
          <p:cNvSpPr txBox="1">
            <a:spLocks noChangeArrowheads="1"/>
          </p:cNvSpPr>
          <p:nvPr/>
        </p:nvSpPr>
        <p:spPr bwMode="auto">
          <a:xfrm>
            <a:off x="1828800" y="3059113"/>
            <a:ext cx="7086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b/ Những đồ chơi, trò chơi nào có ích? Chúng có ích như thế nào? Chơi các đồ chơi, trò chơi ấy như thế nào thì chúng trở nên có hại? </a:t>
            </a:r>
          </a:p>
        </p:txBody>
      </p:sp>
      <p:sp>
        <p:nvSpPr>
          <p:cNvPr id="17413" name="Text Box 7">
            <a:extLst>
              <a:ext uri="{FF2B5EF4-FFF2-40B4-BE49-F238E27FC236}">
                <a16:creationId xmlns:a16="http://schemas.microsoft.com/office/drawing/2014/main" id="{5CB5EB61-9B8B-45F4-A8A7-E25194719F83}"/>
              </a:ext>
            </a:extLst>
          </p:cNvPr>
          <p:cNvSpPr txBox="1">
            <a:spLocks noChangeArrowheads="1"/>
          </p:cNvSpPr>
          <p:nvPr/>
        </p:nvSpPr>
        <p:spPr bwMode="auto">
          <a:xfrm>
            <a:off x="1905000" y="4751388"/>
            <a:ext cx="68675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c/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Những</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đồ</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chơi</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trò</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chơi</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nào</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có</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hại</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Chúng</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có</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hại</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như</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thế</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r>
              <a:rPr kumimoji="0" lang="en-US" altLang="vi-VN" sz="26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mn-ea"/>
                <a:cs typeface="+mn-cs"/>
              </a:rPr>
              <a:t>nào</a:t>
            </a:r>
            <a:r>
              <a:rPr kumimoji="0" lang="en-US" altLang="vi-VN" sz="26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mn-ea"/>
                <a:cs typeface="+mn-cs"/>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1000" fill="hold"/>
                                        <p:tgtEl>
                                          <p:spTgt spid="17411"/>
                                        </p:tgtEl>
                                        <p:attrNameLst>
                                          <p:attrName>ppt_w</p:attrName>
                                        </p:attrNameLst>
                                      </p:cBhvr>
                                      <p:tavLst>
                                        <p:tav tm="0">
                                          <p:val>
                                            <p:fltVal val="0"/>
                                          </p:val>
                                        </p:tav>
                                        <p:tav tm="100000">
                                          <p:val>
                                            <p:strVal val="#ppt_w"/>
                                          </p:val>
                                        </p:tav>
                                      </p:tavLst>
                                    </p:anim>
                                    <p:anim calcmode="lin" valueType="num">
                                      <p:cBhvr>
                                        <p:cTn id="14" dur="1000" fill="hold"/>
                                        <p:tgtEl>
                                          <p:spTgt spid="17411"/>
                                        </p:tgtEl>
                                        <p:attrNameLst>
                                          <p:attrName>ppt_h</p:attrName>
                                        </p:attrNameLst>
                                      </p:cBhvr>
                                      <p:tavLst>
                                        <p:tav tm="0">
                                          <p:val>
                                            <p:fltVal val="0"/>
                                          </p:val>
                                        </p:tav>
                                        <p:tav tm="100000">
                                          <p:val>
                                            <p:strVal val="#ppt_h"/>
                                          </p:val>
                                        </p:tav>
                                      </p:tavLst>
                                    </p:anim>
                                    <p:anim calcmode="lin" valueType="num">
                                      <p:cBhvr>
                                        <p:cTn id="15" dur="1000" fill="hold"/>
                                        <p:tgtEl>
                                          <p:spTgt spid="17411"/>
                                        </p:tgtEl>
                                        <p:attrNameLst>
                                          <p:attrName>style.rotation</p:attrName>
                                        </p:attrNameLst>
                                      </p:cBhvr>
                                      <p:tavLst>
                                        <p:tav tm="0">
                                          <p:val>
                                            <p:fltVal val="90"/>
                                          </p:val>
                                        </p:tav>
                                        <p:tav tm="100000">
                                          <p:val>
                                            <p:fltVal val="0"/>
                                          </p:val>
                                        </p:tav>
                                      </p:tavLst>
                                    </p:anim>
                                    <p:animEffect transition="in" filter="fade">
                                      <p:cBhvr>
                                        <p:cTn id="16" dur="1000"/>
                                        <p:tgtEl>
                                          <p:spTgt spid="174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p:cTn id="19" dur="1000" fill="hold"/>
                                        <p:tgtEl>
                                          <p:spTgt spid="17412"/>
                                        </p:tgtEl>
                                        <p:attrNameLst>
                                          <p:attrName>ppt_w</p:attrName>
                                        </p:attrNameLst>
                                      </p:cBhvr>
                                      <p:tavLst>
                                        <p:tav tm="0">
                                          <p:val>
                                            <p:fltVal val="0"/>
                                          </p:val>
                                        </p:tav>
                                        <p:tav tm="100000">
                                          <p:val>
                                            <p:strVal val="#ppt_w"/>
                                          </p:val>
                                        </p:tav>
                                      </p:tavLst>
                                    </p:anim>
                                    <p:anim calcmode="lin" valueType="num">
                                      <p:cBhvr>
                                        <p:cTn id="20" dur="1000" fill="hold"/>
                                        <p:tgtEl>
                                          <p:spTgt spid="17412"/>
                                        </p:tgtEl>
                                        <p:attrNameLst>
                                          <p:attrName>ppt_h</p:attrName>
                                        </p:attrNameLst>
                                      </p:cBhvr>
                                      <p:tavLst>
                                        <p:tav tm="0">
                                          <p:val>
                                            <p:fltVal val="0"/>
                                          </p:val>
                                        </p:tav>
                                        <p:tav tm="100000">
                                          <p:val>
                                            <p:strVal val="#ppt_h"/>
                                          </p:val>
                                        </p:tav>
                                      </p:tavLst>
                                    </p:anim>
                                    <p:anim calcmode="lin" valueType="num">
                                      <p:cBhvr>
                                        <p:cTn id="21" dur="1000" fill="hold"/>
                                        <p:tgtEl>
                                          <p:spTgt spid="17412"/>
                                        </p:tgtEl>
                                        <p:attrNameLst>
                                          <p:attrName>style.rotation</p:attrName>
                                        </p:attrNameLst>
                                      </p:cBhvr>
                                      <p:tavLst>
                                        <p:tav tm="0">
                                          <p:val>
                                            <p:fltVal val="90"/>
                                          </p:val>
                                        </p:tav>
                                        <p:tav tm="100000">
                                          <p:val>
                                            <p:fltVal val="0"/>
                                          </p:val>
                                        </p:tav>
                                      </p:tavLst>
                                    </p:anim>
                                    <p:animEffect transition="in" filter="fade">
                                      <p:cBhvr>
                                        <p:cTn id="22" dur="1000"/>
                                        <p:tgtEl>
                                          <p:spTgt spid="174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p:cTn id="25" dur="1000" fill="hold"/>
                                        <p:tgtEl>
                                          <p:spTgt spid="17413"/>
                                        </p:tgtEl>
                                        <p:attrNameLst>
                                          <p:attrName>ppt_w</p:attrName>
                                        </p:attrNameLst>
                                      </p:cBhvr>
                                      <p:tavLst>
                                        <p:tav tm="0">
                                          <p:val>
                                            <p:fltVal val="0"/>
                                          </p:val>
                                        </p:tav>
                                        <p:tav tm="100000">
                                          <p:val>
                                            <p:strVal val="#ppt_w"/>
                                          </p:val>
                                        </p:tav>
                                      </p:tavLst>
                                    </p:anim>
                                    <p:anim calcmode="lin" valueType="num">
                                      <p:cBhvr>
                                        <p:cTn id="26" dur="1000" fill="hold"/>
                                        <p:tgtEl>
                                          <p:spTgt spid="17413"/>
                                        </p:tgtEl>
                                        <p:attrNameLst>
                                          <p:attrName>ppt_h</p:attrName>
                                        </p:attrNameLst>
                                      </p:cBhvr>
                                      <p:tavLst>
                                        <p:tav tm="0">
                                          <p:val>
                                            <p:fltVal val="0"/>
                                          </p:val>
                                        </p:tav>
                                        <p:tav tm="100000">
                                          <p:val>
                                            <p:strVal val="#ppt_h"/>
                                          </p:val>
                                        </p:tav>
                                      </p:tavLst>
                                    </p:anim>
                                    <p:anim calcmode="lin" valueType="num">
                                      <p:cBhvr>
                                        <p:cTn id="27" dur="1000" fill="hold"/>
                                        <p:tgtEl>
                                          <p:spTgt spid="17413"/>
                                        </p:tgtEl>
                                        <p:attrNameLst>
                                          <p:attrName>style.rotation</p:attrName>
                                        </p:attrNameLst>
                                      </p:cBhvr>
                                      <p:tavLst>
                                        <p:tav tm="0">
                                          <p:val>
                                            <p:fltVal val="90"/>
                                          </p:val>
                                        </p:tav>
                                        <p:tav tm="100000">
                                          <p:val>
                                            <p:fltVal val="0"/>
                                          </p:val>
                                        </p:tav>
                                      </p:tavLst>
                                    </p:anim>
                                    <p:animEffect transition="in" filter="fade">
                                      <p:cBhvr>
                                        <p:cTn id="28" dur="1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17412" grpId="0"/>
      <p:bldP spid="174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oup 5"/>
          <p:cNvGraphicFramePr>
            <a:graphicFrameLocks noGrp="1"/>
          </p:cNvGraphicFramePr>
          <p:nvPr>
            <p:extLst>
              <p:ext uri="{D42A27DB-BD31-4B8C-83A1-F6EECF244321}">
                <p14:modId xmlns:p14="http://schemas.microsoft.com/office/powerpoint/2010/main" val="2184899451"/>
              </p:ext>
            </p:extLst>
          </p:nvPr>
        </p:nvGraphicFramePr>
        <p:xfrm>
          <a:off x="2133600" y="990600"/>
          <a:ext cx="4471750" cy="4038600"/>
        </p:xfrm>
        <a:graphic>
          <a:graphicData uri="http://schemas.openxmlformats.org/drawingml/2006/table">
            <a:tbl>
              <a:tblPr>
                <a:tableStyleId>{35758FB7-9AC5-4552-8A53-C91805E547FA}</a:tableStyleId>
              </a:tblPr>
              <a:tblGrid>
                <a:gridCol w="4471750">
                  <a:extLst>
                    <a:ext uri="{9D8B030D-6E8A-4147-A177-3AD203B41FA5}">
                      <a16:colId xmlns:a16="http://schemas.microsoft.com/office/drawing/2014/main" val="20001"/>
                    </a:ext>
                  </a:extLst>
                </a:gridCol>
              </a:tblGrid>
              <a:tr h="5261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u="none" strike="noStrike" cap="none" normalizeH="0" baseline="0" dirty="0">
                          <a:ln>
                            <a:noFill/>
                          </a:ln>
                          <a:solidFill>
                            <a:srgbClr val="FF0000"/>
                          </a:solidFill>
                          <a:effectLst/>
                        </a:rPr>
                        <a:t>Trò chơi</a:t>
                      </a:r>
                      <a:endParaRPr kumimoji="0" lang="en-US" sz="2400" b="1" i="0" u="none" strike="noStrike" cap="none" normalizeH="0" baseline="0" dirty="0">
                        <a:ln>
                          <a:noFill/>
                        </a:ln>
                        <a:solidFill>
                          <a:srgbClr val="FF0000"/>
                        </a:solidFill>
                        <a:effectLst/>
                        <a:latin typeface="Arial" panose="020B0604020202020204" pitchFamily="34" charset="0"/>
                      </a:endParaRPr>
                    </a:p>
                  </a:txBody>
                  <a:tcPr marT="45709" marB="45709" horzOverflow="overflow"/>
                </a:tc>
                <a:extLst>
                  <a:ext uri="{0D108BD9-81ED-4DB2-BD59-A6C34878D82A}">
                    <a16:rowId xmlns:a16="http://schemas.microsoft.com/office/drawing/2014/main" val="10000"/>
                  </a:ext>
                </a:extLst>
              </a:tr>
              <a:tr h="351247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đá bóng, đá cầu, đấu kiếm, </a:t>
                      </a: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cờ</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tướng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đu quay, cầu trượt, chơi ô ăn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quan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chơi</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chuyền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bắn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súng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phun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nước</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nhảy</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lò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cò</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ném</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vòng vào cổ chai,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tàu</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hỏa</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trên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không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đua ô tô trên sàn quay, cưỡi ngựa ...</a:t>
                      </a:r>
                      <a:endParaRPr kumimoji="0" lang="en-US" sz="2400" b="1" i="0" u="none" strike="noStrike" cap="none" normalizeH="0" baseline="0" dirty="0">
                        <a:ln>
                          <a:noFill/>
                        </a:ln>
                        <a:solidFill>
                          <a:schemeClr val="accent5">
                            <a:lumMod val="50000"/>
                          </a:schemeClr>
                        </a:solidFill>
                        <a:effectLst/>
                        <a:latin typeface="Arial" panose="020B0604020202020204" pitchFamily="34" charset="0"/>
                        <a:cs typeface="Arial" pitchFamily="34" charset="0"/>
                      </a:endParaRPr>
                    </a:p>
                  </a:txBody>
                  <a:tcPr marT="45709" marB="45709" horzOverflow="overflow"/>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6199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13C08092-C897-4098-BDFE-07F38827D820}"/>
              </a:ext>
            </a:extLst>
          </p:cNvPr>
          <p:cNvSpPr txBox="1">
            <a:spLocks noChangeArrowheads="1"/>
          </p:cNvSpPr>
          <p:nvPr/>
        </p:nvSpPr>
        <p:spPr bwMode="auto">
          <a:xfrm>
            <a:off x="838200" y="1295400"/>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Trò chơi thường ưa thích của: </a:t>
            </a:r>
            <a:endParaRPr kumimoji="0" lang="vi-VN"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endParaRPr>
          </a:p>
        </p:txBody>
      </p:sp>
      <p:sp>
        <p:nvSpPr>
          <p:cNvPr id="23555" name="TextBox 2">
            <a:extLst>
              <a:ext uri="{FF2B5EF4-FFF2-40B4-BE49-F238E27FC236}">
                <a16:creationId xmlns:a16="http://schemas.microsoft.com/office/drawing/2014/main" id="{538299F4-065F-4E14-8247-92A67844AEF2}"/>
              </a:ext>
            </a:extLst>
          </p:cNvPr>
          <p:cNvSpPr txBox="1">
            <a:spLocks noChangeArrowheads="1"/>
          </p:cNvSpPr>
          <p:nvPr/>
        </p:nvSpPr>
        <p:spPr bwMode="auto">
          <a:xfrm>
            <a:off x="663575" y="2057400"/>
            <a:ext cx="127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Bạn trai</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3556" name="TextBox 3">
            <a:extLst>
              <a:ext uri="{FF2B5EF4-FFF2-40B4-BE49-F238E27FC236}">
                <a16:creationId xmlns:a16="http://schemas.microsoft.com/office/drawing/2014/main" id="{07A9BCDB-D87F-462D-8237-860D5D32D8DB}"/>
              </a:ext>
            </a:extLst>
          </p:cNvPr>
          <p:cNvSpPr txBox="1">
            <a:spLocks noChangeArrowheads="1"/>
          </p:cNvSpPr>
          <p:nvPr/>
        </p:nvSpPr>
        <p:spPr bwMode="auto">
          <a:xfrm>
            <a:off x="3556000" y="2052638"/>
            <a:ext cx="1185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Bạn gái</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3557" name="TextBox 4">
            <a:extLst>
              <a:ext uri="{FF2B5EF4-FFF2-40B4-BE49-F238E27FC236}">
                <a16:creationId xmlns:a16="http://schemas.microsoft.com/office/drawing/2014/main" id="{EC2854DE-2930-4CBC-B7B3-D9C5BB49DD99}"/>
              </a:ext>
            </a:extLst>
          </p:cNvPr>
          <p:cNvSpPr txBox="1">
            <a:spLocks noChangeArrowheads="1"/>
          </p:cNvSpPr>
          <p:nvPr/>
        </p:nvSpPr>
        <p:spPr bwMode="auto">
          <a:xfrm>
            <a:off x="6019800" y="2057400"/>
            <a:ext cx="269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Bạn trai và bạn gái</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cxnSp>
        <p:nvCxnSpPr>
          <p:cNvPr id="7" name="Straight Connector 6">
            <a:extLst>
              <a:ext uri="{FF2B5EF4-FFF2-40B4-BE49-F238E27FC236}">
                <a16:creationId xmlns:a16="http://schemas.microsoft.com/office/drawing/2014/main" id="{51D73BF5-CD80-42BE-B106-E0DDBCA57F6D}"/>
              </a:ext>
            </a:extLst>
          </p:cNvPr>
          <p:cNvCxnSpPr/>
          <p:nvPr/>
        </p:nvCxnSpPr>
        <p:spPr>
          <a:xfrm rot="5400000">
            <a:off x="954088" y="4000500"/>
            <a:ext cx="4037012"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486D33-0C43-4BD1-9312-CA746DD4E60A}"/>
              </a:ext>
            </a:extLst>
          </p:cNvPr>
          <p:cNvCxnSpPr/>
          <p:nvPr/>
        </p:nvCxnSpPr>
        <p:spPr>
          <a:xfrm rot="5400000">
            <a:off x="3697288" y="4000500"/>
            <a:ext cx="4037012"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BCEB935-EA18-413A-BC08-A76FAE9767D5}"/>
              </a:ext>
            </a:extLst>
          </p:cNvPr>
          <p:cNvSpPr txBox="1">
            <a:spLocks noChangeArrowheads="1"/>
          </p:cNvSpPr>
          <p:nvPr/>
        </p:nvSpPr>
        <p:spPr bwMode="auto">
          <a:xfrm>
            <a:off x="152400" y="2667000"/>
            <a:ext cx="2743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Đá</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bóng</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cờ</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tướng</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bắn</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súng</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lái</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máy</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bay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lái</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mô</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tô</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đấu</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kiếm</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endParaRPr kumimoji="0" lang="vi-V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982FE48-7278-4588-B55C-E4B978C748A1}"/>
              </a:ext>
            </a:extLst>
          </p:cNvPr>
          <p:cNvSpPr txBox="1">
            <a:spLocks noChangeArrowheads="1"/>
          </p:cNvSpPr>
          <p:nvPr/>
        </p:nvSpPr>
        <p:spPr bwMode="auto">
          <a:xfrm>
            <a:off x="3048000" y="2667000"/>
            <a:ext cx="2590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Chơi búp bê, trồng nụ trồng hoa, nhảy dây, chơi chuyền, chơi ô quan, ...</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13" name="TextBox 12">
            <a:extLst>
              <a:ext uri="{FF2B5EF4-FFF2-40B4-BE49-F238E27FC236}">
                <a16:creationId xmlns:a16="http://schemas.microsoft.com/office/drawing/2014/main" id="{56634EB2-93E0-42D1-A27C-E78E9785E31F}"/>
              </a:ext>
            </a:extLst>
          </p:cNvPr>
          <p:cNvSpPr txBox="1">
            <a:spLocks noChangeArrowheads="1"/>
          </p:cNvSpPr>
          <p:nvPr/>
        </p:nvSpPr>
        <p:spPr bwMode="auto">
          <a:xfrm>
            <a:off x="5791200" y="2667000"/>
            <a:ext cx="3276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Bịt mắt bắt dê, múa lân, rước đèn, thả diều, trò chơi điện tử, ...</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cxnSp>
        <p:nvCxnSpPr>
          <p:cNvPr id="15" name="Straight Connector 14">
            <a:extLst>
              <a:ext uri="{FF2B5EF4-FFF2-40B4-BE49-F238E27FC236}">
                <a16:creationId xmlns:a16="http://schemas.microsoft.com/office/drawing/2014/main" id="{63CE8BA3-19B6-41C2-A73B-5FA6C50E8AD4}"/>
              </a:ext>
            </a:extLst>
          </p:cNvPr>
          <p:cNvCxnSpPr/>
          <p:nvPr/>
        </p:nvCxnSpPr>
        <p:spPr>
          <a:xfrm>
            <a:off x="76200" y="1981200"/>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7CE233-F6CA-46D0-B8BC-C298911F8114}"/>
              </a:ext>
            </a:extLst>
          </p:cNvPr>
          <p:cNvCxnSpPr/>
          <p:nvPr/>
        </p:nvCxnSpPr>
        <p:spPr>
          <a:xfrm>
            <a:off x="76200" y="1295400"/>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950957-FD03-48EE-A2FC-7FCB5E29EDF8}"/>
              </a:ext>
            </a:extLst>
          </p:cNvPr>
          <p:cNvCxnSpPr/>
          <p:nvPr/>
        </p:nvCxnSpPr>
        <p:spPr>
          <a:xfrm rot="5400000">
            <a:off x="-2285206" y="3658394"/>
            <a:ext cx="47244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E3E6CC-8CE9-420F-B002-0B31FA52026C}"/>
              </a:ext>
            </a:extLst>
          </p:cNvPr>
          <p:cNvCxnSpPr/>
          <p:nvPr/>
        </p:nvCxnSpPr>
        <p:spPr>
          <a:xfrm rot="5400000">
            <a:off x="6705600" y="3657600"/>
            <a:ext cx="4724400"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1D32E4-1A7C-4D90-9E7A-2E37E5BB320F}"/>
              </a:ext>
            </a:extLst>
          </p:cNvPr>
          <p:cNvCxnSpPr/>
          <p:nvPr/>
        </p:nvCxnSpPr>
        <p:spPr>
          <a:xfrm>
            <a:off x="66675" y="6019800"/>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782C23-44F0-4FA6-A5C7-9508F7DC2DDA}"/>
              </a:ext>
            </a:extLst>
          </p:cNvPr>
          <p:cNvCxnSpPr/>
          <p:nvPr/>
        </p:nvCxnSpPr>
        <p:spPr>
          <a:xfrm>
            <a:off x="85725" y="2627313"/>
            <a:ext cx="8991600" cy="158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23569" name="TextBox 35">
            <a:extLst>
              <a:ext uri="{FF2B5EF4-FFF2-40B4-BE49-F238E27FC236}">
                <a16:creationId xmlns:a16="http://schemas.microsoft.com/office/drawing/2014/main" id="{5C13FC27-D913-4503-9567-45CED653688E}"/>
              </a:ext>
            </a:extLst>
          </p:cNvPr>
          <p:cNvSpPr txBox="1">
            <a:spLocks noChangeArrowheads="1"/>
          </p:cNvSpPr>
          <p:nvPr/>
        </p:nvSpPr>
        <p:spPr bwMode="auto">
          <a:xfrm>
            <a:off x="152400" y="1295400"/>
            <a:ext cx="754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 a)</a:t>
            </a:r>
            <a:endPar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D10E7BC9-C27E-4BBF-B237-BC2F9EC50B74}"/>
              </a:ext>
            </a:extLst>
          </p:cNvPr>
          <p:cNvSpPr txBox="1">
            <a:spLocks noChangeArrowheads="1"/>
          </p:cNvSpPr>
          <p:nvPr/>
        </p:nvSpPr>
        <p:spPr bwMode="auto">
          <a:xfrm>
            <a:off x="838200" y="371475"/>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Những đồ chơi, trò chơi có ích: </a:t>
            </a:r>
            <a:endParaRPr kumimoji="0" lang="vi-VN"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endParaRPr>
          </a:p>
        </p:txBody>
      </p:sp>
      <p:sp>
        <p:nvSpPr>
          <p:cNvPr id="24579" name="TextBox 2">
            <a:extLst>
              <a:ext uri="{FF2B5EF4-FFF2-40B4-BE49-F238E27FC236}">
                <a16:creationId xmlns:a16="http://schemas.microsoft.com/office/drawing/2014/main" id="{5B126A4A-F1F5-4AB5-9D38-5D33CC0535A7}"/>
              </a:ext>
            </a:extLst>
          </p:cNvPr>
          <p:cNvSpPr txBox="1">
            <a:spLocks noChangeArrowheads="1"/>
          </p:cNvSpPr>
          <p:nvPr/>
        </p:nvSpPr>
        <p:spPr bwMode="auto">
          <a:xfrm>
            <a:off x="663575" y="1133475"/>
            <a:ext cx="2925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Tên đồ chơi, trò chơi</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4580" name="TextBox 4">
            <a:extLst>
              <a:ext uri="{FF2B5EF4-FFF2-40B4-BE49-F238E27FC236}">
                <a16:creationId xmlns:a16="http://schemas.microsoft.com/office/drawing/2014/main" id="{BA9679FC-105C-4DC7-8AE3-BC36DE0E0737}"/>
              </a:ext>
            </a:extLst>
          </p:cNvPr>
          <p:cNvSpPr txBox="1">
            <a:spLocks noChangeArrowheads="1"/>
          </p:cNvSpPr>
          <p:nvPr/>
        </p:nvSpPr>
        <p:spPr bwMode="auto">
          <a:xfrm>
            <a:off x="6019800" y="1133475"/>
            <a:ext cx="142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Tác dụng</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cxnSp>
        <p:nvCxnSpPr>
          <p:cNvPr id="7" name="Straight Connector 6">
            <a:extLst>
              <a:ext uri="{FF2B5EF4-FFF2-40B4-BE49-F238E27FC236}">
                <a16:creationId xmlns:a16="http://schemas.microsoft.com/office/drawing/2014/main" id="{2E340620-D400-448C-B6DF-878365AA2704}"/>
              </a:ext>
            </a:extLst>
          </p:cNvPr>
          <p:cNvCxnSpPr/>
          <p:nvPr/>
        </p:nvCxnSpPr>
        <p:spPr>
          <a:xfrm rot="5400000">
            <a:off x="2173287" y="3074988"/>
            <a:ext cx="4037013"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A87864-6666-4EA1-A50E-3DCA6422B37D}"/>
              </a:ext>
            </a:extLst>
          </p:cNvPr>
          <p:cNvSpPr txBox="1">
            <a:spLocks noChangeArrowheads="1"/>
          </p:cNvSpPr>
          <p:nvPr/>
        </p:nvSpPr>
        <p:spPr bwMode="auto">
          <a:xfrm>
            <a:off x="152400" y="1666875"/>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Thả</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diều</a:t>
            </a:r>
            <a:endParaRPr kumimoji="0" lang="vi-V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80CC4A32-DD11-4A99-A6F1-177D6B5DEC73}"/>
              </a:ext>
            </a:extLst>
          </p:cNvPr>
          <p:cNvSpPr txBox="1">
            <a:spLocks noChangeArrowheads="1"/>
          </p:cNvSpPr>
          <p:nvPr/>
        </p:nvSpPr>
        <p:spPr bwMode="auto">
          <a:xfrm>
            <a:off x="4267200" y="1666875"/>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Thú vị, khỏe</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cxnSp>
        <p:nvCxnSpPr>
          <p:cNvPr id="15" name="Straight Connector 14">
            <a:extLst>
              <a:ext uri="{FF2B5EF4-FFF2-40B4-BE49-F238E27FC236}">
                <a16:creationId xmlns:a16="http://schemas.microsoft.com/office/drawing/2014/main" id="{5B079E80-FA75-4FF7-8F56-B55D93C4D2A2}"/>
              </a:ext>
            </a:extLst>
          </p:cNvPr>
          <p:cNvCxnSpPr/>
          <p:nvPr/>
        </p:nvCxnSpPr>
        <p:spPr>
          <a:xfrm>
            <a:off x="76200" y="1057275"/>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27F735-1117-43D5-8321-081E86E9A5CD}"/>
              </a:ext>
            </a:extLst>
          </p:cNvPr>
          <p:cNvCxnSpPr/>
          <p:nvPr/>
        </p:nvCxnSpPr>
        <p:spPr>
          <a:xfrm>
            <a:off x="76200" y="371475"/>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9C0664-2E60-4A53-9F44-4D2A3F751963}"/>
              </a:ext>
            </a:extLst>
          </p:cNvPr>
          <p:cNvCxnSpPr/>
          <p:nvPr/>
        </p:nvCxnSpPr>
        <p:spPr>
          <a:xfrm rot="5400000">
            <a:off x="-2285206" y="2734469"/>
            <a:ext cx="47244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FCA371-CA34-45F4-B2AF-34ABC97A2A46}"/>
              </a:ext>
            </a:extLst>
          </p:cNvPr>
          <p:cNvCxnSpPr/>
          <p:nvPr/>
        </p:nvCxnSpPr>
        <p:spPr>
          <a:xfrm rot="5400000">
            <a:off x="6705600" y="2733675"/>
            <a:ext cx="4724400"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72453DE-DBF3-469A-AE95-D6A57F6C3228}"/>
              </a:ext>
            </a:extLst>
          </p:cNvPr>
          <p:cNvCxnSpPr/>
          <p:nvPr/>
        </p:nvCxnSpPr>
        <p:spPr>
          <a:xfrm>
            <a:off x="66675" y="5095875"/>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C1ED8F-AF99-45A4-8EE0-8EE22323817A}"/>
              </a:ext>
            </a:extLst>
          </p:cNvPr>
          <p:cNvCxnSpPr/>
          <p:nvPr/>
        </p:nvCxnSpPr>
        <p:spPr>
          <a:xfrm>
            <a:off x="85725" y="1703388"/>
            <a:ext cx="8991600" cy="158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24590" name="TextBox 35">
            <a:extLst>
              <a:ext uri="{FF2B5EF4-FFF2-40B4-BE49-F238E27FC236}">
                <a16:creationId xmlns:a16="http://schemas.microsoft.com/office/drawing/2014/main" id="{FF854B51-3D9B-4357-B223-80494AA48F00}"/>
              </a:ext>
            </a:extLst>
          </p:cNvPr>
          <p:cNvSpPr txBox="1">
            <a:spLocks noChangeArrowheads="1"/>
          </p:cNvSpPr>
          <p:nvPr/>
        </p:nvSpPr>
        <p:spPr bwMode="auto">
          <a:xfrm>
            <a:off x="152400" y="371475"/>
            <a:ext cx="77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 b)</a:t>
            </a:r>
            <a:endPar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 name="TextBox 19">
            <a:extLst>
              <a:ext uri="{FF2B5EF4-FFF2-40B4-BE49-F238E27FC236}">
                <a16:creationId xmlns:a16="http://schemas.microsoft.com/office/drawing/2014/main" id="{B0851C0D-CCDC-46E2-95B2-176DDB94CCAE}"/>
              </a:ext>
            </a:extLst>
          </p:cNvPr>
          <p:cNvSpPr txBox="1">
            <a:spLocks noChangeArrowheads="1"/>
          </p:cNvSpPr>
          <p:nvPr/>
        </p:nvSpPr>
        <p:spPr bwMode="auto">
          <a:xfrm>
            <a:off x="152400" y="22098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Rước đèn ông sao</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2FB4CE92-4D8D-4B80-9313-912FDD4621BD}"/>
              </a:ext>
            </a:extLst>
          </p:cNvPr>
          <p:cNvSpPr txBox="1">
            <a:spLocks noChangeArrowheads="1"/>
          </p:cNvSpPr>
          <p:nvPr/>
        </p:nvSpPr>
        <p:spPr bwMode="auto">
          <a:xfrm>
            <a:off x="4267200" y="22098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Vui</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24" name="TextBox 23">
            <a:extLst>
              <a:ext uri="{FF2B5EF4-FFF2-40B4-BE49-F238E27FC236}">
                <a16:creationId xmlns:a16="http://schemas.microsoft.com/office/drawing/2014/main" id="{421A82F0-51A2-4E52-9581-C6D3865926EC}"/>
              </a:ext>
            </a:extLst>
          </p:cNvPr>
          <p:cNvSpPr txBox="1">
            <a:spLocks noChangeArrowheads="1"/>
          </p:cNvSpPr>
          <p:nvPr/>
        </p:nvSpPr>
        <p:spPr bwMode="auto">
          <a:xfrm>
            <a:off x="152400" y="27432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Nhảy dây</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AF2F4DFD-DFA7-4AAC-866D-C8954798EE20}"/>
              </a:ext>
            </a:extLst>
          </p:cNvPr>
          <p:cNvSpPr txBox="1">
            <a:spLocks noChangeArrowheads="1"/>
          </p:cNvSpPr>
          <p:nvPr/>
        </p:nvSpPr>
        <p:spPr bwMode="auto">
          <a:xfrm>
            <a:off x="4267200" y="27432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Nhanh nhẹn, khỏe mạnh</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26" name="TextBox 25">
            <a:extLst>
              <a:ext uri="{FF2B5EF4-FFF2-40B4-BE49-F238E27FC236}">
                <a16:creationId xmlns:a16="http://schemas.microsoft.com/office/drawing/2014/main" id="{E7EC42CD-390E-4DAB-9E3A-B41FA8B884E1}"/>
              </a:ext>
            </a:extLst>
          </p:cNvPr>
          <p:cNvSpPr txBox="1">
            <a:spLocks noChangeArrowheads="1"/>
          </p:cNvSpPr>
          <p:nvPr/>
        </p:nvSpPr>
        <p:spPr bwMode="auto">
          <a:xfrm>
            <a:off x="152400" y="32766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Xếp hình</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D2B75A16-6A3A-4130-B02B-241B5A6175C3}"/>
              </a:ext>
            </a:extLst>
          </p:cNvPr>
          <p:cNvSpPr txBox="1">
            <a:spLocks noChangeArrowheads="1"/>
          </p:cNvSpPr>
          <p:nvPr/>
        </p:nvSpPr>
        <p:spPr bwMode="auto">
          <a:xfrm>
            <a:off x="4267200" y="32766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Rèn trí thông minh</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29" name="TextBox 28">
            <a:extLst>
              <a:ext uri="{FF2B5EF4-FFF2-40B4-BE49-F238E27FC236}">
                <a16:creationId xmlns:a16="http://schemas.microsoft.com/office/drawing/2014/main" id="{17126677-29EB-4E08-9377-006328B28E58}"/>
              </a:ext>
            </a:extLst>
          </p:cNvPr>
          <p:cNvSpPr txBox="1">
            <a:spLocks noChangeArrowheads="1"/>
          </p:cNvSpPr>
          <p:nvPr/>
        </p:nvSpPr>
        <p:spPr bwMode="auto">
          <a:xfrm>
            <a:off x="152400" y="38100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Trò chơi điện tử</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4CB54E00-3A95-4CE9-A44D-5BD1957608B7}"/>
              </a:ext>
            </a:extLst>
          </p:cNvPr>
          <p:cNvSpPr txBox="1">
            <a:spLocks noChangeArrowheads="1"/>
          </p:cNvSpPr>
          <p:nvPr/>
        </p:nvSpPr>
        <p:spPr bwMode="auto">
          <a:xfrm>
            <a:off x="4267200" y="38100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Rèn trí thông minh</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31" name="TextBox 30">
            <a:extLst>
              <a:ext uri="{FF2B5EF4-FFF2-40B4-BE49-F238E27FC236}">
                <a16:creationId xmlns:a16="http://schemas.microsoft.com/office/drawing/2014/main" id="{AB3E4051-70B3-4005-8CBD-29CEECBB57CD}"/>
              </a:ext>
            </a:extLst>
          </p:cNvPr>
          <p:cNvSpPr txBox="1">
            <a:spLocks noChangeArrowheads="1"/>
          </p:cNvSpPr>
          <p:nvPr/>
        </p:nvSpPr>
        <p:spPr bwMode="auto">
          <a:xfrm>
            <a:off x="152400" y="44196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Bịt mắt bắt dê</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61F5209C-CB41-4E63-BA39-6AC8AFE95B47}"/>
              </a:ext>
            </a:extLst>
          </p:cNvPr>
          <p:cNvSpPr txBox="1">
            <a:spLocks noChangeArrowheads="1"/>
          </p:cNvSpPr>
          <p:nvPr/>
        </p:nvSpPr>
        <p:spPr bwMode="auto">
          <a:xfrm>
            <a:off x="4267200" y="44196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Vui, rèn trí thông minh</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anim calcmode="lin" valueType="num">
                                      <p:cBhvr>
                                        <p:cTn id="18" dur="2000" fill="hold"/>
                                        <p:tgtEl>
                                          <p:spTgt spid="20"/>
                                        </p:tgtEl>
                                        <p:attrNameLst>
                                          <p:attrName>ppt_w</p:attrName>
                                        </p:attrNameLst>
                                      </p:cBhvr>
                                      <p:tavLst>
                                        <p:tav tm="0" fmla="#ppt_w*sin(2.5*pi*$)">
                                          <p:val>
                                            <p:fltVal val="0"/>
                                          </p:val>
                                        </p:tav>
                                        <p:tav tm="100000">
                                          <p:val>
                                            <p:fltVal val="1"/>
                                          </p:val>
                                        </p:tav>
                                      </p:tavLst>
                                    </p:anim>
                                    <p:anim calcmode="lin" valueType="num">
                                      <p:cBhvr>
                                        <p:cTn id="19" dur="2000" fill="hold"/>
                                        <p:tgtEl>
                                          <p:spTgt spid="20"/>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P spid="23" grpId="0"/>
      <p:bldP spid="24" grpId="0"/>
      <p:bldP spid="25" grpId="0"/>
      <p:bldP spid="26" grpId="0"/>
      <p:bldP spid="27" grpId="0"/>
      <p:bldP spid="29" grpId="0"/>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B9FC6292-7727-48A6-A3C6-79BCA5FBE022}"/>
              </a:ext>
            </a:extLst>
          </p:cNvPr>
          <p:cNvSpPr txBox="1">
            <a:spLocks noChangeArrowheads="1"/>
          </p:cNvSpPr>
          <p:nvPr/>
        </p:nvSpPr>
        <p:spPr bwMode="auto">
          <a:xfrm>
            <a:off x="1066800" y="19812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b/ Chơi các đồ chơi, trò chơi ấy như thế nào thì chúng trở nên có hại? </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a:extLst>
              <a:ext uri="{FF2B5EF4-FFF2-40B4-BE49-F238E27FC236}">
                <a16:creationId xmlns:a16="http://schemas.microsoft.com/office/drawing/2014/main" id="{CBCC6D42-296D-4BF1-A4C1-5C25375C676E}"/>
              </a:ext>
            </a:extLst>
          </p:cNvPr>
          <p:cNvSpPr txBox="1">
            <a:spLocks noChangeArrowheads="1"/>
          </p:cNvSpPr>
          <p:nvPr/>
        </p:nvSpPr>
        <p:spPr bwMode="auto">
          <a:xfrm>
            <a:off x="290513" y="3200400"/>
            <a:ext cx="41290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Diều bị mắc vào dây điện</a:t>
            </a:r>
          </a:p>
        </p:txBody>
      </p:sp>
      <p:sp>
        <p:nvSpPr>
          <p:cNvPr id="3" name="Text Box 14">
            <a:extLst>
              <a:ext uri="{FF2B5EF4-FFF2-40B4-BE49-F238E27FC236}">
                <a16:creationId xmlns:a16="http://schemas.microsoft.com/office/drawing/2014/main" id="{8BBBD91E-9D0C-45F1-BD0A-5070804A5D8A}"/>
              </a:ext>
            </a:extLst>
          </p:cNvPr>
          <p:cNvSpPr txBox="1">
            <a:spLocks noChangeArrowheads="1"/>
          </p:cNvSpPr>
          <p:nvPr/>
        </p:nvSpPr>
        <p:spPr bwMode="auto">
          <a:xfrm>
            <a:off x="304800" y="6365875"/>
            <a:ext cx="4267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Chơi đá bóng ở trên đường</a:t>
            </a:r>
          </a:p>
        </p:txBody>
      </p:sp>
      <p:sp>
        <p:nvSpPr>
          <p:cNvPr id="4" name="Text Box 15">
            <a:extLst>
              <a:ext uri="{FF2B5EF4-FFF2-40B4-BE49-F238E27FC236}">
                <a16:creationId xmlns:a16="http://schemas.microsoft.com/office/drawing/2014/main" id="{69F26C81-5762-4AF6-9B8E-116974FBDD1A}"/>
              </a:ext>
            </a:extLst>
          </p:cNvPr>
          <p:cNvSpPr txBox="1">
            <a:spLocks noChangeArrowheads="1"/>
          </p:cNvSpPr>
          <p:nvPr/>
        </p:nvSpPr>
        <p:spPr bwMode="auto">
          <a:xfrm>
            <a:off x="5278438" y="6351588"/>
            <a:ext cx="25669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Chơi bắn chim </a:t>
            </a:r>
          </a:p>
        </p:txBody>
      </p:sp>
      <p:sp>
        <p:nvSpPr>
          <p:cNvPr id="5" name="Text Box 16">
            <a:extLst>
              <a:ext uri="{FF2B5EF4-FFF2-40B4-BE49-F238E27FC236}">
                <a16:creationId xmlns:a16="http://schemas.microsoft.com/office/drawing/2014/main" id="{C0214E85-E905-4550-94E7-EBBAA71B630F}"/>
              </a:ext>
            </a:extLst>
          </p:cNvPr>
          <p:cNvSpPr txBox="1">
            <a:spLocks noChangeArrowheads="1"/>
          </p:cNvSpPr>
          <p:nvPr/>
        </p:nvSpPr>
        <p:spPr bwMode="auto">
          <a:xfrm>
            <a:off x="4846638" y="3276600"/>
            <a:ext cx="34083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vi-VN"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Chơi điện tử</a:t>
            </a:r>
          </a:p>
        </p:txBody>
      </p:sp>
      <p:pic>
        <p:nvPicPr>
          <p:cNvPr id="22538" name="Picture 12" descr="untitled">
            <a:extLst>
              <a:ext uri="{FF2B5EF4-FFF2-40B4-BE49-F238E27FC236}">
                <a16:creationId xmlns:a16="http://schemas.microsoft.com/office/drawing/2014/main" id="{D8982C5E-81F1-447E-9994-17911BA1F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3768725"/>
            <a:ext cx="4025900" cy="2582863"/>
          </a:xfrm>
          <a:prstGeom prst="rect">
            <a:avLst/>
          </a:prstGeom>
          <a:noFill/>
          <a:ln w="57150" cmpd="thickThin">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8" descr="Nghiện game và những ảnh hưởng đến sức khỏe » Báo Phụ Nữ Việt Nam">
            <a:extLst>
              <a:ext uri="{FF2B5EF4-FFF2-40B4-BE49-F238E27FC236}">
                <a16:creationId xmlns:a16="http://schemas.microsoft.com/office/drawing/2014/main" id="{E0003031-E62A-4C47-8652-772E233AD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450"/>
            <a:ext cx="41322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hơi thể thao trên đường có bị xử phạt không? | Hỏi đáp pháp luật | UBATGT">
            <a:extLst>
              <a:ext uri="{FF2B5EF4-FFF2-40B4-BE49-F238E27FC236}">
                <a16:creationId xmlns:a16="http://schemas.microsoft.com/office/drawing/2014/main" id="{58C809E1-851A-4B79-A18B-8805277C6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3730625"/>
            <a:ext cx="39560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ADMIN\Downloads\h.jpg">
            <a:extLst>
              <a:ext uri="{FF2B5EF4-FFF2-40B4-BE49-F238E27FC236}">
                <a16:creationId xmlns:a16="http://schemas.microsoft.com/office/drawing/2014/main" id="{0D42BB70-9578-4ED6-A5A5-9DF6222A1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160338"/>
            <a:ext cx="388620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22538"/>
                                        </p:tgtEl>
                                        <p:attrNameLst>
                                          <p:attrName>style.visibility</p:attrName>
                                        </p:attrNameLst>
                                      </p:cBhvr>
                                      <p:to>
                                        <p:strVal val="visible"/>
                                      </p:to>
                                    </p:set>
                                    <p:animEffect transition="in" filter="barn(inVertical)">
                                      <p:cBhvr>
                                        <p:cTn id="16" dur="500"/>
                                        <p:tgtEl>
                                          <p:spTgt spid="225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ext Box 4">
            <a:extLst>
              <a:ext uri="{FF2B5EF4-FFF2-40B4-BE49-F238E27FC236}">
                <a16:creationId xmlns:a16="http://schemas.microsoft.com/office/drawing/2014/main" id="{BE628B8F-38B9-444C-8F69-76AE0487E9E5}"/>
              </a:ext>
            </a:extLst>
          </p:cNvPr>
          <p:cNvSpPr txBox="1">
            <a:spLocks noChangeArrowheads="1"/>
          </p:cNvSpPr>
          <p:nvPr/>
        </p:nvSpPr>
        <p:spPr bwMode="auto">
          <a:xfrm>
            <a:off x="1524000" y="977900"/>
            <a:ext cx="6019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b/ Chơi các đồ chơi, trò chơi ấy như thế nào thì chúng trở nên có hại? </a:t>
            </a:r>
          </a:p>
        </p:txBody>
      </p:sp>
      <p:sp>
        <p:nvSpPr>
          <p:cNvPr id="5" name="TextBox 4">
            <a:extLst>
              <a:ext uri="{FF2B5EF4-FFF2-40B4-BE49-F238E27FC236}">
                <a16:creationId xmlns:a16="http://schemas.microsoft.com/office/drawing/2014/main" id="{6C1A31AD-3885-45DD-9E45-DCCC147B4A6B}"/>
              </a:ext>
            </a:extLst>
          </p:cNvPr>
          <p:cNvSpPr txBox="1">
            <a:spLocks noChangeArrowheads="1"/>
          </p:cNvSpPr>
          <p:nvPr/>
        </p:nvSpPr>
        <p:spPr bwMode="auto">
          <a:xfrm>
            <a:off x="1371600" y="2819400"/>
            <a:ext cx="6858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Chơi các đồ chơi, trò chơi ấy nếu ham chơi quá, quên ăn, quên ngủ, quên học thì sẽ ảnh hưởng đến sức khỏe và học tập. Chơi điện tử nhiều sẽ hại mắt. </a:t>
            </a:r>
            <a:endParaRPr kumimoji="0" lang="vi-VN"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84" name="Text Box 84"/>
          <p:cNvSpPr txBox="1">
            <a:spLocks noChangeArrowheads="1"/>
          </p:cNvSpPr>
          <p:nvPr/>
        </p:nvSpPr>
        <p:spPr bwMode="auto">
          <a:xfrm>
            <a:off x="621506" y="6452465"/>
            <a:ext cx="3094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2000" b="1" dirty="0">
                <a:solidFill>
                  <a:srgbClr val="CC3300"/>
                </a:solidFill>
              </a:rPr>
              <a:t>Đấu kiếm</a:t>
            </a:r>
          </a:p>
        </p:txBody>
      </p:sp>
      <p:sp>
        <p:nvSpPr>
          <p:cNvPr id="25685" name="Text Box 85"/>
          <p:cNvSpPr txBox="1">
            <a:spLocks noChangeArrowheads="1"/>
          </p:cNvSpPr>
          <p:nvPr/>
        </p:nvSpPr>
        <p:spPr bwMode="auto">
          <a:xfrm>
            <a:off x="5638800" y="6452466"/>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sz="2000" b="1" dirty="0">
                <a:solidFill>
                  <a:srgbClr val="CC0000"/>
                </a:solidFill>
              </a:rPr>
              <a:t> Súng đạn nhựa</a:t>
            </a:r>
          </a:p>
        </p:txBody>
      </p:sp>
      <p:pic>
        <p:nvPicPr>
          <p:cNvPr id="25686" name="Picture 86"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920" y="685800"/>
            <a:ext cx="4038600" cy="2813050"/>
          </a:xfrm>
          <a:prstGeom prst="rect">
            <a:avLst/>
          </a:prstGeom>
          <a:noFill/>
          <a:ln w="57150" cmpd="thickThin">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5689" name="Text Box 89"/>
          <p:cNvSpPr txBox="1">
            <a:spLocks noChangeArrowheads="1"/>
          </p:cNvSpPr>
          <p:nvPr/>
        </p:nvSpPr>
        <p:spPr bwMode="auto">
          <a:xfrm>
            <a:off x="550863" y="3346450"/>
            <a:ext cx="3235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2000" b="1" dirty="0">
                <a:solidFill>
                  <a:srgbClr val="CC3300"/>
                </a:solidFill>
              </a:rPr>
              <a:t>Bắn súng nước</a:t>
            </a:r>
            <a:r>
              <a:rPr lang="en-US" sz="3200" b="1" dirty="0"/>
              <a:t> </a:t>
            </a:r>
          </a:p>
        </p:txBody>
      </p:sp>
      <p:sp>
        <p:nvSpPr>
          <p:cNvPr id="25690" name="Text Box 90"/>
          <p:cNvSpPr txBox="1">
            <a:spLocks noChangeArrowheads="1"/>
          </p:cNvSpPr>
          <p:nvPr/>
        </p:nvSpPr>
        <p:spPr bwMode="auto">
          <a:xfrm>
            <a:off x="5638800" y="3352800"/>
            <a:ext cx="25669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2000" b="1" dirty="0">
                <a:solidFill>
                  <a:srgbClr val="CC3300"/>
                </a:solidFill>
              </a:rPr>
              <a:t>Bắn súng cao su</a:t>
            </a:r>
            <a:r>
              <a:rPr lang="en-US" sz="3200" b="1" dirty="0"/>
              <a:t> </a:t>
            </a:r>
          </a:p>
        </p:txBody>
      </p:sp>
      <p:pic>
        <p:nvPicPr>
          <p:cNvPr id="25692" name="Picture 92" descr="mm"/>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293370" y="3919538"/>
            <a:ext cx="3943350" cy="2435225"/>
          </a:xfrm>
          <a:prstGeom prst="rect">
            <a:avLst/>
          </a:prstGeom>
          <a:noFill/>
          <a:ln w="57150" cmpd="thinThick">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descr="Kết quả hình ảnh cho súng bắn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62" y="685800"/>
            <a:ext cx="4095750" cy="28130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Pictures\images151068_antt1 - Copy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970049"/>
            <a:ext cx="4038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1764" y="152400"/>
            <a:ext cx="8038835" cy="523220"/>
          </a:xfrm>
          <a:prstGeom prst="rect">
            <a:avLst/>
          </a:prstGeom>
        </p:spPr>
        <p:txBody>
          <a:bodyPr wrap="square">
            <a:spAutoFit/>
          </a:bodyPr>
          <a:lstStyle/>
          <a:p>
            <a:r>
              <a:rPr lang="en-US" sz="2800" dirty="0" err="1">
                <a:solidFill>
                  <a:srgbClr val="FF0000"/>
                </a:solidFill>
              </a:rPr>
              <a:t>Các</a:t>
            </a:r>
            <a:r>
              <a:rPr lang="en-US" sz="2800" dirty="0">
                <a:solidFill>
                  <a:srgbClr val="FF0000"/>
                </a:solidFill>
              </a:rPr>
              <a:t> </a:t>
            </a:r>
            <a:r>
              <a:rPr lang="en-US" sz="2800" dirty="0" err="1">
                <a:solidFill>
                  <a:srgbClr val="FF0000"/>
                </a:solidFill>
              </a:rPr>
              <a:t>trò</a:t>
            </a:r>
            <a:r>
              <a:rPr lang="en-US" sz="2800" dirty="0">
                <a:solidFill>
                  <a:srgbClr val="FF0000"/>
                </a:solidFill>
              </a:rPr>
              <a:t> </a:t>
            </a:r>
            <a:r>
              <a:rPr lang="en-US" sz="2800" dirty="0" err="1">
                <a:solidFill>
                  <a:srgbClr val="FF0000"/>
                </a:solidFill>
              </a:rPr>
              <a:t>chơi</a:t>
            </a:r>
            <a:r>
              <a:rPr lang="en-US" sz="2800" dirty="0">
                <a:solidFill>
                  <a:srgbClr val="FF0000"/>
                </a:solidFill>
              </a:rPr>
              <a:t> </a:t>
            </a:r>
            <a:r>
              <a:rPr lang="en-US" sz="2800" dirty="0" err="1">
                <a:solidFill>
                  <a:srgbClr val="FF0000"/>
                </a:solidFill>
              </a:rPr>
              <a:t>dưới</a:t>
            </a:r>
            <a:r>
              <a:rPr lang="en-US" sz="2800" dirty="0">
                <a:solidFill>
                  <a:srgbClr val="FF0000"/>
                </a:solidFill>
              </a:rPr>
              <a:t> </a:t>
            </a:r>
            <a:r>
              <a:rPr lang="en-US" sz="2800" dirty="0" err="1">
                <a:solidFill>
                  <a:srgbClr val="FF0000"/>
                </a:solidFill>
              </a:rPr>
              <a:t>đây</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hại</a:t>
            </a:r>
            <a:r>
              <a:rPr lang="en-US" sz="2800" dirty="0">
                <a:solidFill>
                  <a:srgbClr val="FF0000"/>
                </a:solidFill>
              </a:rPr>
              <a:t> </a:t>
            </a:r>
            <a:r>
              <a:rPr lang="en-US" sz="2800" dirty="0" err="1">
                <a:solidFill>
                  <a:srgbClr val="FF0000"/>
                </a:solidFill>
              </a:rPr>
              <a:t>như</a:t>
            </a:r>
            <a:r>
              <a:rPr lang="en-US" sz="2800" dirty="0">
                <a:solidFill>
                  <a:srgbClr val="FF0000"/>
                </a:solidFill>
              </a:rPr>
              <a:t> </a:t>
            </a:r>
            <a:r>
              <a:rPr lang="en-US" sz="2800" dirty="0" err="1">
                <a:solidFill>
                  <a:srgbClr val="FF0000"/>
                </a:solidFill>
              </a:rPr>
              <a:t>thế</a:t>
            </a:r>
            <a:r>
              <a:rPr lang="en-US" sz="2800" dirty="0">
                <a:solidFill>
                  <a:srgbClr val="FF0000"/>
                </a:solidFill>
              </a:rPr>
              <a:t> </a:t>
            </a:r>
            <a:r>
              <a:rPr lang="en-US" sz="2800" dirty="0" err="1">
                <a:solidFill>
                  <a:srgbClr val="FF0000"/>
                </a:solidFill>
              </a:rPr>
              <a:t>nào</a:t>
            </a:r>
            <a:r>
              <a:rPr lang="en-US" sz="2800" dirty="0">
                <a:solidFill>
                  <a:srgbClr val="FF0000"/>
                </a:solidFill>
              </a:rPr>
              <a:t>?</a:t>
            </a:r>
            <a:endParaRPr lang="vi-V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686"/>
                                        </p:tgtEl>
                                        <p:attrNameLst>
                                          <p:attrName>style.visibility</p:attrName>
                                        </p:attrNameLst>
                                      </p:cBhvr>
                                      <p:to>
                                        <p:strVal val="visible"/>
                                      </p:to>
                                    </p:set>
                                    <p:anim calcmode="lin" valueType="num">
                                      <p:cBhvr>
                                        <p:cTn id="14" dur="750" fill="hold"/>
                                        <p:tgtEl>
                                          <p:spTgt spid="25686"/>
                                        </p:tgtEl>
                                        <p:attrNameLst>
                                          <p:attrName>ppt_w</p:attrName>
                                        </p:attrNameLst>
                                      </p:cBhvr>
                                      <p:tavLst>
                                        <p:tav tm="0">
                                          <p:val>
                                            <p:fltVal val="0"/>
                                          </p:val>
                                        </p:tav>
                                        <p:tav tm="100000">
                                          <p:val>
                                            <p:strVal val="#ppt_w"/>
                                          </p:val>
                                        </p:tav>
                                      </p:tavLst>
                                    </p:anim>
                                    <p:anim calcmode="lin" valueType="num">
                                      <p:cBhvr>
                                        <p:cTn id="15" dur="750" fill="hold"/>
                                        <p:tgtEl>
                                          <p:spTgt spid="25686"/>
                                        </p:tgtEl>
                                        <p:attrNameLst>
                                          <p:attrName>ppt_h</p:attrName>
                                        </p:attrNameLst>
                                      </p:cBhvr>
                                      <p:tavLst>
                                        <p:tav tm="0">
                                          <p:val>
                                            <p:fltVal val="0"/>
                                          </p:val>
                                        </p:tav>
                                        <p:tav tm="100000">
                                          <p:val>
                                            <p:strVal val="#ppt_h"/>
                                          </p:val>
                                        </p:tav>
                                      </p:tavLst>
                                    </p:anim>
                                    <p:animEffect transition="in" filter="fade">
                                      <p:cBhvr>
                                        <p:cTn id="16" dur="750"/>
                                        <p:tgtEl>
                                          <p:spTgt spid="25686"/>
                                        </p:tgtEl>
                                      </p:cBhvr>
                                    </p:animEffect>
                                  </p:childTnLst>
                                </p:cTn>
                              </p:par>
                              <p:par>
                                <p:cTn id="17" presetID="53" presetClass="entr" presetSubtype="16"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750" fill="hold"/>
                                        <p:tgtEl>
                                          <p:spTgt spid="6146"/>
                                        </p:tgtEl>
                                        <p:attrNameLst>
                                          <p:attrName>ppt_w</p:attrName>
                                        </p:attrNameLst>
                                      </p:cBhvr>
                                      <p:tavLst>
                                        <p:tav tm="0">
                                          <p:val>
                                            <p:fltVal val="0"/>
                                          </p:val>
                                        </p:tav>
                                        <p:tav tm="100000">
                                          <p:val>
                                            <p:strVal val="#ppt_w"/>
                                          </p:val>
                                        </p:tav>
                                      </p:tavLst>
                                    </p:anim>
                                    <p:anim calcmode="lin" valueType="num">
                                      <p:cBhvr>
                                        <p:cTn id="20" dur="750" fill="hold"/>
                                        <p:tgtEl>
                                          <p:spTgt spid="6146"/>
                                        </p:tgtEl>
                                        <p:attrNameLst>
                                          <p:attrName>ppt_h</p:attrName>
                                        </p:attrNameLst>
                                      </p:cBhvr>
                                      <p:tavLst>
                                        <p:tav tm="0">
                                          <p:val>
                                            <p:fltVal val="0"/>
                                          </p:val>
                                        </p:tav>
                                        <p:tav tm="100000">
                                          <p:val>
                                            <p:strVal val="#ppt_h"/>
                                          </p:val>
                                        </p:tav>
                                      </p:tavLst>
                                    </p:anim>
                                    <p:animEffect transition="in" filter="fade">
                                      <p:cBhvr>
                                        <p:cTn id="21" dur="750"/>
                                        <p:tgtEl>
                                          <p:spTgt spid="6146"/>
                                        </p:tgtEl>
                                      </p:cBhvr>
                                    </p:animEffect>
                                  </p:childTnLst>
                                </p:cTn>
                              </p:par>
                              <p:par>
                                <p:cTn id="22" presetID="53" presetClass="entr" presetSubtype="16" fill="hold" nodeType="withEffect">
                                  <p:stCondLst>
                                    <p:cond delay="0"/>
                                  </p:stCondLst>
                                  <p:childTnLst>
                                    <p:set>
                                      <p:cBhvr>
                                        <p:cTn id="23" dur="1" fill="hold">
                                          <p:stCondLst>
                                            <p:cond delay="0"/>
                                          </p:stCondLst>
                                        </p:cTn>
                                        <p:tgtEl>
                                          <p:spTgt spid="25692"/>
                                        </p:tgtEl>
                                        <p:attrNameLst>
                                          <p:attrName>style.visibility</p:attrName>
                                        </p:attrNameLst>
                                      </p:cBhvr>
                                      <p:to>
                                        <p:strVal val="visible"/>
                                      </p:to>
                                    </p:set>
                                    <p:anim calcmode="lin" valueType="num">
                                      <p:cBhvr>
                                        <p:cTn id="24" dur="750" fill="hold"/>
                                        <p:tgtEl>
                                          <p:spTgt spid="25692"/>
                                        </p:tgtEl>
                                        <p:attrNameLst>
                                          <p:attrName>ppt_w</p:attrName>
                                        </p:attrNameLst>
                                      </p:cBhvr>
                                      <p:tavLst>
                                        <p:tav tm="0">
                                          <p:val>
                                            <p:fltVal val="0"/>
                                          </p:val>
                                        </p:tav>
                                        <p:tav tm="100000">
                                          <p:val>
                                            <p:strVal val="#ppt_w"/>
                                          </p:val>
                                        </p:tav>
                                      </p:tavLst>
                                    </p:anim>
                                    <p:anim calcmode="lin" valueType="num">
                                      <p:cBhvr>
                                        <p:cTn id="25" dur="750" fill="hold"/>
                                        <p:tgtEl>
                                          <p:spTgt spid="25692"/>
                                        </p:tgtEl>
                                        <p:attrNameLst>
                                          <p:attrName>ppt_h</p:attrName>
                                        </p:attrNameLst>
                                      </p:cBhvr>
                                      <p:tavLst>
                                        <p:tav tm="0">
                                          <p:val>
                                            <p:fltVal val="0"/>
                                          </p:val>
                                        </p:tav>
                                        <p:tav tm="100000">
                                          <p:val>
                                            <p:strVal val="#ppt_h"/>
                                          </p:val>
                                        </p:tav>
                                      </p:tavLst>
                                    </p:anim>
                                    <p:animEffect transition="in" filter="fade">
                                      <p:cBhvr>
                                        <p:cTn id="26" dur="750"/>
                                        <p:tgtEl>
                                          <p:spTgt spid="25692"/>
                                        </p:tgtEl>
                                      </p:cBhvr>
                                    </p:animEffect>
                                  </p:childTnLst>
                                </p:cTn>
                              </p:par>
                              <p:par>
                                <p:cTn id="27" presetID="53" presetClass="entr" presetSubtype="16"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 calcmode="lin" valueType="num">
                                      <p:cBhvr>
                                        <p:cTn id="29" dur="750" fill="hold"/>
                                        <p:tgtEl>
                                          <p:spTgt spid="6147"/>
                                        </p:tgtEl>
                                        <p:attrNameLst>
                                          <p:attrName>ppt_w</p:attrName>
                                        </p:attrNameLst>
                                      </p:cBhvr>
                                      <p:tavLst>
                                        <p:tav tm="0">
                                          <p:val>
                                            <p:fltVal val="0"/>
                                          </p:val>
                                        </p:tav>
                                        <p:tav tm="100000">
                                          <p:val>
                                            <p:strVal val="#ppt_w"/>
                                          </p:val>
                                        </p:tav>
                                      </p:tavLst>
                                    </p:anim>
                                    <p:anim calcmode="lin" valueType="num">
                                      <p:cBhvr>
                                        <p:cTn id="30" dur="750" fill="hold"/>
                                        <p:tgtEl>
                                          <p:spTgt spid="6147"/>
                                        </p:tgtEl>
                                        <p:attrNameLst>
                                          <p:attrName>ppt_h</p:attrName>
                                        </p:attrNameLst>
                                      </p:cBhvr>
                                      <p:tavLst>
                                        <p:tav tm="0">
                                          <p:val>
                                            <p:fltVal val="0"/>
                                          </p:val>
                                        </p:tav>
                                        <p:tav tm="100000">
                                          <p:val>
                                            <p:strVal val="#ppt_h"/>
                                          </p:val>
                                        </p:tav>
                                      </p:tavLst>
                                    </p:anim>
                                    <p:animEffect transition="in" filter="fade">
                                      <p:cBhvr>
                                        <p:cTn id="31" dur="750"/>
                                        <p:tgtEl>
                                          <p:spTgt spid="614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689"/>
                                        </p:tgtEl>
                                        <p:attrNameLst>
                                          <p:attrName>style.visibility</p:attrName>
                                        </p:attrNameLst>
                                      </p:cBhvr>
                                      <p:to>
                                        <p:strVal val="visible"/>
                                      </p:to>
                                    </p:set>
                                    <p:animEffect transition="in" filter="barn(inVertical)">
                                      <p:cBhvr>
                                        <p:cTn id="36" dur="500"/>
                                        <p:tgtEl>
                                          <p:spTgt spid="2568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690"/>
                                        </p:tgtEl>
                                        <p:attrNameLst>
                                          <p:attrName>style.visibility</p:attrName>
                                        </p:attrNameLst>
                                      </p:cBhvr>
                                      <p:to>
                                        <p:strVal val="visible"/>
                                      </p:to>
                                    </p:set>
                                    <p:animEffect transition="in" filter="barn(inVertical)">
                                      <p:cBhvr>
                                        <p:cTn id="39" dur="500"/>
                                        <p:tgtEl>
                                          <p:spTgt spid="2569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684"/>
                                        </p:tgtEl>
                                        <p:attrNameLst>
                                          <p:attrName>style.visibility</p:attrName>
                                        </p:attrNameLst>
                                      </p:cBhvr>
                                      <p:to>
                                        <p:strVal val="visible"/>
                                      </p:to>
                                    </p:set>
                                    <p:animEffect transition="in" filter="barn(inVertical)">
                                      <p:cBhvr>
                                        <p:cTn id="42" dur="500"/>
                                        <p:tgtEl>
                                          <p:spTgt spid="2568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685"/>
                                        </p:tgtEl>
                                        <p:attrNameLst>
                                          <p:attrName>style.visibility</p:attrName>
                                        </p:attrNameLst>
                                      </p:cBhvr>
                                      <p:to>
                                        <p:strVal val="visible"/>
                                      </p:to>
                                    </p:set>
                                    <p:animEffect transition="in" filter="barn(inVertical)">
                                      <p:cBhvr>
                                        <p:cTn id="45" dur="500"/>
                                        <p:tgtEl>
                                          <p:spTgt spid="2568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25686"/>
                                        </p:tgtEl>
                                        <p:attrNameLst>
                                          <p:attrName>ppt_w</p:attrName>
                                        </p:attrNameLst>
                                      </p:cBhvr>
                                      <p:tavLst>
                                        <p:tav tm="0">
                                          <p:val>
                                            <p:strVal val="ppt_w"/>
                                          </p:val>
                                        </p:tav>
                                        <p:tav tm="100000">
                                          <p:val>
                                            <p:fltVal val="0"/>
                                          </p:val>
                                        </p:tav>
                                      </p:tavLst>
                                    </p:anim>
                                    <p:anim calcmode="lin" valueType="num">
                                      <p:cBhvr>
                                        <p:cTn id="50" dur="500"/>
                                        <p:tgtEl>
                                          <p:spTgt spid="25686"/>
                                        </p:tgtEl>
                                        <p:attrNameLst>
                                          <p:attrName>ppt_h</p:attrName>
                                        </p:attrNameLst>
                                      </p:cBhvr>
                                      <p:tavLst>
                                        <p:tav tm="0">
                                          <p:val>
                                            <p:strVal val="ppt_h"/>
                                          </p:val>
                                        </p:tav>
                                        <p:tav tm="100000">
                                          <p:val>
                                            <p:fltVal val="0"/>
                                          </p:val>
                                        </p:tav>
                                      </p:tavLst>
                                    </p:anim>
                                    <p:animEffect transition="out" filter="fade">
                                      <p:cBhvr>
                                        <p:cTn id="51" dur="500"/>
                                        <p:tgtEl>
                                          <p:spTgt spid="25686"/>
                                        </p:tgtEl>
                                      </p:cBhvr>
                                    </p:animEffect>
                                    <p:set>
                                      <p:cBhvr>
                                        <p:cTn id="52" dur="1" fill="hold">
                                          <p:stCondLst>
                                            <p:cond delay="499"/>
                                          </p:stCondLst>
                                        </p:cTn>
                                        <p:tgtEl>
                                          <p:spTgt spid="25686"/>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25692"/>
                                        </p:tgtEl>
                                        <p:attrNameLst>
                                          <p:attrName>ppt_w</p:attrName>
                                        </p:attrNameLst>
                                      </p:cBhvr>
                                      <p:tavLst>
                                        <p:tav tm="0">
                                          <p:val>
                                            <p:strVal val="ppt_w"/>
                                          </p:val>
                                        </p:tav>
                                        <p:tav tm="100000">
                                          <p:val>
                                            <p:fltVal val="0"/>
                                          </p:val>
                                        </p:tav>
                                      </p:tavLst>
                                    </p:anim>
                                    <p:anim calcmode="lin" valueType="num">
                                      <p:cBhvr>
                                        <p:cTn id="55" dur="500"/>
                                        <p:tgtEl>
                                          <p:spTgt spid="25692"/>
                                        </p:tgtEl>
                                        <p:attrNameLst>
                                          <p:attrName>ppt_h</p:attrName>
                                        </p:attrNameLst>
                                      </p:cBhvr>
                                      <p:tavLst>
                                        <p:tav tm="0">
                                          <p:val>
                                            <p:strVal val="ppt_h"/>
                                          </p:val>
                                        </p:tav>
                                        <p:tav tm="100000">
                                          <p:val>
                                            <p:fltVal val="0"/>
                                          </p:val>
                                        </p:tav>
                                      </p:tavLst>
                                    </p:anim>
                                    <p:animEffect transition="out" filter="fade">
                                      <p:cBhvr>
                                        <p:cTn id="56" dur="500"/>
                                        <p:tgtEl>
                                          <p:spTgt spid="25692"/>
                                        </p:tgtEl>
                                      </p:cBhvr>
                                    </p:animEffect>
                                    <p:set>
                                      <p:cBhvr>
                                        <p:cTn id="57" dur="1" fill="hold">
                                          <p:stCondLst>
                                            <p:cond delay="499"/>
                                          </p:stCondLst>
                                        </p:cTn>
                                        <p:tgtEl>
                                          <p:spTgt spid="25692"/>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6147"/>
                                        </p:tgtEl>
                                        <p:attrNameLst>
                                          <p:attrName>ppt_w</p:attrName>
                                        </p:attrNameLst>
                                      </p:cBhvr>
                                      <p:tavLst>
                                        <p:tav tm="0">
                                          <p:val>
                                            <p:strVal val="ppt_w"/>
                                          </p:val>
                                        </p:tav>
                                        <p:tav tm="100000">
                                          <p:val>
                                            <p:fltVal val="0"/>
                                          </p:val>
                                        </p:tav>
                                      </p:tavLst>
                                    </p:anim>
                                    <p:anim calcmode="lin" valueType="num">
                                      <p:cBhvr>
                                        <p:cTn id="60" dur="500"/>
                                        <p:tgtEl>
                                          <p:spTgt spid="6147"/>
                                        </p:tgtEl>
                                        <p:attrNameLst>
                                          <p:attrName>ppt_h</p:attrName>
                                        </p:attrNameLst>
                                      </p:cBhvr>
                                      <p:tavLst>
                                        <p:tav tm="0">
                                          <p:val>
                                            <p:strVal val="ppt_h"/>
                                          </p:val>
                                        </p:tav>
                                        <p:tav tm="100000">
                                          <p:val>
                                            <p:fltVal val="0"/>
                                          </p:val>
                                        </p:tav>
                                      </p:tavLst>
                                    </p:anim>
                                    <p:animEffect transition="out" filter="fade">
                                      <p:cBhvr>
                                        <p:cTn id="61" dur="500"/>
                                        <p:tgtEl>
                                          <p:spTgt spid="6147"/>
                                        </p:tgtEl>
                                      </p:cBhvr>
                                    </p:animEffect>
                                    <p:set>
                                      <p:cBhvr>
                                        <p:cTn id="62" dur="1" fill="hold">
                                          <p:stCondLst>
                                            <p:cond delay="499"/>
                                          </p:stCondLst>
                                        </p:cTn>
                                        <p:tgtEl>
                                          <p:spTgt spid="6147"/>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25690"/>
                                        </p:tgtEl>
                                        <p:attrNameLst>
                                          <p:attrName>ppt_w</p:attrName>
                                        </p:attrNameLst>
                                      </p:cBhvr>
                                      <p:tavLst>
                                        <p:tav tm="0">
                                          <p:val>
                                            <p:strVal val="ppt_w"/>
                                          </p:val>
                                        </p:tav>
                                        <p:tav tm="100000">
                                          <p:val>
                                            <p:fltVal val="0"/>
                                          </p:val>
                                        </p:tav>
                                      </p:tavLst>
                                    </p:anim>
                                    <p:anim calcmode="lin" valueType="num">
                                      <p:cBhvr>
                                        <p:cTn id="65" dur="500"/>
                                        <p:tgtEl>
                                          <p:spTgt spid="25690"/>
                                        </p:tgtEl>
                                        <p:attrNameLst>
                                          <p:attrName>ppt_h</p:attrName>
                                        </p:attrNameLst>
                                      </p:cBhvr>
                                      <p:tavLst>
                                        <p:tav tm="0">
                                          <p:val>
                                            <p:strVal val="ppt_h"/>
                                          </p:val>
                                        </p:tav>
                                        <p:tav tm="100000">
                                          <p:val>
                                            <p:fltVal val="0"/>
                                          </p:val>
                                        </p:tav>
                                      </p:tavLst>
                                    </p:anim>
                                    <p:animEffect transition="out" filter="fade">
                                      <p:cBhvr>
                                        <p:cTn id="66" dur="500"/>
                                        <p:tgtEl>
                                          <p:spTgt spid="25690"/>
                                        </p:tgtEl>
                                      </p:cBhvr>
                                    </p:animEffect>
                                    <p:set>
                                      <p:cBhvr>
                                        <p:cTn id="67" dur="1" fill="hold">
                                          <p:stCondLst>
                                            <p:cond delay="499"/>
                                          </p:stCondLst>
                                        </p:cTn>
                                        <p:tgtEl>
                                          <p:spTgt spid="25690"/>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5684"/>
                                        </p:tgtEl>
                                        <p:attrNameLst>
                                          <p:attrName>ppt_w</p:attrName>
                                        </p:attrNameLst>
                                      </p:cBhvr>
                                      <p:tavLst>
                                        <p:tav tm="0">
                                          <p:val>
                                            <p:strVal val="ppt_w"/>
                                          </p:val>
                                        </p:tav>
                                        <p:tav tm="100000">
                                          <p:val>
                                            <p:fltVal val="0"/>
                                          </p:val>
                                        </p:tav>
                                      </p:tavLst>
                                    </p:anim>
                                    <p:anim calcmode="lin" valueType="num">
                                      <p:cBhvr>
                                        <p:cTn id="70" dur="500"/>
                                        <p:tgtEl>
                                          <p:spTgt spid="25684"/>
                                        </p:tgtEl>
                                        <p:attrNameLst>
                                          <p:attrName>ppt_h</p:attrName>
                                        </p:attrNameLst>
                                      </p:cBhvr>
                                      <p:tavLst>
                                        <p:tav tm="0">
                                          <p:val>
                                            <p:strVal val="ppt_h"/>
                                          </p:val>
                                        </p:tav>
                                        <p:tav tm="100000">
                                          <p:val>
                                            <p:fltVal val="0"/>
                                          </p:val>
                                        </p:tav>
                                      </p:tavLst>
                                    </p:anim>
                                    <p:animEffect transition="out" filter="fade">
                                      <p:cBhvr>
                                        <p:cTn id="71" dur="500"/>
                                        <p:tgtEl>
                                          <p:spTgt spid="25684"/>
                                        </p:tgtEl>
                                      </p:cBhvr>
                                    </p:animEffect>
                                    <p:set>
                                      <p:cBhvr>
                                        <p:cTn id="72" dur="1" fill="hold">
                                          <p:stCondLst>
                                            <p:cond delay="499"/>
                                          </p:stCondLst>
                                        </p:cTn>
                                        <p:tgtEl>
                                          <p:spTgt spid="25684"/>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25685"/>
                                        </p:tgtEl>
                                        <p:attrNameLst>
                                          <p:attrName>ppt_w</p:attrName>
                                        </p:attrNameLst>
                                      </p:cBhvr>
                                      <p:tavLst>
                                        <p:tav tm="0">
                                          <p:val>
                                            <p:strVal val="ppt_w"/>
                                          </p:val>
                                        </p:tav>
                                        <p:tav tm="100000">
                                          <p:val>
                                            <p:fltVal val="0"/>
                                          </p:val>
                                        </p:tav>
                                      </p:tavLst>
                                    </p:anim>
                                    <p:anim calcmode="lin" valueType="num">
                                      <p:cBhvr>
                                        <p:cTn id="75" dur="500"/>
                                        <p:tgtEl>
                                          <p:spTgt spid="25685"/>
                                        </p:tgtEl>
                                        <p:attrNameLst>
                                          <p:attrName>ppt_h</p:attrName>
                                        </p:attrNameLst>
                                      </p:cBhvr>
                                      <p:tavLst>
                                        <p:tav tm="0">
                                          <p:val>
                                            <p:strVal val="ppt_h"/>
                                          </p:val>
                                        </p:tav>
                                        <p:tav tm="100000">
                                          <p:val>
                                            <p:fltVal val="0"/>
                                          </p:val>
                                        </p:tav>
                                      </p:tavLst>
                                    </p:anim>
                                    <p:animEffect transition="out" filter="fade">
                                      <p:cBhvr>
                                        <p:cTn id="76" dur="500"/>
                                        <p:tgtEl>
                                          <p:spTgt spid="25685"/>
                                        </p:tgtEl>
                                      </p:cBhvr>
                                    </p:animEffect>
                                    <p:set>
                                      <p:cBhvr>
                                        <p:cTn id="77" dur="1" fill="hold">
                                          <p:stCondLst>
                                            <p:cond delay="499"/>
                                          </p:stCondLst>
                                        </p:cTn>
                                        <p:tgtEl>
                                          <p:spTgt spid="2568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6146"/>
                                        </p:tgtEl>
                                        <p:attrNameLst>
                                          <p:attrName>ppt_w</p:attrName>
                                        </p:attrNameLst>
                                      </p:cBhvr>
                                      <p:tavLst>
                                        <p:tav tm="0">
                                          <p:val>
                                            <p:strVal val="ppt_w"/>
                                          </p:val>
                                        </p:tav>
                                        <p:tav tm="100000">
                                          <p:val>
                                            <p:fltVal val="0"/>
                                          </p:val>
                                        </p:tav>
                                      </p:tavLst>
                                    </p:anim>
                                    <p:anim calcmode="lin" valueType="num">
                                      <p:cBhvr>
                                        <p:cTn id="82" dur="500"/>
                                        <p:tgtEl>
                                          <p:spTgt spid="6146"/>
                                        </p:tgtEl>
                                        <p:attrNameLst>
                                          <p:attrName>ppt_h</p:attrName>
                                        </p:attrNameLst>
                                      </p:cBhvr>
                                      <p:tavLst>
                                        <p:tav tm="0">
                                          <p:val>
                                            <p:strVal val="ppt_h"/>
                                          </p:val>
                                        </p:tav>
                                        <p:tav tm="100000">
                                          <p:val>
                                            <p:fltVal val="0"/>
                                          </p:val>
                                        </p:tav>
                                      </p:tavLst>
                                    </p:anim>
                                    <p:animEffect transition="out" filter="fade">
                                      <p:cBhvr>
                                        <p:cTn id="83" dur="500"/>
                                        <p:tgtEl>
                                          <p:spTgt spid="6146"/>
                                        </p:tgtEl>
                                      </p:cBhvr>
                                    </p:animEffect>
                                    <p:set>
                                      <p:cBhvr>
                                        <p:cTn id="84" dur="1" fill="hold">
                                          <p:stCondLst>
                                            <p:cond delay="499"/>
                                          </p:stCondLst>
                                        </p:cTn>
                                        <p:tgtEl>
                                          <p:spTgt spid="6146"/>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25689"/>
                                        </p:tgtEl>
                                        <p:attrNameLst>
                                          <p:attrName>ppt_w</p:attrName>
                                        </p:attrNameLst>
                                      </p:cBhvr>
                                      <p:tavLst>
                                        <p:tav tm="0">
                                          <p:val>
                                            <p:strVal val="ppt_w"/>
                                          </p:val>
                                        </p:tav>
                                        <p:tav tm="100000">
                                          <p:val>
                                            <p:fltVal val="0"/>
                                          </p:val>
                                        </p:tav>
                                      </p:tavLst>
                                    </p:anim>
                                    <p:anim calcmode="lin" valueType="num">
                                      <p:cBhvr>
                                        <p:cTn id="87" dur="500"/>
                                        <p:tgtEl>
                                          <p:spTgt spid="25689"/>
                                        </p:tgtEl>
                                        <p:attrNameLst>
                                          <p:attrName>ppt_h</p:attrName>
                                        </p:attrNameLst>
                                      </p:cBhvr>
                                      <p:tavLst>
                                        <p:tav tm="0">
                                          <p:val>
                                            <p:strVal val="ppt_h"/>
                                          </p:val>
                                        </p:tav>
                                        <p:tav tm="100000">
                                          <p:val>
                                            <p:fltVal val="0"/>
                                          </p:val>
                                        </p:tav>
                                      </p:tavLst>
                                    </p:anim>
                                    <p:animEffect transition="out" filter="fade">
                                      <p:cBhvr>
                                        <p:cTn id="88" dur="500"/>
                                        <p:tgtEl>
                                          <p:spTgt spid="25689"/>
                                        </p:tgtEl>
                                      </p:cBhvr>
                                    </p:animEffect>
                                    <p:set>
                                      <p:cBhvr>
                                        <p:cTn id="89" dur="1" fill="hold">
                                          <p:stCondLst>
                                            <p:cond delay="499"/>
                                          </p:stCondLst>
                                        </p:cTn>
                                        <p:tgtEl>
                                          <p:spTgt spid="25689"/>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25686"/>
                                        </p:tgtEl>
                                        <p:attrNameLst>
                                          <p:attrName>style.visibility</p:attrName>
                                        </p:attrNameLst>
                                      </p:cBhvr>
                                      <p:to>
                                        <p:strVal val="visible"/>
                                      </p:to>
                                    </p:set>
                                    <p:anim calcmode="lin" valueType="num">
                                      <p:cBhvr>
                                        <p:cTn id="92" dur="500" fill="hold"/>
                                        <p:tgtEl>
                                          <p:spTgt spid="25686"/>
                                        </p:tgtEl>
                                        <p:attrNameLst>
                                          <p:attrName>ppt_w</p:attrName>
                                        </p:attrNameLst>
                                      </p:cBhvr>
                                      <p:tavLst>
                                        <p:tav tm="0">
                                          <p:val>
                                            <p:fltVal val="0"/>
                                          </p:val>
                                        </p:tav>
                                        <p:tav tm="100000">
                                          <p:val>
                                            <p:strVal val="#ppt_w"/>
                                          </p:val>
                                        </p:tav>
                                      </p:tavLst>
                                    </p:anim>
                                    <p:anim calcmode="lin" valueType="num">
                                      <p:cBhvr>
                                        <p:cTn id="93" dur="500" fill="hold"/>
                                        <p:tgtEl>
                                          <p:spTgt spid="25686"/>
                                        </p:tgtEl>
                                        <p:attrNameLst>
                                          <p:attrName>ppt_h</p:attrName>
                                        </p:attrNameLst>
                                      </p:cBhvr>
                                      <p:tavLst>
                                        <p:tav tm="0">
                                          <p:val>
                                            <p:fltVal val="0"/>
                                          </p:val>
                                        </p:tav>
                                        <p:tav tm="100000">
                                          <p:val>
                                            <p:strVal val="#ppt_h"/>
                                          </p:val>
                                        </p:tav>
                                      </p:tavLst>
                                    </p:anim>
                                    <p:animEffect transition="in" filter="fade">
                                      <p:cBhvr>
                                        <p:cTn id="94" dur="500"/>
                                        <p:tgtEl>
                                          <p:spTgt spid="25686"/>
                                        </p:tgtEl>
                                      </p:cBhvr>
                                    </p:animEffect>
                                  </p:childTnLst>
                                </p:cTn>
                              </p:par>
                              <p:par>
                                <p:cTn id="95" presetID="53" presetClass="entr" presetSubtype="16" fill="hold" grpId="2" nodeType="withEffect">
                                  <p:stCondLst>
                                    <p:cond delay="0"/>
                                  </p:stCondLst>
                                  <p:childTnLst>
                                    <p:set>
                                      <p:cBhvr>
                                        <p:cTn id="96" dur="1" fill="hold">
                                          <p:stCondLst>
                                            <p:cond delay="0"/>
                                          </p:stCondLst>
                                        </p:cTn>
                                        <p:tgtEl>
                                          <p:spTgt spid="25690"/>
                                        </p:tgtEl>
                                        <p:attrNameLst>
                                          <p:attrName>style.visibility</p:attrName>
                                        </p:attrNameLst>
                                      </p:cBhvr>
                                      <p:to>
                                        <p:strVal val="visible"/>
                                      </p:to>
                                    </p:set>
                                    <p:anim calcmode="lin" valueType="num">
                                      <p:cBhvr>
                                        <p:cTn id="97" dur="500" fill="hold"/>
                                        <p:tgtEl>
                                          <p:spTgt spid="25690"/>
                                        </p:tgtEl>
                                        <p:attrNameLst>
                                          <p:attrName>ppt_w</p:attrName>
                                        </p:attrNameLst>
                                      </p:cBhvr>
                                      <p:tavLst>
                                        <p:tav tm="0">
                                          <p:val>
                                            <p:fltVal val="0"/>
                                          </p:val>
                                        </p:tav>
                                        <p:tav tm="100000">
                                          <p:val>
                                            <p:strVal val="#ppt_w"/>
                                          </p:val>
                                        </p:tav>
                                      </p:tavLst>
                                    </p:anim>
                                    <p:anim calcmode="lin" valueType="num">
                                      <p:cBhvr>
                                        <p:cTn id="98" dur="500" fill="hold"/>
                                        <p:tgtEl>
                                          <p:spTgt spid="25690"/>
                                        </p:tgtEl>
                                        <p:attrNameLst>
                                          <p:attrName>ppt_h</p:attrName>
                                        </p:attrNameLst>
                                      </p:cBhvr>
                                      <p:tavLst>
                                        <p:tav tm="0">
                                          <p:val>
                                            <p:fltVal val="0"/>
                                          </p:val>
                                        </p:tav>
                                        <p:tav tm="100000">
                                          <p:val>
                                            <p:strVal val="#ppt_h"/>
                                          </p:val>
                                        </p:tav>
                                      </p:tavLst>
                                    </p:anim>
                                    <p:animEffect transition="in" filter="fade">
                                      <p:cBhvr>
                                        <p:cTn id="99" dur="500"/>
                                        <p:tgtEl>
                                          <p:spTgt spid="25690"/>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nodeType="clickEffect">
                                  <p:stCondLst>
                                    <p:cond delay="0"/>
                                  </p:stCondLst>
                                  <p:childTnLst>
                                    <p:anim calcmode="lin" valueType="num">
                                      <p:cBhvr>
                                        <p:cTn id="103" dur="500"/>
                                        <p:tgtEl>
                                          <p:spTgt spid="25686"/>
                                        </p:tgtEl>
                                        <p:attrNameLst>
                                          <p:attrName>ppt_w</p:attrName>
                                        </p:attrNameLst>
                                      </p:cBhvr>
                                      <p:tavLst>
                                        <p:tav tm="0">
                                          <p:val>
                                            <p:strVal val="ppt_w"/>
                                          </p:val>
                                        </p:tav>
                                        <p:tav tm="100000">
                                          <p:val>
                                            <p:fltVal val="0"/>
                                          </p:val>
                                        </p:tav>
                                      </p:tavLst>
                                    </p:anim>
                                    <p:anim calcmode="lin" valueType="num">
                                      <p:cBhvr>
                                        <p:cTn id="104" dur="500"/>
                                        <p:tgtEl>
                                          <p:spTgt spid="25686"/>
                                        </p:tgtEl>
                                        <p:attrNameLst>
                                          <p:attrName>ppt_h</p:attrName>
                                        </p:attrNameLst>
                                      </p:cBhvr>
                                      <p:tavLst>
                                        <p:tav tm="0">
                                          <p:val>
                                            <p:strVal val="ppt_h"/>
                                          </p:val>
                                        </p:tav>
                                        <p:tav tm="100000">
                                          <p:val>
                                            <p:fltVal val="0"/>
                                          </p:val>
                                        </p:tav>
                                      </p:tavLst>
                                    </p:anim>
                                    <p:animEffect transition="out" filter="fade">
                                      <p:cBhvr>
                                        <p:cTn id="105" dur="500"/>
                                        <p:tgtEl>
                                          <p:spTgt spid="25686"/>
                                        </p:tgtEl>
                                      </p:cBhvr>
                                    </p:animEffect>
                                    <p:set>
                                      <p:cBhvr>
                                        <p:cTn id="106" dur="1" fill="hold">
                                          <p:stCondLst>
                                            <p:cond delay="499"/>
                                          </p:stCondLst>
                                        </p:cTn>
                                        <p:tgtEl>
                                          <p:spTgt spid="25686"/>
                                        </p:tgtEl>
                                        <p:attrNameLst>
                                          <p:attrName>style.visibility</p:attrName>
                                        </p:attrNameLst>
                                      </p:cBhvr>
                                      <p:to>
                                        <p:strVal val="hidden"/>
                                      </p:to>
                                    </p:set>
                                  </p:childTnLst>
                                </p:cTn>
                              </p:par>
                              <p:par>
                                <p:cTn id="107" presetID="53" presetClass="exit" presetSubtype="32" fill="hold" grpId="3" nodeType="withEffect">
                                  <p:stCondLst>
                                    <p:cond delay="0"/>
                                  </p:stCondLst>
                                  <p:childTnLst>
                                    <p:anim calcmode="lin" valueType="num">
                                      <p:cBhvr>
                                        <p:cTn id="108" dur="500"/>
                                        <p:tgtEl>
                                          <p:spTgt spid="25690"/>
                                        </p:tgtEl>
                                        <p:attrNameLst>
                                          <p:attrName>ppt_w</p:attrName>
                                        </p:attrNameLst>
                                      </p:cBhvr>
                                      <p:tavLst>
                                        <p:tav tm="0">
                                          <p:val>
                                            <p:strVal val="ppt_w"/>
                                          </p:val>
                                        </p:tav>
                                        <p:tav tm="100000">
                                          <p:val>
                                            <p:fltVal val="0"/>
                                          </p:val>
                                        </p:tav>
                                      </p:tavLst>
                                    </p:anim>
                                    <p:anim calcmode="lin" valueType="num">
                                      <p:cBhvr>
                                        <p:cTn id="109" dur="500"/>
                                        <p:tgtEl>
                                          <p:spTgt spid="25690"/>
                                        </p:tgtEl>
                                        <p:attrNameLst>
                                          <p:attrName>ppt_h</p:attrName>
                                        </p:attrNameLst>
                                      </p:cBhvr>
                                      <p:tavLst>
                                        <p:tav tm="0">
                                          <p:val>
                                            <p:strVal val="ppt_h"/>
                                          </p:val>
                                        </p:tav>
                                        <p:tav tm="100000">
                                          <p:val>
                                            <p:fltVal val="0"/>
                                          </p:val>
                                        </p:tav>
                                      </p:tavLst>
                                    </p:anim>
                                    <p:animEffect transition="out" filter="fade">
                                      <p:cBhvr>
                                        <p:cTn id="110" dur="500"/>
                                        <p:tgtEl>
                                          <p:spTgt spid="25690"/>
                                        </p:tgtEl>
                                      </p:cBhvr>
                                    </p:animEffect>
                                    <p:set>
                                      <p:cBhvr>
                                        <p:cTn id="111" dur="1" fill="hold">
                                          <p:stCondLst>
                                            <p:cond delay="499"/>
                                          </p:stCondLst>
                                        </p:cTn>
                                        <p:tgtEl>
                                          <p:spTgt spid="25690"/>
                                        </p:tgtEl>
                                        <p:attrNameLst>
                                          <p:attrName>style.visibility</p:attrName>
                                        </p:attrNameLst>
                                      </p:cBhvr>
                                      <p:to>
                                        <p:strVal val="hidden"/>
                                      </p:to>
                                    </p:set>
                                  </p:childTnLst>
                                </p:cTn>
                              </p:par>
                              <p:par>
                                <p:cTn id="112" presetID="53" presetClass="entr" presetSubtype="16" fill="hold" nodeType="withEffect">
                                  <p:stCondLst>
                                    <p:cond delay="0"/>
                                  </p:stCondLst>
                                  <p:childTnLst>
                                    <p:set>
                                      <p:cBhvr>
                                        <p:cTn id="113" dur="1" fill="hold">
                                          <p:stCondLst>
                                            <p:cond delay="0"/>
                                          </p:stCondLst>
                                        </p:cTn>
                                        <p:tgtEl>
                                          <p:spTgt spid="25692"/>
                                        </p:tgtEl>
                                        <p:attrNameLst>
                                          <p:attrName>style.visibility</p:attrName>
                                        </p:attrNameLst>
                                      </p:cBhvr>
                                      <p:to>
                                        <p:strVal val="visible"/>
                                      </p:to>
                                    </p:set>
                                    <p:anim calcmode="lin" valueType="num">
                                      <p:cBhvr>
                                        <p:cTn id="114" dur="500" fill="hold"/>
                                        <p:tgtEl>
                                          <p:spTgt spid="25692"/>
                                        </p:tgtEl>
                                        <p:attrNameLst>
                                          <p:attrName>ppt_w</p:attrName>
                                        </p:attrNameLst>
                                      </p:cBhvr>
                                      <p:tavLst>
                                        <p:tav tm="0">
                                          <p:val>
                                            <p:fltVal val="0"/>
                                          </p:val>
                                        </p:tav>
                                        <p:tav tm="100000">
                                          <p:val>
                                            <p:strVal val="#ppt_w"/>
                                          </p:val>
                                        </p:tav>
                                      </p:tavLst>
                                    </p:anim>
                                    <p:anim calcmode="lin" valueType="num">
                                      <p:cBhvr>
                                        <p:cTn id="115" dur="500" fill="hold"/>
                                        <p:tgtEl>
                                          <p:spTgt spid="25692"/>
                                        </p:tgtEl>
                                        <p:attrNameLst>
                                          <p:attrName>ppt_h</p:attrName>
                                        </p:attrNameLst>
                                      </p:cBhvr>
                                      <p:tavLst>
                                        <p:tav tm="0">
                                          <p:val>
                                            <p:fltVal val="0"/>
                                          </p:val>
                                        </p:tav>
                                        <p:tav tm="100000">
                                          <p:val>
                                            <p:strVal val="#ppt_h"/>
                                          </p:val>
                                        </p:tav>
                                      </p:tavLst>
                                    </p:anim>
                                    <p:animEffect transition="in" filter="fade">
                                      <p:cBhvr>
                                        <p:cTn id="116" dur="500"/>
                                        <p:tgtEl>
                                          <p:spTgt spid="25692"/>
                                        </p:tgtEl>
                                      </p:cBhvr>
                                    </p:animEffect>
                                  </p:childTnLst>
                                </p:cTn>
                              </p:par>
                              <p:par>
                                <p:cTn id="117" presetID="53" presetClass="entr" presetSubtype="16" fill="hold" grpId="2" nodeType="withEffect">
                                  <p:stCondLst>
                                    <p:cond delay="0"/>
                                  </p:stCondLst>
                                  <p:childTnLst>
                                    <p:set>
                                      <p:cBhvr>
                                        <p:cTn id="118" dur="1" fill="hold">
                                          <p:stCondLst>
                                            <p:cond delay="0"/>
                                          </p:stCondLst>
                                        </p:cTn>
                                        <p:tgtEl>
                                          <p:spTgt spid="25684"/>
                                        </p:tgtEl>
                                        <p:attrNameLst>
                                          <p:attrName>style.visibility</p:attrName>
                                        </p:attrNameLst>
                                      </p:cBhvr>
                                      <p:to>
                                        <p:strVal val="visible"/>
                                      </p:to>
                                    </p:set>
                                    <p:anim calcmode="lin" valueType="num">
                                      <p:cBhvr>
                                        <p:cTn id="119" dur="500" fill="hold"/>
                                        <p:tgtEl>
                                          <p:spTgt spid="25684"/>
                                        </p:tgtEl>
                                        <p:attrNameLst>
                                          <p:attrName>ppt_w</p:attrName>
                                        </p:attrNameLst>
                                      </p:cBhvr>
                                      <p:tavLst>
                                        <p:tav tm="0">
                                          <p:val>
                                            <p:fltVal val="0"/>
                                          </p:val>
                                        </p:tav>
                                        <p:tav tm="100000">
                                          <p:val>
                                            <p:strVal val="#ppt_w"/>
                                          </p:val>
                                        </p:tav>
                                      </p:tavLst>
                                    </p:anim>
                                    <p:anim calcmode="lin" valueType="num">
                                      <p:cBhvr>
                                        <p:cTn id="120" dur="500" fill="hold"/>
                                        <p:tgtEl>
                                          <p:spTgt spid="25684"/>
                                        </p:tgtEl>
                                        <p:attrNameLst>
                                          <p:attrName>ppt_h</p:attrName>
                                        </p:attrNameLst>
                                      </p:cBhvr>
                                      <p:tavLst>
                                        <p:tav tm="0">
                                          <p:val>
                                            <p:fltVal val="0"/>
                                          </p:val>
                                        </p:tav>
                                        <p:tav tm="100000">
                                          <p:val>
                                            <p:strVal val="#ppt_h"/>
                                          </p:val>
                                        </p:tav>
                                      </p:tavLst>
                                    </p:anim>
                                    <p:animEffect transition="in" filter="fade">
                                      <p:cBhvr>
                                        <p:cTn id="121" dur="500"/>
                                        <p:tgtEl>
                                          <p:spTgt spid="25684"/>
                                        </p:tgtEl>
                                      </p:cBhvr>
                                    </p:animEffect>
                                  </p:childTnLst>
                                </p:cTn>
                              </p:par>
                            </p:childTnLst>
                          </p:cTn>
                        </p:par>
                      </p:childTnLst>
                    </p:cTn>
                  </p:par>
                  <p:par>
                    <p:cTn id="122" fill="hold">
                      <p:stCondLst>
                        <p:cond delay="indefinite"/>
                      </p:stCondLst>
                      <p:childTnLst>
                        <p:par>
                          <p:cTn id="123" fill="hold">
                            <p:stCondLst>
                              <p:cond delay="0"/>
                            </p:stCondLst>
                            <p:childTnLst>
                              <p:par>
                                <p:cTn id="124" presetID="31" presetClass="exit" presetSubtype="0" fill="hold" nodeType="clickEffect">
                                  <p:stCondLst>
                                    <p:cond delay="0"/>
                                  </p:stCondLst>
                                  <p:childTnLst>
                                    <p:anim calcmode="lin" valueType="num">
                                      <p:cBhvr>
                                        <p:cTn id="125" dur="1000"/>
                                        <p:tgtEl>
                                          <p:spTgt spid="25692"/>
                                        </p:tgtEl>
                                        <p:attrNameLst>
                                          <p:attrName>ppt_w</p:attrName>
                                        </p:attrNameLst>
                                      </p:cBhvr>
                                      <p:tavLst>
                                        <p:tav tm="0">
                                          <p:val>
                                            <p:strVal val="ppt_w"/>
                                          </p:val>
                                        </p:tav>
                                        <p:tav tm="100000">
                                          <p:val>
                                            <p:fltVal val="0"/>
                                          </p:val>
                                        </p:tav>
                                      </p:tavLst>
                                    </p:anim>
                                    <p:anim calcmode="lin" valueType="num">
                                      <p:cBhvr>
                                        <p:cTn id="126" dur="1000"/>
                                        <p:tgtEl>
                                          <p:spTgt spid="25692"/>
                                        </p:tgtEl>
                                        <p:attrNameLst>
                                          <p:attrName>ppt_h</p:attrName>
                                        </p:attrNameLst>
                                      </p:cBhvr>
                                      <p:tavLst>
                                        <p:tav tm="0">
                                          <p:val>
                                            <p:strVal val="ppt_h"/>
                                          </p:val>
                                        </p:tav>
                                        <p:tav tm="100000">
                                          <p:val>
                                            <p:fltVal val="0"/>
                                          </p:val>
                                        </p:tav>
                                      </p:tavLst>
                                    </p:anim>
                                    <p:anim calcmode="lin" valueType="num">
                                      <p:cBhvr>
                                        <p:cTn id="127" dur="1000"/>
                                        <p:tgtEl>
                                          <p:spTgt spid="25692"/>
                                        </p:tgtEl>
                                        <p:attrNameLst>
                                          <p:attrName>style.rotation</p:attrName>
                                        </p:attrNameLst>
                                      </p:cBhvr>
                                      <p:tavLst>
                                        <p:tav tm="0">
                                          <p:val>
                                            <p:fltVal val="0"/>
                                          </p:val>
                                        </p:tav>
                                        <p:tav tm="100000">
                                          <p:val>
                                            <p:fltVal val="90"/>
                                          </p:val>
                                        </p:tav>
                                      </p:tavLst>
                                    </p:anim>
                                    <p:animEffect transition="out" filter="fade">
                                      <p:cBhvr>
                                        <p:cTn id="128" dur="1000"/>
                                        <p:tgtEl>
                                          <p:spTgt spid="25692"/>
                                        </p:tgtEl>
                                      </p:cBhvr>
                                    </p:animEffect>
                                    <p:set>
                                      <p:cBhvr>
                                        <p:cTn id="129" dur="1" fill="hold">
                                          <p:stCondLst>
                                            <p:cond delay="999"/>
                                          </p:stCondLst>
                                        </p:cTn>
                                        <p:tgtEl>
                                          <p:spTgt spid="25692"/>
                                        </p:tgtEl>
                                        <p:attrNameLst>
                                          <p:attrName>style.visibility</p:attrName>
                                        </p:attrNameLst>
                                      </p:cBhvr>
                                      <p:to>
                                        <p:strVal val="hidden"/>
                                      </p:to>
                                    </p:set>
                                  </p:childTnLst>
                                </p:cTn>
                              </p:par>
                              <p:par>
                                <p:cTn id="130" presetID="31" presetClass="exit" presetSubtype="0" fill="hold" grpId="3" nodeType="withEffect">
                                  <p:stCondLst>
                                    <p:cond delay="0"/>
                                  </p:stCondLst>
                                  <p:childTnLst>
                                    <p:anim calcmode="lin" valueType="num">
                                      <p:cBhvr>
                                        <p:cTn id="131" dur="1000"/>
                                        <p:tgtEl>
                                          <p:spTgt spid="25684"/>
                                        </p:tgtEl>
                                        <p:attrNameLst>
                                          <p:attrName>ppt_w</p:attrName>
                                        </p:attrNameLst>
                                      </p:cBhvr>
                                      <p:tavLst>
                                        <p:tav tm="0">
                                          <p:val>
                                            <p:strVal val="ppt_w"/>
                                          </p:val>
                                        </p:tav>
                                        <p:tav tm="100000">
                                          <p:val>
                                            <p:fltVal val="0"/>
                                          </p:val>
                                        </p:tav>
                                      </p:tavLst>
                                    </p:anim>
                                    <p:anim calcmode="lin" valueType="num">
                                      <p:cBhvr>
                                        <p:cTn id="132" dur="1000"/>
                                        <p:tgtEl>
                                          <p:spTgt spid="25684"/>
                                        </p:tgtEl>
                                        <p:attrNameLst>
                                          <p:attrName>ppt_h</p:attrName>
                                        </p:attrNameLst>
                                      </p:cBhvr>
                                      <p:tavLst>
                                        <p:tav tm="0">
                                          <p:val>
                                            <p:strVal val="ppt_h"/>
                                          </p:val>
                                        </p:tav>
                                        <p:tav tm="100000">
                                          <p:val>
                                            <p:fltVal val="0"/>
                                          </p:val>
                                        </p:tav>
                                      </p:tavLst>
                                    </p:anim>
                                    <p:anim calcmode="lin" valueType="num">
                                      <p:cBhvr>
                                        <p:cTn id="133" dur="1000"/>
                                        <p:tgtEl>
                                          <p:spTgt spid="25684"/>
                                        </p:tgtEl>
                                        <p:attrNameLst>
                                          <p:attrName>style.rotation</p:attrName>
                                        </p:attrNameLst>
                                      </p:cBhvr>
                                      <p:tavLst>
                                        <p:tav tm="0">
                                          <p:val>
                                            <p:fltVal val="0"/>
                                          </p:val>
                                        </p:tav>
                                        <p:tav tm="100000">
                                          <p:val>
                                            <p:fltVal val="90"/>
                                          </p:val>
                                        </p:tav>
                                      </p:tavLst>
                                    </p:anim>
                                    <p:animEffect transition="out" filter="fade">
                                      <p:cBhvr>
                                        <p:cTn id="134" dur="1000"/>
                                        <p:tgtEl>
                                          <p:spTgt spid="25684"/>
                                        </p:tgtEl>
                                      </p:cBhvr>
                                    </p:animEffect>
                                    <p:set>
                                      <p:cBhvr>
                                        <p:cTn id="135" dur="1" fill="hold">
                                          <p:stCondLst>
                                            <p:cond delay="999"/>
                                          </p:stCondLst>
                                        </p:cTn>
                                        <p:tgtEl>
                                          <p:spTgt spid="25684"/>
                                        </p:tgtEl>
                                        <p:attrNameLst>
                                          <p:attrName>style.visibility</p:attrName>
                                        </p:attrNameLst>
                                      </p:cBhvr>
                                      <p:to>
                                        <p:strVal val="hidden"/>
                                      </p:to>
                                    </p:set>
                                  </p:childTnLst>
                                </p:cTn>
                              </p:par>
                              <p:par>
                                <p:cTn id="136" presetID="6" presetClass="entr" presetSubtype="16" fill="hold" nodeType="withEffect">
                                  <p:stCondLst>
                                    <p:cond delay="0"/>
                                  </p:stCondLst>
                                  <p:childTnLst>
                                    <p:set>
                                      <p:cBhvr>
                                        <p:cTn id="137" dur="1" fill="hold">
                                          <p:stCondLst>
                                            <p:cond delay="0"/>
                                          </p:stCondLst>
                                        </p:cTn>
                                        <p:tgtEl>
                                          <p:spTgt spid="6147"/>
                                        </p:tgtEl>
                                        <p:attrNameLst>
                                          <p:attrName>style.visibility</p:attrName>
                                        </p:attrNameLst>
                                      </p:cBhvr>
                                      <p:to>
                                        <p:strVal val="visible"/>
                                      </p:to>
                                    </p:set>
                                    <p:animEffect transition="in" filter="circle(in)">
                                      <p:cBhvr>
                                        <p:cTn id="138" dur="2000"/>
                                        <p:tgtEl>
                                          <p:spTgt spid="6147"/>
                                        </p:tgtEl>
                                      </p:cBhvr>
                                    </p:animEffect>
                                  </p:childTnLst>
                                </p:cTn>
                              </p:par>
                              <p:par>
                                <p:cTn id="139" presetID="6" presetClass="entr" presetSubtype="16" fill="hold" grpId="2" nodeType="withEffect">
                                  <p:stCondLst>
                                    <p:cond delay="0"/>
                                  </p:stCondLst>
                                  <p:childTnLst>
                                    <p:set>
                                      <p:cBhvr>
                                        <p:cTn id="140" dur="1" fill="hold">
                                          <p:stCondLst>
                                            <p:cond delay="0"/>
                                          </p:stCondLst>
                                        </p:cTn>
                                        <p:tgtEl>
                                          <p:spTgt spid="25685"/>
                                        </p:tgtEl>
                                        <p:attrNameLst>
                                          <p:attrName>style.visibility</p:attrName>
                                        </p:attrNameLst>
                                      </p:cBhvr>
                                      <p:to>
                                        <p:strVal val="visible"/>
                                      </p:to>
                                    </p:set>
                                    <p:animEffect transition="in" filter="circle(in)">
                                      <p:cBhvr>
                                        <p:cTn id="141" dur="2000"/>
                                        <p:tgtEl>
                                          <p:spTgt spid="25685"/>
                                        </p:tgtEl>
                                      </p:cBhvr>
                                    </p:animEffect>
                                  </p:childTnLst>
                                </p:cTn>
                              </p:par>
                            </p:childTnLst>
                          </p:cTn>
                        </p:par>
                      </p:childTnLst>
                    </p:cTn>
                  </p:par>
                  <p:par>
                    <p:cTn id="142" fill="hold">
                      <p:stCondLst>
                        <p:cond delay="indefinite"/>
                      </p:stCondLst>
                      <p:childTnLst>
                        <p:par>
                          <p:cTn id="143" fill="hold">
                            <p:stCondLst>
                              <p:cond delay="0"/>
                            </p:stCondLst>
                            <p:childTnLst>
                              <p:par>
                                <p:cTn id="144" presetID="31" presetClass="entr" presetSubtype="0" fill="hold" nodeType="clickEffect">
                                  <p:stCondLst>
                                    <p:cond delay="0"/>
                                  </p:stCondLst>
                                  <p:childTnLst>
                                    <p:set>
                                      <p:cBhvr>
                                        <p:cTn id="145" dur="1" fill="hold">
                                          <p:stCondLst>
                                            <p:cond delay="0"/>
                                          </p:stCondLst>
                                        </p:cTn>
                                        <p:tgtEl>
                                          <p:spTgt spid="25686"/>
                                        </p:tgtEl>
                                        <p:attrNameLst>
                                          <p:attrName>style.visibility</p:attrName>
                                        </p:attrNameLst>
                                      </p:cBhvr>
                                      <p:to>
                                        <p:strVal val="visible"/>
                                      </p:to>
                                    </p:set>
                                    <p:anim calcmode="lin" valueType="num">
                                      <p:cBhvr>
                                        <p:cTn id="146" dur="1000" fill="hold"/>
                                        <p:tgtEl>
                                          <p:spTgt spid="25686"/>
                                        </p:tgtEl>
                                        <p:attrNameLst>
                                          <p:attrName>ppt_w</p:attrName>
                                        </p:attrNameLst>
                                      </p:cBhvr>
                                      <p:tavLst>
                                        <p:tav tm="0">
                                          <p:val>
                                            <p:fltVal val="0"/>
                                          </p:val>
                                        </p:tav>
                                        <p:tav tm="100000">
                                          <p:val>
                                            <p:strVal val="#ppt_w"/>
                                          </p:val>
                                        </p:tav>
                                      </p:tavLst>
                                    </p:anim>
                                    <p:anim calcmode="lin" valueType="num">
                                      <p:cBhvr>
                                        <p:cTn id="147" dur="1000" fill="hold"/>
                                        <p:tgtEl>
                                          <p:spTgt spid="25686"/>
                                        </p:tgtEl>
                                        <p:attrNameLst>
                                          <p:attrName>ppt_h</p:attrName>
                                        </p:attrNameLst>
                                      </p:cBhvr>
                                      <p:tavLst>
                                        <p:tav tm="0">
                                          <p:val>
                                            <p:fltVal val="0"/>
                                          </p:val>
                                        </p:tav>
                                        <p:tav tm="100000">
                                          <p:val>
                                            <p:strVal val="#ppt_h"/>
                                          </p:val>
                                        </p:tav>
                                      </p:tavLst>
                                    </p:anim>
                                    <p:anim calcmode="lin" valueType="num">
                                      <p:cBhvr>
                                        <p:cTn id="148" dur="1000" fill="hold"/>
                                        <p:tgtEl>
                                          <p:spTgt spid="25686"/>
                                        </p:tgtEl>
                                        <p:attrNameLst>
                                          <p:attrName>style.rotation</p:attrName>
                                        </p:attrNameLst>
                                      </p:cBhvr>
                                      <p:tavLst>
                                        <p:tav tm="0">
                                          <p:val>
                                            <p:fltVal val="90"/>
                                          </p:val>
                                        </p:tav>
                                        <p:tav tm="100000">
                                          <p:val>
                                            <p:fltVal val="0"/>
                                          </p:val>
                                        </p:tav>
                                      </p:tavLst>
                                    </p:anim>
                                    <p:animEffect transition="in" filter="fade">
                                      <p:cBhvr>
                                        <p:cTn id="149" dur="1000"/>
                                        <p:tgtEl>
                                          <p:spTgt spid="25686"/>
                                        </p:tgtEl>
                                      </p:cBhvr>
                                    </p:animEffect>
                                  </p:childTnLst>
                                </p:cTn>
                              </p:par>
                              <p:par>
                                <p:cTn id="150" presetID="31" presetClass="entr" presetSubtype="0" fill="hold" nodeType="withEffect">
                                  <p:stCondLst>
                                    <p:cond delay="0"/>
                                  </p:stCondLst>
                                  <p:childTnLst>
                                    <p:set>
                                      <p:cBhvr>
                                        <p:cTn id="151" dur="1" fill="hold">
                                          <p:stCondLst>
                                            <p:cond delay="0"/>
                                          </p:stCondLst>
                                        </p:cTn>
                                        <p:tgtEl>
                                          <p:spTgt spid="6146"/>
                                        </p:tgtEl>
                                        <p:attrNameLst>
                                          <p:attrName>style.visibility</p:attrName>
                                        </p:attrNameLst>
                                      </p:cBhvr>
                                      <p:to>
                                        <p:strVal val="visible"/>
                                      </p:to>
                                    </p:set>
                                    <p:anim calcmode="lin" valueType="num">
                                      <p:cBhvr>
                                        <p:cTn id="152" dur="1000" fill="hold"/>
                                        <p:tgtEl>
                                          <p:spTgt spid="6146"/>
                                        </p:tgtEl>
                                        <p:attrNameLst>
                                          <p:attrName>ppt_w</p:attrName>
                                        </p:attrNameLst>
                                      </p:cBhvr>
                                      <p:tavLst>
                                        <p:tav tm="0">
                                          <p:val>
                                            <p:fltVal val="0"/>
                                          </p:val>
                                        </p:tav>
                                        <p:tav tm="100000">
                                          <p:val>
                                            <p:strVal val="#ppt_w"/>
                                          </p:val>
                                        </p:tav>
                                      </p:tavLst>
                                    </p:anim>
                                    <p:anim calcmode="lin" valueType="num">
                                      <p:cBhvr>
                                        <p:cTn id="153" dur="1000" fill="hold"/>
                                        <p:tgtEl>
                                          <p:spTgt spid="6146"/>
                                        </p:tgtEl>
                                        <p:attrNameLst>
                                          <p:attrName>ppt_h</p:attrName>
                                        </p:attrNameLst>
                                      </p:cBhvr>
                                      <p:tavLst>
                                        <p:tav tm="0">
                                          <p:val>
                                            <p:fltVal val="0"/>
                                          </p:val>
                                        </p:tav>
                                        <p:tav tm="100000">
                                          <p:val>
                                            <p:strVal val="#ppt_h"/>
                                          </p:val>
                                        </p:tav>
                                      </p:tavLst>
                                    </p:anim>
                                    <p:anim calcmode="lin" valueType="num">
                                      <p:cBhvr>
                                        <p:cTn id="154" dur="1000" fill="hold"/>
                                        <p:tgtEl>
                                          <p:spTgt spid="6146"/>
                                        </p:tgtEl>
                                        <p:attrNameLst>
                                          <p:attrName>style.rotation</p:attrName>
                                        </p:attrNameLst>
                                      </p:cBhvr>
                                      <p:tavLst>
                                        <p:tav tm="0">
                                          <p:val>
                                            <p:fltVal val="90"/>
                                          </p:val>
                                        </p:tav>
                                        <p:tav tm="100000">
                                          <p:val>
                                            <p:fltVal val="0"/>
                                          </p:val>
                                        </p:tav>
                                      </p:tavLst>
                                    </p:anim>
                                    <p:animEffect transition="in" filter="fade">
                                      <p:cBhvr>
                                        <p:cTn id="155" dur="1000"/>
                                        <p:tgtEl>
                                          <p:spTgt spid="6146"/>
                                        </p:tgtEl>
                                      </p:cBhvr>
                                    </p:animEffect>
                                  </p:childTnLst>
                                </p:cTn>
                              </p:par>
                              <p:par>
                                <p:cTn id="156" presetID="31" presetClass="entr" presetSubtype="0" fill="hold" nodeType="withEffect">
                                  <p:stCondLst>
                                    <p:cond delay="0"/>
                                  </p:stCondLst>
                                  <p:childTnLst>
                                    <p:set>
                                      <p:cBhvr>
                                        <p:cTn id="157" dur="1" fill="hold">
                                          <p:stCondLst>
                                            <p:cond delay="0"/>
                                          </p:stCondLst>
                                        </p:cTn>
                                        <p:tgtEl>
                                          <p:spTgt spid="25692"/>
                                        </p:tgtEl>
                                        <p:attrNameLst>
                                          <p:attrName>style.visibility</p:attrName>
                                        </p:attrNameLst>
                                      </p:cBhvr>
                                      <p:to>
                                        <p:strVal val="visible"/>
                                      </p:to>
                                    </p:set>
                                    <p:anim calcmode="lin" valueType="num">
                                      <p:cBhvr>
                                        <p:cTn id="158" dur="1000" fill="hold"/>
                                        <p:tgtEl>
                                          <p:spTgt spid="25692"/>
                                        </p:tgtEl>
                                        <p:attrNameLst>
                                          <p:attrName>ppt_w</p:attrName>
                                        </p:attrNameLst>
                                      </p:cBhvr>
                                      <p:tavLst>
                                        <p:tav tm="0">
                                          <p:val>
                                            <p:fltVal val="0"/>
                                          </p:val>
                                        </p:tav>
                                        <p:tav tm="100000">
                                          <p:val>
                                            <p:strVal val="#ppt_w"/>
                                          </p:val>
                                        </p:tav>
                                      </p:tavLst>
                                    </p:anim>
                                    <p:anim calcmode="lin" valueType="num">
                                      <p:cBhvr>
                                        <p:cTn id="159" dur="1000" fill="hold"/>
                                        <p:tgtEl>
                                          <p:spTgt spid="25692"/>
                                        </p:tgtEl>
                                        <p:attrNameLst>
                                          <p:attrName>ppt_h</p:attrName>
                                        </p:attrNameLst>
                                      </p:cBhvr>
                                      <p:tavLst>
                                        <p:tav tm="0">
                                          <p:val>
                                            <p:fltVal val="0"/>
                                          </p:val>
                                        </p:tav>
                                        <p:tav tm="100000">
                                          <p:val>
                                            <p:strVal val="#ppt_h"/>
                                          </p:val>
                                        </p:tav>
                                      </p:tavLst>
                                    </p:anim>
                                    <p:anim calcmode="lin" valueType="num">
                                      <p:cBhvr>
                                        <p:cTn id="160" dur="1000" fill="hold"/>
                                        <p:tgtEl>
                                          <p:spTgt spid="25692"/>
                                        </p:tgtEl>
                                        <p:attrNameLst>
                                          <p:attrName>style.rotation</p:attrName>
                                        </p:attrNameLst>
                                      </p:cBhvr>
                                      <p:tavLst>
                                        <p:tav tm="0">
                                          <p:val>
                                            <p:fltVal val="90"/>
                                          </p:val>
                                        </p:tav>
                                        <p:tav tm="100000">
                                          <p:val>
                                            <p:fltVal val="0"/>
                                          </p:val>
                                        </p:tav>
                                      </p:tavLst>
                                    </p:anim>
                                    <p:animEffect transition="in" filter="fade">
                                      <p:cBhvr>
                                        <p:cTn id="161" dur="1000"/>
                                        <p:tgtEl>
                                          <p:spTgt spid="25692"/>
                                        </p:tgtEl>
                                      </p:cBhvr>
                                    </p:animEffect>
                                  </p:childTnLst>
                                </p:cTn>
                              </p:par>
                              <p:par>
                                <p:cTn id="162" presetID="31" presetClass="entr" presetSubtype="0" fill="hold" grpId="2" nodeType="withEffect">
                                  <p:stCondLst>
                                    <p:cond delay="0"/>
                                  </p:stCondLst>
                                  <p:childTnLst>
                                    <p:set>
                                      <p:cBhvr>
                                        <p:cTn id="163" dur="1" fill="hold">
                                          <p:stCondLst>
                                            <p:cond delay="0"/>
                                          </p:stCondLst>
                                        </p:cTn>
                                        <p:tgtEl>
                                          <p:spTgt spid="25689"/>
                                        </p:tgtEl>
                                        <p:attrNameLst>
                                          <p:attrName>style.visibility</p:attrName>
                                        </p:attrNameLst>
                                      </p:cBhvr>
                                      <p:to>
                                        <p:strVal val="visible"/>
                                      </p:to>
                                    </p:set>
                                    <p:anim calcmode="lin" valueType="num">
                                      <p:cBhvr>
                                        <p:cTn id="164" dur="1000" fill="hold"/>
                                        <p:tgtEl>
                                          <p:spTgt spid="25689"/>
                                        </p:tgtEl>
                                        <p:attrNameLst>
                                          <p:attrName>ppt_w</p:attrName>
                                        </p:attrNameLst>
                                      </p:cBhvr>
                                      <p:tavLst>
                                        <p:tav tm="0">
                                          <p:val>
                                            <p:fltVal val="0"/>
                                          </p:val>
                                        </p:tav>
                                        <p:tav tm="100000">
                                          <p:val>
                                            <p:strVal val="#ppt_w"/>
                                          </p:val>
                                        </p:tav>
                                      </p:tavLst>
                                    </p:anim>
                                    <p:anim calcmode="lin" valueType="num">
                                      <p:cBhvr>
                                        <p:cTn id="165" dur="1000" fill="hold"/>
                                        <p:tgtEl>
                                          <p:spTgt spid="25689"/>
                                        </p:tgtEl>
                                        <p:attrNameLst>
                                          <p:attrName>ppt_h</p:attrName>
                                        </p:attrNameLst>
                                      </p:cBhvr>
                                      <p:tavLst>
                                        <p:tav tm="0">
                                          <p:val>
                                            <p:fltVal val="0"/>
                                          </p:val>
                                        </p:tav>
                                        <p:tav tm="100000">
                                          <p:val>
                                            <p:strVal val="#ppt_h"/>
                                          </p:val>
                                        </p:tav>
                                      </p:tavLst>
                                    </p:anim>
                                    <p:anim calcmode="lin" valueType="num">
                                      <p:cBhvr>
                                        <p:cTn id="166" dur="1000" fill="hold"/>
                                        <p:tgtEl>
                                          <p:spTgt spid="25689"/>
                                        </p:tgtEl>
                                        <p:attrNameLst>
                                          <p:attrName>style.rotation</p:attrName>
                                        </p:attrNameLst>
                                      </p:cBhvr>
                                      <p:tavLst>
                                        <p:tav tm="0">
                                          <p:val>
                                            <p:fltVal val="90"/>
                                          </p:val>
                                        </p:tav>
                                        <p:tav tm="100000">
                                          <p:val>
                                            <p:fltVal val="0"/>
                                          </p:val>
                                        </p:tav>
                                      </p:tavLst>
                                    </p:anim>
                                    <p:animEffect transition="in" filter="fade">
                                      <p:cBhvr>
                                        <p:cTn id="167" dur="1000"/>
                                        <p:tgtEl>
                                          <p:spTgt spid="25689"/>
                                        </p:tgtEl>
                                      </p:cBhvr>
                                    </p:animEffect>
                                  </p:childTnLst>
                                </p:cTn>
                              </p:par>
                              <p:par>
                                <p:cTn id="168" presetID="31" presetClass="entr" presetSubtype="0" fill="hold" grpId="4" nodeType="withEffect">
                                  <p:stCondLst>
                                    <p:cond delay="0"/>
                                  </p:stCondLst>
                                  <p:childTnLst>
                                    <p:set>
                                      <p:cBhvr>
                                        <p:cTn id="169" dur="1" fill="hold">
                                          <p:stCondLst>
                                            <p:cond delay="0"/>
                                          </p:stCondLst>
                                        </p:cTn>
                                        <p:tgtEl>
                                          <p:spTgt spid="25690"/>
                                        </p:tgtEl>
                                        <p:attrNameLst>
                                          <p:attrName>style.visibility</p:attrName>
                                        </p:attrNameLst>
                                      </p:cBhvr>
                                      <p:to>
                                        <p:strVal val="visible"/>
                                      </p:to>
                                    </p:set>
                                    <p:anim calcmode="lin" valueType="num">
                                      <p:cBhvr>
                                        <p:cTn id="170" dur="1000" fill="hold"/>
                                        <p:tgtEl>
                                          <p:spTgt spid="25690"/>
                                        </p:tgtEl>
                                        <p:attrNameLst>
                                          <p:attrName>ppt_w</p:attrName>
                                        </p:attrNameLst>
                                      </p:cBhvr>
                                      <p:tavLst>
                                        <p:tav tm="0">
                                          <p:val>
                                            <p:fltVal val="0"/>
                                          </p:val>
                                        </p:tav>
                                        <p:tav tm="100000">
                                          <p:val>
                                            <p:strVal val="#ppt_w"/>
                                          </p:val>
                                        </p:tav>
                                      </p:tavLst>
                                    </p:anim>
                                    <p:anim calcmode="lin" valueType="num">
                                      <p:cBhvr>
                                        <p:cTn id="171" dur="1000" fill="hold"/>
                                        <p:tgtEl>
                                          <p:spTgt spid="25690"/>
                                        </p:tgtEl>
                                        <p:attrNameLst>
                                          <p:attrName>ppt_h</p:attrName>
                                        </p:attrNameLst>
                                      </p:cBhvr>
                                      <p:tavLst>
                                        <p:tav tm="0">
                                          <p:val>
                                            <p:fltVal val="0"/>
                                          </p:val>
                                        </p:tav>
                                        <p:tav tm="100000">
                                          <p:val>
                                            <p:strVal val="#ppt_h"/>
                                          </p:val>
                                        </p:tav>
                                      </p:tavLst>
                                    </p:anim>
                                    <p:anim calcmode="lin" valueType="num">
                                      <p:cBhvr>
                                        <p:cTn id="172" dur="1000" fill="hold"/>
                                        <p:tgtEl>
                                          <p:spTgt spid="25690"/>
                                        </p:tgtEl>
                                        <p:attrNameLst>
                                          <p:attrName>style.rotation</p:attrName>
                                        </p:attrNameLst>
                                      </p:cBhvr>
                                      <p:tavLst>
                                        <p:tav tm="0">
                                          <p:val>
                                            <p:fltVal val="90"/>
                                          </p:val>
                                        </p:tav>
                                        <p:tav tm="100000">
                                          <p:val>
                                            <p:fltVal val="0"/>
                                          </p:val>
                                        </p:tav>
                                      </p:tavLst>
                                    </p:anim>
                                    <p:animEffect transition="in" filter="fade">
                                      <p:cBhvr>
                                        <p:cTn id="173" dur="1000"/>
                                        <p:tgtEl>
                                          <p:spTgt spid="25690"/>
                                        </p:tgtEl>
                                      </p:cBhvr>
                                    </p:animEffect>
                                  </p:childTnLst>
                                </p:cTn>
                              </p:par>
                              <p:par>
                                <p:cTn id="174" presetID="31" presetClass="entr" presetSubtype="0" fill="hold" grpId="4" nodeType="withEffect">
                                  <p:stCondLst>
                                    <p:cond delay="0"/>
                                  </p:stCondLst>
                                  <p:childTnLst>
                                    <p:set>
                                      <p:cBhvr>
                                        <p:cTn id="175" dur="1" fill="hold">
                                          <p:stCondLst>
                                            <p:cond delay="0"/>
                                          </p:stCondLst>
                                        </p:cTn>
                                        <p:tgtEl>
                                          <p:spTgt spid="25684"/>
                                        </p:tgtEl>
                                        <p:attrNameLst>
                                          <p:attrName>style.visibility</p:attrName>
                                        </p:attrNameLst>
                                      </p:cBhvr>
                                      <p:to>
                                        <p:strVal val="visible"/>
                                      </p:to>
                                    </p:set>
                                    <p:anim calcmode="lin" valueType="num">
                                      <p:cBhvr>
                                        <p:cTn id="176" dur="1000" fill="hold"/>
                                        <p:tgtEl>
                                          <p:spTgt spid="25684"/>
                                        </p:tgtEl>
                                        <p:attrNameLst>
                                          <p:attrName>ppt_w</p:attrName>
                                        </p:attrNameLst>
                                      </p:cBhvr>
                                      <p:tavLst>
                                        <p:tav tm="0">
                                          <p:val>
                                            <p:fltVal val="0"/>
                                          </p:val>
                                        </p:tav>
                                        <p:tav tm="100000">
                                          <p:val>
                                            <p:strVal val="#ppt_w"/>
                                          </p:val>
                                        </p:tav>
                                      </p:tavLst>
                                    </p:anim>
                                    <p:anim calcmode="lin" valueType="num">
                                      <p:cBhvr>
                                        <p:cTn id="177" dur="1000" fill="hold"/>
                                        <p:tgtEl>
                                          <p:spTgt spid="25684"/>
                                        </p:tgtEl>
                                        <p:attrNameLst>
                                          <p:attrName>ppt_h</p:attrName>
                                        </p:attrNameLst>
                                      </p:cBhvr>
                                      <p:tavLst>
                                        <p:tav tm="0">
                                          <p:val>
                                            <p:fltVal val="0"/>
                                          </p:val>
                                        </p:tav>
                                        <p:tav tm="100000">
                                          <p:val>
                                            <p:strVal val="#ppt_h"/>
                                          </p:val>
                                        </p:tav>
                                      </p:tavLst>
                                    </p:anim>
                                    <p:anim calcmode="lin" valueType="num">
                                      <p:cBhvr>
                                        <p:cTn id="178" dur="1000" fill="hold"/>
                                        <p:tgtEl>
                                          <p:spTgt spid="25684"/>
                                        </p:tgtEl>
                                        <p:attrNameLst>
                                          <p:attrName>style.rotation</p:attrName>
                                        </p:attrNameLst>
                                      </p:cBhvr>
                                      <p:tavLst>
                                        <p:tav tm="0">
                                          <p:val>
                                            <p:fltVal val="90"/>
                                          </p:val>
                                        </p:tav>
                                        <p:tav tm="100000">
                                          <p:val>
                                            <p:fltVal val="0"/>
                                          </p:val>
                                        </p:tav>
                                      </p:tavLst>
                                    </p:anim>
                                    <p:animEffect transition="in" filter="fade">
                                      <p:cBhvr>
                                        <p:cTn id="179" dur="1000"/>
                                        <p:tgtEl>
                                          <p:spTgt spid="25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84" grpId="0"/>
      <p:bldP spid="25684" grpId="1"/>
      <p:bldP spid="25684" grpId="2"/>
      <p:bldP spid="25684" grpId="3"/>
      <p:bldP spid="25684" grpId="4"/>
      <p:bldP spid="25685" grpId="0"/>
      <p:bldP spid="25685" grpId="1"/>
      <p:bldP spid="25685" grpId="2"/>
      <p:bldP spid="25689" grpId="0"/>
      <p:bldP spid="25689" grpId="1"/>
      <p:bldP spid="25689" grpId="2"/>
      <p:bldP spid="25690" grpId="0"/>
      <p:bldP spid="25690" grpId="1"/>
      <p:bldP spid="25690" grpId="2"/>
      <p:bldP spid="25690" grpId="3"/>
      <p:bldP spid="25690" grpId="4"/>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3E00B5FC-0E35-40B1-BC42-EF4764B22039}"/>
              </a:ext>
            </a:extLst>
          </p:cNvPr>
          <p:cNvSpPr txBox="1">
            <a:spLocks noChangeArrowheads="1"/>
          </p:cNvSpPr>
          <p:nvPr/>
        </p:nvSpPr>
        <p:spPr bwMode="auto">
          <a:xfrm>
            <a:off x="884238" y="1371600"/>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Những đồ chơi, trò chơi có hại: </a:t>
            </a:r>
            <a:endParaRPr kumimoji="0" lang="vi-VN"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endParaRPr>
          </a:p>
        </p:txBody>
      </p:sp>
      <p:sp>
        <p:nvSpPr>
          <p:cNvPr id="28675" name="TextBox 2">
            <a:extLst>
              <a:ext uri="{FF2B5EF4-FFF2-40B4-BE49-F238E27FC236}">
                <a16:creationId xmlns:a16="http://schemas.microsoft.com/office/drawing/2014/main" id="{8F8FA94C-8F7E-454D-9DB8-ACFB39A50BA5}"/>
              </a:ext>
            </a:extLst>
          </p:cNvPr>
          <p:cNvSpPr txBox="1">
            <a:spLocks noChangeArrowheads="1"/>
          </p:cNvSpPr>
          <p:nvPr/>
        </p:nvSpPr>
        <p:spPr bwMode="auto">
          <a:xfrm>
            <a:off x="709613" y="2133600"/>
            <a:ext cx="2925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Tên đồ chơi, trò chơi</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8676" name="TextBox 4">
            <a:extLst>
              <a:ext uri="{FF2B5EF4-FFF2-40B4-BE49-F238E27FC236}">
                <a16:creationId xmlns:a16="http://schemas.microsoft.com/office/drawing/2014/main" id="{4579B2E5-4FC6-4993-8373-7092F5F93D55}"/>
              </a:ext>
            </a:extLst>
          </p:cNvPr>
          <p:cNvSpPr txBox="1">
            <a:spLocks noChangeArrowheads="1"/>
          </p:cNvSpPr>
          <p:nvPr/>
        </p:nvSpPr>
        <p:spPr bwMode="auto">
          <a:xfrm>
            <a:off x="6065838" y="2133600"/>
            <a:ext cx="1166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Tác hại</a:t>
            </a: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cxnSp>
        <p:nvCxnSpPr>
          <p:cNvPr id="7" name="Straight Connector 6">
            <a:extLst>
              <a:ext uri="{FF2B5EF4-FFF2-40B4-BE49-F238E27FC236}">
                <a16:creationId xmlns:a16="http://schemas.microsoft.com/office/drawing/2014/main" id="{1F645C8A-A86E-4B19-BDC8-15B46888CE18}"/>
              </a:ext>
            </a:extLst>
          </p:cNvPr>
          <p:cNvCxnSpPr/>
          <p:nvPr/>
        </p:nvCxnSpPr>
        <p:spPr>
          <a:xfrm rot="5400000">
            <a:off x="1990725" y="4075113"/>
            <a:ext cx="4037013" cy="158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5268A9-24A7-4E06-B285-192DE9E559D8}"/>
              </a:ext>
            </a:extLst>
          </p:cNvPr>
          <p:cNvSpPr txBox="1">
            <a:spLocks noChangeArrowheads="1"/>
          </p:cNvSpPr>
          <p:nvPr/>
        </p:nvSpPr>
        <p:spPr bwMode="auto">
          <a:xfrm>
            <a:off x="198438" y="2752725"/>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Súng phun nước</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9249B942-B5AD-4649-8BBD-E327737CCC08}"/>
              </a:ext>
            </a:extLst>
          </p:cNvPr>
          <p:cNvSpPr txBox="1">
            <a:spLocks noChangeArrowheads="1"/>
          </p:cNvSpPr>
          <p:nvPr/>
        </p:nvSpPr>
        <p:spPr bwMode="auto">
          <a:xfrm>
            <a:off x="4160838" y="2752725"/>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Làm ướt người khác.</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cxnSp>
        <p:nvCxnSpPr>
          <p:cNvPr id="15" name="Straight Connector 14">
            <a:extLst>
              <a:ext uri="{FF2B5EF4-FFF2-40B4-BE49-F238E27FC236}">
                <a16:creationId xmlns:a16="http://schemas.microsoft.com/office/drawing/2014/main" id="{DBDF0D68-B1CD-4404-ACD1-965945D2FDED}"/>
              </a:ext>
            </a:extLst>
          </p:cNvPr>
          <p:cNvCxnSpPr/>
          <p:nvPr/>
        </p:nvCxnSpPr>
        <p:spPr>
          <a:xfrm>
            <a:off x="122238" y="2057400"/>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4E6433-D4AB-4085-8AB7-EEA28CE9A2C8}"/>
              </a:ext>
            </a:extLst>
          </p:cNvPr>
          <p:cNvCxnSpPr/>
          <p:nvPr/>
        </p:nvCxnSpPr>
        <p:spPr>
          <a:xfrm>
            <a:off x="122238" y="1371600"/>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1E4220-3548-4CD1-BFF4-C416ACD40C5D}"/>
              </a:ext>
            </a:extLst>
          </p:cNvPr>
          <p:cNvCxnSpPr/>
          <p:nvPr/>
        </p:nvCxnSpPr>
        <p:spPr>
          <a:xfrm rot="5400000">
            <a:off x="-2239168" y="3734594"/>
            <a:ext cx="4724400" cy="158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F99C79-904C-44D0-9066-A849B6A51797}"/>
              </a:ext>
            </a:extLst>
          </p:cNvPr>
          <p:cNvCxnSpPr/>
          <p:nvPr/>
        </p:nvCxnSpPr>
        <p:spPr>
          <a:xfrm rot="5400000">
            <a:off x="6751638" y="3733800"/>
            <a:ext cx="4724400"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394A0E-642B-44A0-85A1-E7D2D3F43CAF}"/>
              </a:ext>
            </a:extLst>
          </p:cNvPr>
          <p:cNvCxnSpPr/>
          <p:nvPr/>
        </p:nvCxnSpPr>
        <p:spPr>
          <a:xfrm>
            <a:off x="112713" y="6096000"/>
            <a:ext cx="8991600" cy="158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B2D2DC-91BC-424F-816D-0165A4C433B9}"/>
              </a:ext>
            </a:extLst>
          </p:cNvPr>
          <p:cNvCxnSpPr/>
          <p:nvPr/>
        </p:nvCxnSpPr>
        <p:spPr>
          <a:xfrm>
            <a:off x="131763" y="2703513"/>
            <a:ext cx="8991600" cy="1587"/>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28686" name="TextBox 35">
            <a:extLst>
              <a:ext uri="{FF2B5EF4-FFF2-40B4-BE49-F238E27FC236}">
                <a16:creationId xmlns:a16="http://schemas.microsoft.com/office/drawing/2014/main" id="{1244F291-8202-4F9F-BB4A-3D17B89C8EF3}"/>
              </a:ext>
            </a:extLst>
          </p:cNvPr>
          <p:cNvSpPr txBox="1">
            <a:spLocks noChangeArrowheads="1"/>
          </p:cNvSpPr>
          <p:nvPr/>
        </p:nvSpPr>
        <p:spPr bwMode="auto">
          <a:xfrm>
            <a:off x="198438" y="1371600"/>
            <a:ext cx="73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 c)</a:t>
            </a:r>
            <a:endPar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 name="TextBox 19">
            <a:extLst>
              <a:ext uri="{FF2B5EF4-FFF2-40B4-BE49-F238E27FC236}">
                <a16:creationId xmlns:a16="http://schemas.microsoft.com/office/drawing/2014/main" id="{AE4B009F-7D8A-488E-9920-0269FF32C08B}"/>
              </a:ext>
            </a:extLst>
          </p:cNvPr>
          <p:cNvSpPr txBox="1">
            <a:spLocks noChangeArrowheads="1"/>
          </p:cNvSpPr>
          <p:nvPr/>
        </p:nvSpPr>
        <p:spPr bwMode="auto">
          <a:xfrm>
            <a:off x="198438" y="3362325"/>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Súng cao su</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A54E21F1-3F89-4751-AA71-0AEC08336005}"/>
              </a:ext>
            </a:extLst>
          </p:cNvPr>
          <p:cNvSpPr txBox="1">
            <a:spLocks noChangeArrowheads="1"/>
          </p:cNvSpPr>
          <p:nvPr/>
        </p:nvSpPr>
        <p:spPr bwMode="auto">
          <a:xfrm>
            <a:off x="4160838" y="3389313"/>
            <a:ext cx="4953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Giết hại chim, gây nguy hiểm nếu lỡ tay bắn vào người khác. </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31" name="TextBox 30">
            <a:extLst>
              <a:ext uri="{FF2B5EF4-FFF2-40B4-BE49-F238E27FC236}">
                <a16:creationId xmlns:a16="http://schemas.microsoft.com/office/drawing/2014/main" id="{456FE4C3-A0D8-4335-891A-773C01525416}"/>
              </a:ext>
            </a:extLst>
          </p:cNvPr>
          <p:cNvSpPr txBox="1">
            <a:spLocks noChangeArrowheads="1"/>
          </p:cNvSpPr>
          <p:nvPr/>
        </p:nvSpPr>
        <p:spPr bwMode="auto">
          <a:xfrm>
            <a:off x="198438" y="4429125"/>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Đấu kiếm</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A8780FE8-B163-43E1-ACC4-AA915FBEA72A}"/>
              </a:ext>
            </a:extLst>
          </p:cNvPr>
          <p:cNvSpPr txBox="1">
            <a:spLocks noChangeArrowheads="1"/>
          </p:cNvSpPr>
          <p:nvPr/>
        </p:nvSpPr>
        <p:spPr bwMode="auto">
          <a:xfrm>
            <a:off x="4084638" y="4429125"/>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rPr>
              <a:t>Dễ làm cho nhau bị thương.</a:t>
            </a:r>
            <a:endParaRPr kumimoji="0" lang="vi-VN" altLang="en-US" sz="28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amond(in)">
                                      <p:cBhvr>
                                        <p:cTn id="22" dur="20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ox(in)">
                                      <p:cBhvr>
                                        <p:cTn id="27" dur="500"/>
                                        <p:tgtEl>
                                          <p:spTgt spid="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amond(in)">
                                      <p:cBhvr>
                                        <p:cTn id="3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P spid="23"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Pictures\game_010714.jpg">
            <a:extLst>
              <a:ext uri="{FF2B5EF4-FFF2-40B4-BE49-F238E27FC236}">
                <a16:creationId xmlns:a16="http://schemas.microsoft.com/office/drawing/2014/main" id="{E27146F7-BE69-40B3-A511-7AD6AF927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229600" cy="426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01B783-ABD4-46BB-B14F-3AA5E294157B}"/>
              </a:ext>
            </a:extLst>
          </p:cNvPr>
          <p:cNvSpPr txBox="1"/>
          <p:nvPr/>
        </p:nvSpPr>
        <p:spPr>
          <a:xfrm>
            <a:off x="457200" y="5486400"/>
            <a:ext cx="3045642" cy="584775"/>
          </a:xfrm>
          <a:prstGeom prst="rect">
            <a:avLst/>
          </a:prstGeom>
          <a:noFill/>
        </p:spPr>
        <p:txBody>
          <a:bodyPr wrap="none" rtlCol="0">
            <a:spAutoFit/>
          </a:bodyPr>
          <a:lstStyle/>
          <a:p>
            <a:r>
              <a:rPr lang="en-US" sz="3200" b="1" dirty="0" err="1">
                <a:solidFill>
                  <a:schemeClr val="tx2"/>
                </a:solidFill>
              </a:rPr>
              <a:t>Trò</a:t>
            </a:r>
            <a:r>
              <a:rPr lang="en-US" sz="3200" b="1" dirty="0">
                <a:solidFill>
                  <a:schemeClr val="tx2"/>
                </a:solidFill>
              </a:rPr>
              <a:t> </a:t>
            </a:r>
            <a:r>
              <a:rPr lang="en-US" sz="3200" b="1" dirty="0" err="1">
                <a:solidFill>
                  <a:schemeClr val="tx2"/>
                </a:solidFill>
              </a:rPr>
              <a:t>chơi</a:t>
            </a:r>
            <a:r>
              <a:rPr lang="en-US" sz="3200" b="1" dirty="0">
                <a:solidFill>
                  <a:schemeClr val="tx2"/>
                </a:solidFill>
              </a:rPr>
              <a:t> </a:t>
            </a:r>
            <a:r>
              <a:rPr lang="en-US" sz="3200" b="1" dirty="0" err="1">
                <a:solidFill>
                  <a:schemeClr val="tx2"/>
                </a:solidFill>
              </a:rPr>
              <a:t>điện</a:t>
            </a:r>
            <a:r>
              <a:rPr lang="en-US" sz="3200" b="1" dirty="0">
                <a:solidFill>
                  <a:schemeClr val="tx2"/>
                </a:solidFill>
              </a:rPr>
              <a:t> </a:t>
            </a:r>
            <a:r>
              <a:rPr lang="en-US" sz="3200" b="1" dirty="0" err="1">
                <a:solidFill>
                  <a:schemeClr val="tx2"/>
                </a:solidFill>
              </a:rPr>
              <a:t>tử</a:t>
            </a:r>
            <a:endParaRPr lang="en-US" dirty="0"/>
          </a:p>
        </p:txBody>
      </p:sp>
      <p:cxnSp>
        <p:nvCxnSpPr>
          <p:cNvPr id="7" name="Straight Connector 6">
            <a:extLst>
              <a:ext uri="{FF2B5EF4-FFF2-40B4-BE49-F238E27FC236}">
                <a16:creationId xmlns:a16="http://schemas.microsoft.com/office/drawing/2014/main" id="{EF9B0212-4CF9-4BAC-BD0E-6C47C6D47B17}"/>
              </a:ext>
            </a:extLst>
          </p:cNvPr>
          <p:cNvCxnSpPr>
            <a:cxnSpLocks/>
            <a:endCxn id="8" idx="1"/>
          </p:cNvCxnSpPr>
          <p:nvPr/>
        </p:nvCxnSpPr>
        <p:spPr>
          <a:xfrm flipV="1">
            <a:off x="3352800" y="5160958"/>
            <a:ext cx="762000" cy="65432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6BB4744-D7F5-4E8C-AD80-8A56D5748DDA}"/>
              </a:ext>
            </a:extLst>
          </p:cNvPr>
          <p:cNvSpPr txBox="1"/>
          <p:nvPr/>
        </p:nvSpPr>
        <p:spPr>
          <a:xfrm>
            <a:off x="4114800" y="4745459"/>
            <a:ext cx="4724400" cy="830997"/>
          </a:xfrm>
          <a:prstGeom prst="rect">
            <a:avLst/>
          </a:prstGeom>
          <a:noFill/>
        </p:spPr>
        <p:txBody>
          <a:bodyPr wrap="square" rtlCol="0">
            <a:spAutoFit/>
          </a:bodyPr>
          <a:lstStyle/>
          <a:p>
            <a:r>
              <a:rPr lang="en-US" sz="2400" dirty="0" err="1">
                <a:solidFill>
                  <a:srgbClr val="FF0000"/>
                </a:solidFill>
              </a:rPr>
              <a:t>Lợi</a:t>
            </a:r>
            <a:r>
              <a:rPr lang="en-US" sz="2400" dirty="0">
                <a:solidFill>
                  <a:srgbClr val="FF0000"/>
                </a:solidFill>
              </a:rPr>
              <a:t> </a:t>
            </a:r>
            <a:r>
              <a:rPr lang="en-US" sz="2400" dirty="0" err="1">
                <a:solidFill>
                  <a:srgbClr val="FF0000"/>
                </a:solidFill>
              </a:rPr>
              <a:t>ích</a:t>
            </a:r>
            <a:r>
              <a:rPr lang="en-US" sz="2400" dirty="0">
                <a:solidFill>
                  <a:srgbClr val="FF0000"/>
                </a:solidFill>
              </a:rPr>
              <a:t>: </a:t>
            </a:r>
            <a:r>
              <a:rPr lang="en-US" sz="2400" dirty="0" err="1">
                <a:solidFill>
                  <a:srgbClr val="FF0000"/>
                </a:solidFill>
              </a:rPr>
              <a:t>Rèn</a:t>
            </a:r>
            <a:r>
              <a:rPr lang="en-US" sz="2400" dirty="0">
                <a:solidFill>
                  <a:srgbClr val="FF0000"/>
                </a:solidFill>
              </a:rPr>
              <a:t> </a:t>
            </a:r>
            <a:r>
              <a:rPr lang="en-US" sz="2400" dirty="0" err="1">
                <a:solidFill>
                  <a:srgbClr val="FF0000"/>
                </a:solidFill>
              </a:rPr>
              <a:t>khả</a:t>
            </a:r>
            <a:r>
              <a:rPr lang="en-US" sz="2400" dirty="0">
                <a:solidFill>
                  <a:srgbClr val="FF0000"/>
                </a:solidFill>
              </a:rPr>
              <a:t> </a:t>
            </a:r>
            <a:r>
              <a:rPr lang="en-US" sz="2400" dirty="0" err="1">
                <a:solidFill>
                  <a:srgbClr val="FF0000"/>
                </a:solidFill>
              </a:rPr>
              <a:t>năng</a:t>
            </a:r>
            <a:r>
              <a:rPr lang="en-US" sz="2400" dirty="0">
                <a:solidFill>
                  <a:srgbClr val="FF0000"/>
                </a:solidFill>
              </a:rPr>
              <a:t> </a:t>
            </a:r>
            <a:r>
              <a:rPr lang="en-US" sz="2400" dirty="0" err="1">
                <a:solidFill>
                  <a:srgbClr val="FF0000"/>
                </a:solidFill>
              </a:rPr>
              <a:t>tư</a:t>
            </a:r>
            <a:r>
              <a:rPr lang="en-US" sz="2400" dirty="0">
                <a:solidFill>
                  <a:srgbClr val="FF0000"/>
                </a:solidFill>
              </a:rPr>
              <a:t> </a:t>
            </a:r>
            <a:r>
              <a:rPr lang="en-US" sz="2400" dirty="0" err="1">
                <a:solidFill>
                  <a:srgbClr val="FF0000"/>
                </a:solidFill>
              </a:rPr>
              <a:t>duy</a:t>
            </a:r>
            <a:r>
              <a:rPr lang="en-US" sz="2400" dirty="0">
                <a:solidFill>
                  <a:srgbClr val="FF0000"/>
                </a:solidFill>
              </a:rPr>
              <a:t>, </a:t>
            </a:r>
            <a:r>
              <a:rPr lang="en-US" sz="2400" dirty="0" err="1">
                <a:solidFill>
                  <a:srgbClr val="FF0000"/>
                </a:solidFill>
              </a:rPr>
              <a:t>trí</a:t>
            </a:r>
            <a:r>
              <a:rPr lang="en-US" sz="2400" dirty="0">
                <a:solidFill>
                  <a:srgbClr val="FF0000"/>
                </a:solidFill>
              </a:rPr>
              <a:t> </a:t>
            </a:r>
            <a:r>
              <a:rPr lang="en-US" sz="2400" dirty="0" err="1">
                <a:solidFill>
                  <a:srgbClr val="FF0000"/>
                </a:solidFill>
              </a:rPr>
              <a:t>thông</a:t>
            </a:r>
            <a:r>
              <a:rPr lang="en-US" sz="2400" dirty="0">
                <a:solidFill>
                  <a:srgbClr val="FF0000"/>
                </a:solidFill>
              </a:rPr>
              <a:t> </a:t>
            </a:r>
            <a:r>
              <a:rPr lang="en-US" sz="2400" dirty="0" err="1">
                <a:solidFill>
                  <a:srgbClr val="FF0000"/>
                </a:solidFill>
              </a:rPr>
              <a:t>minh</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phản</a:t>
            </a:r>
            <a:r>
              <a:rPr lang="en-US" sz="2400" dirty="0">
                <a:solidFill>
                  <a:srgbClr val="FF0000"/>
                </a:solidFill>
              </a:rPr>
              <a:t> </a:t>
            </a:r>
            <a:r>
              <a:rPr lang="en-US" sz="2400" dirty="0" err="1">
                <a:solidFill>
                  <a:srgbClr val="FF0000"/>
                </a:solidFill>
              </a:rPr>
              <a:t>ứng</a:t>
            </a:r>
            <a:r>
              <a:rPr lang="en-US" sz="2400" dirty="0">
                <a:solidFill>
                  <a:srgbClr val="FF0000"/>
                </a:solidFill>
              </a:rPr>
              <a:t> </a:t>
            </a:r>
            <a:r>
              <a:rPr lang="en-US" sz="2400" dirty="0" err="1">
                <a:solidFill>
                  <a:srgbClr val="FF0000"/>
                </a:solidFill>
              </a:rPr>
              <a:t>nhanh</a:t>
            </a:r>
            <a:endParaRPr lang="en-US" sz="2400" dirty="0">
              <a:solidFill>
                <a:srgbClr val="FF0000"/>
              </a:solidFill>
            </a:endParaRPr>
          </a:p>
        </p:txBody>
      </p:sp>
      <p:cxnSp>
        <p:nvCxnSpPr>
          <p:cNvPr id="10" name="Straight Connector 9">
            <a:extLst>
              <a:ext uri="{FF2B5EF4-FFF2-40B4-BE49-F238E27FC236}">
                <a16:creationId xmlns:a16="http://schemas.microsoft.com/office/drawing/2014/main" id="{4554463E-0A6B-43C5-A863-A59B06A983DC}"/>
              </a:ext>
            </a:extLst>
          </p:cNvPr>
          <p:cNvCxnSpPr>
            <a:cxnSpLocks/>
            <a:endCxn id="17" idx="1"/>
          </p:cNvCxnSpPr>
          <p:nvPr/>
        </p:nvCxnSpPr>
        <p:spPr>
          <a:xfrm>
            <a:off x="3352800" y="5772053"/>
            <a:ext cx="759642" cy="49440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737E69-8A14-4B7F-8CEB-934551DDBE18}"/>
              </a:ext>
            </a:extLst>
          </p:cNvPr>
          <p:cNvSpPr txBox="1"/>
          <p:nvPr/>
        </p:nvSpPr>
        <p:spPr>
          <a:xfrm>
            <a:off x="4112442" y="5616243"/>
            <a:ext cx="4955358" cy="1200329"/>
          </a:xfrm>
          <a:prstGeom prst="rect">
            <a:avLst/>
          </a:prstGeom>
          <a:noFill/>
        </p:spPr>
        <p:txBody>
          <a:bodyPr wrap="square" rtlCol="0">
            <a:spAutoFit/>
          </a:bodyPr>
          <a:lstStyle/>
          <a:p>
            <a:r>
              <a:rPr lang="en-US" sz="2400" dirty="0" err="1"/>
              <a:t>Tác</a:t>
            </a:r>
            <a:r>
              <a:rPr lang="en-US" sz="2400" dirty="0"/>
              <a:t> </a:t>
            </a:r>
            <a:r>
              <a:rPr lang="en-US" sz="2400" dirty="0" err="1"/>
              <a:t>hại</a:t>
            </a:r>
            <a:r>
              <a:rPr lang="en-US" sz="2400" dirty="0"/>
              <a:t>: </a:t>
            </a:r>
            <a:r>
              <a:rPr lang="en-US" sz="2400" dirty="0" err="1"/>
              <a:t>Làm</a:t>
            </a:r>
            <a:r>
              <a:rPr lang="en-US" sz="2400" dirty="0"/>
              <a:t> </a:t>
            </a:r>
            <a:r>
              <a:rPr lang="en-US" sz="2400" dirty="0" err="1"/>
              <a:t>cho</a:t>
            </a:r>
            <a:r>
              <a:rPr lang="en-US" sz="2400" dirty="0"/>
              <a:t> </a:t>
            </a:r>
            <a:r>
              <a:rPr lang="en-US" sz="2400" dirty="0" err="1"/>
              <a:t>chúng</a:t>
            </a:r>
            <a:r>
              <a:rPr lang="en-US" sz="2400" dirty="0"/>
              <a:t> ta say </a:t>
            </a:r>
            <a:r>
              <a:rPr lang="en-US" sz="2400" dirty="0" err="1"/>
              <a:t>mê</a:t>
            </a:r>
            <a:r>
              <a:rPr lang="en-US" sz="2400" dirty="0"/>
              <a:t> </a:t>
            </a:r>
            <a:r>
              <a:rPr lang="en-US" sz="2400" dirty="0" err="1"/>
              <a:t>dẫn</a:t>
            </a:r>
            <a:r>
              <a:rPr lang="en-US" sz="2400" dirty="0"/>
              <a:t> </a:t>
            </a:r>
            <a:r>
              <a:rPr lang="en-US" sz="2400" dirty="0" err="1"/>
              <a:t>đến</a:t>
            </a:r>
            <a:r>
              <a:rPr lang="en-US" sz="2400" dirty="0"/>
              <a:t> </a:t>
            </a:r>
            <a:r>
              <a:rPr lang="en-US" sz="2400" dirty="0" err="1"/>
              <a:t>nghiện</a:t>
            </a:r>
            <a:r>
              <a:rPr lang="en-US" sz="2400" dirty="0"/>
              <a:t> </a:t>
            </a:r>
            <a:r>
              <a:rPr lang="en-US" sz="2400" dirty="0" err="1"/>
              <a:t>chơi</a:t>
            </a:r>
            <a:r>
              <a:rPr lang="en-US" sz="2400" dirty="0"/>
              <a:t>, </a:t>
            </a:r>
            <a:r>
              <a:rPr lang="en-US" sz="2400" dirty="0" err="1"/>
              <a:t>làm</a:t>
            </a:r>
            <a:r>
              <a:rPr lang="en-US" sz="2400" dirty="0"/>
              <a:t> </a:t>
            </a:r>
            <a:r>
              <a:rPr lang="en-US" sz="2400" dirty="0" err="1"/>
              <a:t>hại</a:t>
            </a:r>
            <a:r>
              <a:rPr lang="en-US" sz="2400" dirty="0"/>
              <a:t> </a:t>
            </a:r>
            <a:r>
              <a:rPr lang="en-US" sz="2400" dirty="0" err="1"/>
              <a:t>mắt</a:t>
            </a:r>
            <a:r>
              <a:rPr lang="en-US" sz="2400" dirty="0"/>
              <a:t> </a:t>
            </a:r>
            <a:r>
              <a:rPr lang="en-US" sz="2400" dirty="0" err="1"/>
              <a:t>và</a:t>
            </a:r>
            <a:r>
              <a:rPr lang="en-US" sz="2400" dirty="0"/>
              <a:t> </a:t>
            </a:r>
            <a:r>
              <a:rPr lang="en-US" sz="2400" dirty="0" err="1"/>
              <a:t>sức</a:t>
            </a:r>
            <a:r>
              <a:rPr lang="en-US" sz="2400" dirty="0"/>
              <a:t> </a:t>
            </a:r>
            <a:r>
              <a:rPr lang="en-US" sz="2400" dirty="0" err="1"/>
              <a:t>khỏe</a:t>
            </a:r>
            <a:r>
              <a:rPr lang="en-US" sz="2400" dirty="0"/>
              <a:t> </a:t>
            </a:r>
            <a:r>
              <a:rPr lang="en-US" sz="2400" dirty="0" err="1"/>
              <a:t>nếu</a:t>
            </a:r>
            <a:r>
              <a:rPr lang="en-US" sz="2400" dirty="0"/>
              <a:t> </a:t>
            </a:r>
            <a:r>
              <a:rPr lang="en-US" sz="2400" dirty="0" err="1"/>
              <a:t>chơi</a:t>
            </a:r>
            <a:r>
              <a:rPr lang="en-US" sz="2400" dirty="0"/>
              <a:t> </a:t>
            </a:r>
            <a:r>
              <a:rPr lang="en-US" sz="2400" dirty="0" err="1"/>
              <a:t>thường</a:t>
            </a:r>
            <a:r>
              <a:rPr lang="en-US" sz="2400" dirty="0"/>
              <a:t> </a:t>
            </a:r>
            <a:r>
              <a:rPr lang="en-US" sz="2400" dirty="0" err="1"/>
              <a:t>xuyên</a:t>
            </a:r>
            <a:endParaRPr lang="en-US" sz="2400" dirty="0"/>
          </a:p>
        </p:txBody>
      </p:sp>
      <p:sp>
        <p:nvSpPr>
          <p:cNvPr id="15" name="Rectangle: Rounded Corners 14">
            <a:extLst>
              <a:ext uri="{FF2B5EF4-FFF2-40B4-BE49-F238E27FC236}">
                <a16:creationId xmlns:a16="http://schemas.microsoft.com/office/drawing/2014/main" id="{A9587F2A-31B6-4D9C-B806-9897DB5E1B60}"/>
              </a:ext>
            </a:extLst>
          </p:cNvPr>
          <p:cNvSpPr/>
          <p:nvPr/>
        </p:nvSpPr>
        <p:spPr>
          <a:xfrm>
            <a:off x="4112442" y="4651610"/>
            <a:ext cx="4802958" cy="86749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44F12A3-034A-4D9C-BE72-5F1B4BEFB53A}"/>
              </a:ext>
            </a:extLst>
          </p:cNvPr>
          <p:cNvSpPr/>
          <p:nvPr/>
        </p:nvSpPr>
        <p:spPr>
          <a:xfrm>
            <a:off x="4112442" y="5674910"/>
            <a:ext cx="4802958" cy="11830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117F327-2CCA-41E8-BECF-5AE6913EFB4C}"/>
              </a:ext>
            </a:extLst>
          </p:cNvPr>
          <p:cNvSpPr/>
          <p:nvPr/>
        </p:nvSpPr>
        <p:spPr>
          <a:xfrm>
            <a:off x="304800" y="5391638"/>
            <a:ext cx="3048000" cy="8139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6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75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75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75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75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683141"/>
      </p:ext>
    </p:extLst>
  </p:cSld>
  <p:clrMapOvr>
    <a:masterClrMapping/>
  </p:clrMapOvr>
  <p:transition spd="slow" advClick="0" advTm="0">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 Box 6">
            <a:extLst>
              <a:ext uri="{FF2B5EF4-FFF2-40B4-BE49-F238E27FC236}">
                <a16:creationId xmlns:a16="http://schemas.microsoft.com/office/drawing/2014/main" id="{A429264E-8853-4196-B9A4-FEA2D62FF0F9}"/>
              </a:ext>
            </a:extLst>
          </p:cNvPr>
          <p:cNvSpPr txBox="1">
            <a:spLocks noChangeArrowheads="1"/>
          </p:cNvSpPr>
          <p:nvPr/>
        </p:nvSpPr>
        <p:spPr bwMode="auto">
          <a:xfrm>
            <a:off x="762000" y="1136650"/>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vi-VN" sz="3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
        <p:nvSpPr>
          <p:cNvPr id="78860" name="Text Box 12">
            <a:extLst>
              <a:ext uri="{FF2B5EF4-FFF2-40B4-BE49-F238E27FC236}">
                <a16:creationId xmlns:a16="http://schemas.microsoft.com/office/drawing/2014/main" id="{DF88A8FA-E123-4A49-BD60-76822BE4EF99}"/>
              </a:ext>
            </a:extLst>
          </p:cNvPr>
          <p:cNvSpPr txBox="1">
            <a:spLocks noChangeArrowheads="1"/>
          </p:cNvSpPr>
          <p:nvPr/>
        </p:nvSpPr>
        <p:spPr bwMode="auto">
          <a:xfrm>
            <a:off x="1295400" y="2284413"/>
            <a:ext cx="40878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vi-VN" sz="32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Mẫu : say mê</a:t>
            </a:r>
          </a:p>
        </p:txBody>
      </p:sp>
      <p:sp>
        <p:nvSpPr>
          <p:cNvPr id="152578" name="Rectangle 2">
            <a:extLst>
              <a:ext uri="{FF2B5EF4-FFF2-40B4-BE49-F238E27FC236}">
                <a16:creationId xmlns:a16="http://schemas.microsoft.com/office/drawing/2014/main" id="{3D2B784A-5191-4928-AE32-451F7FED7561}"/>
              </a:ext>
            </a:extLst>
          </p:cNvPr>
          <p:cNvSpPr>
            <a:spLocks noChangeArrowheads="1"/>
          </p:cNvSpPr>
          <p:nvPr/>
        </p:nvSpPr>
        <p:spPr bwMode="auto">
          <a:xfrm>
            <a:off x="914400" y="1085850"/>
            <a:ext cx="70104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vi-VN" sz="2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Bài 4: T</a:t>
            </a:r>
            <a:r>
              <a:rPr kumimoji="0" lang="en-US" altLang="vi-VN" sz="2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ìm những từ ngữ miêu tả tình cảm, thái độ của con người khi tham gia các trò chơi.</a:t>
            </a:r>
            <a:endParaRPr kumimoji="0" lang="en-US" altLang="vi-VN" sz="4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3">
            <a:extLst>
              <a:ext uri="{FF2B5EF4-FFF2-40B4-BE49-F238E27FC236}">
                <a16:creationId xmlns:a16="http://schemas.microsoft.com/office/drawing/2014/main" id="{B836CDED-C20D-48B5-B144-4A3E91D9ACD4}"/>
              </a:ext>
            </a:extLst>
          </p:cNvPr>
          <p:cNvSpPr>
            <a:spLocks noChangeArrowheads="1"/>
          </p:cNvSpPr>
          <p:nvPr/>
        </p:nvSpPr>
        <p:spPr bwMode="auto">
          <a:xfrm>
            <a:off x="914400" y="3136900"/>
            <a:ext cx="723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defRPr/>
            </a:pPr>
            <a:r>
              <a:rPr kumimoji="0" lang="en-US" altLang="vi-VN" sz="2800" b="0" i="0" u="none" strike="noStrike" kern="1200" cap="none" spc="0" normalizeH="0" baseline="0" noProof="0" dirty="0">
                <a:ln>
                  <a:noFill/>
                </a:ln>
                <a:solidFill>
                  <a:srgbClr val="000000">
                    <a:lumMod val="95000"/>
                    <a:lumOff val="5000"/>
                  </a:srgbClr>
                </a:solidFill>
                <a:effectLst/>
                <a:uLnTx/>
                <a:uFillTx/>
                <a:latin typeface=".VnTime" panose="020B7200000000000000" pitchFamily="34"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Mê</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đam</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mê</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mê</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say,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hăng</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say, say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sưa</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thích</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ham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thích</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thú</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vị</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hào</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000000">
                    <a:lumMod val="95000"/>
                    <a:lumOff val="5000"/>
                  </a:srgbClr>
                </a:solidFill>
                <a:effectLst/>
                <a:uLnTx/>
                <a:uFillTx/>
                <a:latin typeface="Times New Roman" panose="02020603050405020304" pitchFamily="18" charset="0"/>
                <a:ea typeface="+mn-ea"/>
                <a:cs typeface="+mn-cs"/>
              </a:rPr>
              <a:t>hứng</a:t>
            </a:r>
            <a:r>
              <a:rPr kumimoji="0" lang="en-US" altLang="vi-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mn-cs"/>
              </a:rPr>
              <a:t>, … </a:t>
            </a:r>
          </a:p>
        </p:txBody>
      </p:sp>
      <p:sp>
        <p:nvSpPr>
          <p:cNvPr id="10" name="Rectangle 4">
            <a:extLst>
              <a:ext uri="{FF2B5EF4-FFF2-40B4-BE49-F238E27FC236}">
                <a16:creationId xmlns:a16="http://schemas.microsoft.com/office/drawing/2014/main" id="{7641C510-EAA8-4C48-9499-34A33461AB74}"/>
              </a:ext>
            </a:extLst>
          </p:cNvPr>
          <p:cNvSpPr>
            <a:spLocks noChangeArrowheads="1"/>
          </p:cNvSpPr>
          <p:nvPr/>
        </p:nvSpPr>
        <p:spPr bwMode="auto">
          <a:xfrm>
            <a:off x="1066800" y="4478338"/>
            <a:ext cx="830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0066CC"/>
              </a:buClr>
              <a:buSzPct val="120000"/>
              <a:buFont typeface="Wingdings" panose="05000000000000000000" pitchFamily="2" charset="2"/>
              <a:buChar char="v"/>
              <a:tabLst/>
              <a:defRPr/>
            </a:pPr>
            <a:r>
              <a:rPr kumimoji="0" lang="en-US" altLang="vi-VN" sz="2800" b="0" i="0" u="none" strike="noStrike" kern="1200" cap="none" spc="0" normalizeH="0" baseline="0" noProof="0">
                <a:ln>
                  <a:noFill/>
                </a:ln>
                <a:solidFill>
                  <a:srgbClr val="000000">
                    <a:lumMod val="95000"/>
                    <a:lumOff val="5000"/>
                  </a:srgbClr>
                </a:solidFill>
                <a:effectLst/>
                <a:uLnTx/>
                <a:uFillTx/>
                <a:latin typeface="Tahoma" panose="020B0604030504040204" pitchFamily="34" charset="0"/>
                <a:ea typeface="+mn-ea"/>
                <a:cs typeface="+mn-cs"/>
              </a:rPr>
              <a:t> </a:t>
            </a:r>
            <a:r>
              <a:rPr kumimoji="0" lang="en-US" altLang="vi-VN" sz="2800" b="1"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mn-ea"/>
                <a:cs typeface="+mn-cs"/>
              </a:rPr>
              <a:t>Gượng ép, miễn cưỡng</a:t>
            </a:r>
            <a:r>
              <a:rPr kumimoji="0" lang="en-US" alt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mn-ea"/>
                <a:cs typeface="+mn-cs"/>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diamond(in)">
                                      <p:cBhvr>
                                        <p:cTn id="7" dur="1000"/>
                                        <p:tgtEl>
                                          <p:spTgt spid="152578"/>
                                        </p:tgtEl>
                                      </p:cBhvr>
                                    </p:animEffect>
                                  </p:childTnLst>
                                </p:cTn>
                              </p:par>
                            </p:childTnLst>
                          </p:cTn>
                        </p:par>
                        <p:par>
                          <p:cTn id="8" fill="hold" nodeType="afterGroup">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78860"/>
                                        </p:tgtEl>
                                        <p:attrNameLst>
                                          <p:attrName>style.visibility</p:attrName>
                                        </p:attrNameLst>
                                      </p:cBhvr>
                                      <p:to>
                                        <p:strVal val="visible"/>
                                      </p:to>
                                    </p:set>
                                    <p:anim calcmode="lin" valueType="num">
                                      <p:cBhvr>
                                        <p:cTn id="11" dur="1000" fill="hold"/>
                                        <p:tgtEl>
                                          <p:spTgt spid="78860"/>
                                        </p:tgtEl>
                                        <p:attrNameLst>
                                          <p:attrName>ppt_x</p:attrName>
                                        </p:attrNameLst>
                                      </p:cBhvr>
                                      <p:tavLst>
                                        <p:tav tm="0">
                                          <p:val>
                                            <p:strVal val="#ppt_x-.2"/>
                                          </p:val>
                                        </p:tav>
                                        <p:tav tm="100000">
                                          <p:val>
                                            <p:strVal val="#ppt_x"/>
                                          </p:val>
                                        </p:tav>
                                      </p:tavLst>
                                    </p:anim>
                                    <p:anim calcmode="lin" valueType="num">
                                      <p:cBhvr>
                                        <p:cTn id="12" dur="1000" fill="hold"/>
                                        <p:tgtEl>
                                          <p:spTgt spid="78860"/>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88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iterate type="lt">
                                    <p:tmPct val="0"/>
                                  </p:iterate>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0"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1" dur="500"/>
                                        <p:tgtEl>
                                          <p:spTgt spid="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50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7" dur="500"/>
                                        <p:tgtEl>
                                          <p:spTgt spid="10"/>
                                        </p:tgtEl>
                                        <p:attrNameLst>
                                          <p:attrName>fillcolor</p:attrName>
                                        </p:attrNameLst>
                                      </p:cBhvr>
                                      <p:tavLst>
                                        <p:tav tm="0">
                                          <p:val>
                                            <p:clrVal>
                                              <a:schemeClr val="accent2"/>
                                            </p:clrVal>
                                          </p:val>
                                        </p:tav>
                                        <p:tav tm="50000">
                                          <p:val>
                                            <p:clrVal>
                                              <a:schemeClr val="hlink"/>
                                            </p:clrVal>
                                          </p:val>
                                        </p:tav>
                                      </p:tavLst>
                                    </p:anim>
                                    <p:set>
                                      <p:cBhvr>
                                        <p:cTn id="28" dur="50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0" grpId="0"/>
      <p:bldP spid="152578" grpId="0"/>
      <p:bldP spid="9" grpId="0" build="p"/>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257388" y="1885991"/>
            <a:ext cx="6900863" cy="95637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90009" tIns="45005" rIns="90009" bIns="45005"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717550" lvl="1" indent="-26035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437005" lvl="2" indent="-5226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154555" lvl="3" indent="-78295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873375" lvl="4" indent="-10445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endParaRPr sz="2100" b="1" dirty="0">
              <a:solidFill>
                <a:srgbClr val="0000CC"/>
              </a:solidFill>
              <a:latin typeface="Times New Roman" panose="02020603050405020304" pitchFamily="18" charset="0"/>
              <a:cs typeface="Times New Roman" panose="02020603050405020304" pitchFamily="18" charset="0"/>
            </a:endParaRPr>
          </a:p>
        </p:txBody>
      </p:sp>
      <p:sp>
        <p:nvSpPr>
          <p:cNvPr id="18" name="Rectangle: Rounded Corners 22"/>
          <p:cNvSpPr/>
          <p:nvPr/>
        </p:nvSpPr>
        <p:spPr>
          <a:xfrm>
            <a:off x="1257388" y="3086110"/>
            <a:ext cx="6975872" cy="1068884"/>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90009" tIns="45005" rIns="90009" bIns="45005" anchor="ctr"/>
          <a:lstStyle/>
          <a:p>
            <a:pPr defTabSz="514350" eaLnBrk="0" fontAlgn="base" hangingPunct="0">
              <a:spcBef>
                <a:spcPct val="0"/>
              </a:spcBef>
              <a:spcAft>
                <a:spcPct val="0"/>
              </a:spcAft>
              <a:defRPr/>
            </a:pPr>
            <a:r>
              <a:rPr lang="en-US" sz="2100" i="1">
                <a:solidFill>
                  <a:srgbClr val="0000CC"/>
                </a:solidFill>
                <a:latin typeface="Times New Roman" panose="02020603050405020304" pitchFamily="18" charset="0"/>
                <a:cs typeface="Times New Roman" panose="02020603050405020304" pitchFamily="18" charset="0"/>
              </a:rPr>
              <a:t> </a:t>
            </a:r>
            <a:endParaRPr lang="vi-VN" sz="2100" i="1" dirty="0">
              <a:solidFill>
                <a:srgbClr val="0000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31882" y="1280556"/>
            <a:ext cx="2515748" cy="499912"/>
          </a:xfrm>
          <a:prstGeom prst="rect">
            <a:avLst/>
          </a:prstGeom>
          <a:noFill/>
        </p:spPr>
        <p:txBody>
          <a:bodyPr wrap="none" lIns="90009" tIns="45005" rIns="90009" bIns="4500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514350" eaLnBrk="0" fontAlgn="base" hangingPunct="0">
              <a:spcBef>
                <a:spcPct val="0"/>
              </a:spcBef>
              <a:spcAft>
                <a:spcPct val="0"/>
              </a:spcAft>
              <a:defRPr/>
            </a:pPr>
            <a:r>
              <a:rPr lang="en-US" sz="2658"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Yêu</a:t>
            </a:r>
            <a:r>
              <a:rPr lang="en-US" sz="2658"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658"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cầu</a:t>
            </a:r>
            <a:r>
              <a:rPr lang="en-US" sz="2658"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658"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cần</a:t>
            </a:r>
            <a:r>
              <a:rPr lang="en-US" sz="2658"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658"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đạt</a:t>
            </a:r>
            <a:endParaRPr lang="en-US" sz="2658"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532312" y="1939641"/>
            <a:ext cx="6411450" cy="738664"/>
          </a:xfrm>
          <a:prstGeom prst="rect">
            <a:avLst/>
          </a:prstGeom>
        </p:spPr>
        <p:txBody>
          <a:bodyPr wrap="square">
            <a:spAutoFit/>
          </a:bodyPr>
          <a:lstStyle/>
          <a:p>
            <a:pPr eaLnBrk="0" fontAlgn="base" hangingPunct="0">
              <a:spcBef>
                <a:spcPts val="150"/>
              </a:spcBef>
              <a:spcAft>
                <a:spcPts val="150"/>
              </a:spcAft>
            </a:pPr>
            <a:r>
              <a:rPr lang="it-IT" sz="2100" b="1" kern="1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2100" kern="1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Kể được tên một số đồ chơi, trò chơi, những đồ chơi có lợi, những đồ chơi có hại.</a:t>
            </a:r>
            <a:endParaRPr lang="en-US" sz="2100" kern="1400" dirty="0">
              <a:solidFill>
                <a:srgbClr val="0000CC"/>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532312" y="3262760"/>
            <a:ext cx="6411450" cy="738664"/>
          </a:xfrm>
          <a:prstGeom prst="rect">
            <a:avLst/>
          </a:prstGeom>
        </p:spPr>
        <p:txBody>
          <a:bodyPr wrap="square">
            <a:spAutoFit/>
          </a:bodyPr>
          <a:lstStyle/>
          <a:p>
            <a:pPr eaLnBrk="0" fontAlgn="base" hangingPunct="0">
              <a:spcBef>
                <a:spcPct val="0"/>
              </a:spcBef>
            </a:pPr>
            <a:r>
              <a:rPr lang="it-IT" sz="2100" kern="14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Biết các từ ngữ miêu tả tình cảm, thái độ của con người khi tham gia các trò chơi.</a:t>
            </a:r>
            <a:endParaRPr lang="en-US" sz="2100" kern="1400" dirty="0">
              <a:solidFill>
                <a:srgbClr val="0000CC"/>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9835334"/>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800" y="990600"/>
            <a:ext cx="7761194" cy="230832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CỦNG</a:t>
            </a:r>
            <a:r>
              <a:rPr kumimoji="0" lang="en-US" sz="72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CỐ, DẶN DÒ</a:t>
            </a:r>
            <a:endParaRPr kumimoji="0" lang="en-US" sz="72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17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p:blipFill>
        <p:spPr>
          <a:xfrm>
            <a:off x="0" y="0"/>
            <a:ext cx="9131202" cy="602336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32609"/>
          <a:stretch/>
        </p:blipFill>
        <p:spPr>
          <a:xfrm>
            <a:off x="12798" y="4606122"/>
            <a:ext cx="9216973" cy="2251878"/>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p:blipFill>
        <p:spPr>
          <a:xfrm>
            <a:off x="-72973" y="0"/>
            <a:ext cx="3194349" cy="2893411"/>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20023" b="67764"/>
          <a:stretch/>
        </p:blipFill>
        <p:spPr>
          <a:xfrm flipV="1">
            <a:off x="5023174" y="0"/>
            <a:ext cx="4108028" cy="1655811"/>
          </a:xfrm>
          <a:prstGeom prst="rect">
            <a:avLst/>
          </a:prstGeom>
        </p:spPr>
      </p:pic>
      <p:sp>
        <p:nvSpPr>
          <p:cNvPr id="8" name="矩形 9">
            <a:extLst>
              <a:ext uri="{FF2B5EF4-FFF2-40B4-BE49-F238E27FC236}">
                <a16:creationId xmlns:a16="http://schemas.microsoft.com/office/drawing/2014/main" id="{9CB0E245-C23C-48D8-86EA-9C6803CBD0E4}"/>
              </a:ext>
            </a:extLst>
          </p:cNvPr>
          <p:cNvSpPr/>
          <p:nvPr/>
        </p:nvSpPr>
        <p:spPr>
          <a:xfrm>
            <a:off x="641301" y="2080811"/>
            <a:ext cx="7848600" cy="2377574"/>
          </a:xfrm>
          <a:prstGeom prst="rect">
            <a:avLst/>
          </a:prstGeom>
          <a:noFill/>
        </p:spPr>
        <p:txBody>
          <a:bodyPr wrap="square">
            <a:spAutoFit/>
          </a:bodyPr>
          <a:lstStyle/>
          <a:p>
            <a:pPr algn="ctr" defTabSz="342900"/>
            <a:r>
              <a:rPr lang="en-US" altLang="zh-CN" sz="4950" b="1" dirty="0">
                <a:ln w="28575" cmpd="thickThin">
                  <a:solidFill>
                    <a:srgbClr val="A7CF82"/>
                  </a:solidFill>
                </a:ln>
                <a:solidFill>
                  <a:srgbClr val="21801A"/>
                </a:solidFill>
                <a:latin typeface="UTM Loko" panose="02040603050506020204" pitchFamily="18" charset="0"/>
                <a:ea typeface="微软雅黑" pitchFamily="34" charset="-122"/>
              </a:rPr>
              <a:t>CHÚC CÁC THẦY CÔ GIÁO MẠNH KHỎE, CÁC EM CHĂM NGOAN, HỌC GIỎI !</a:t>
            </a:r>
          </a:p>
        </p:txBody>
      </p:sp>
    </p:spTree>
    <p:extLst>
      <p:ext uri="{BB962C8B-B14F-4D97-AF65-F5344CB8AC3E}">
        <p14:creationId xmlns:p14="http://schemas.microsoft.com/office/powerpoint/2010/main" val="24285434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8"/>
                                        </p:tgtEl>
                                        <p:attrNameLst>
                                          <p:attrName>style.visibility</p:attrName>
                                        </p:attrNameLst>
                                      </p:cBhvr>
                                      <p:to>
                                        <p:strVal val="visible"/>
                                      </p:to>
                                    </p:set>
                                    <p:set>
                                      <p:cBhvr>
                                        <p:cTn id="11" dur="455" fill="hold">
                                          <p:stCondLst>
                                            <p:cond delay="0"/>
                                          </p:stCondLst>
                                        </p:cTn>
                                        <p:tgtEl>
                                          <p:spTgt spid="8"/>
                                        </p:tgtEl>
                                        <p:attrNameLst>
                                          <p:attrName>style.rotation</p:attrName>
                                        </p:attrNameLst>
                                      </p:cBhvr>
                                      <p:to>
                                        <p:strVal val="-45.0"/>
                                      </p:to>
                                    </p:set>
                                    <p:anim calcmode="lin" valueType="num">
                                      <p:cBhvr>
                                        <p:cTn id="12"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VIETTEL\Desktop\Hình ảnh slide\ai-da-phat-minh-ra-qua-bong-tron.jpg">
            <a:extLst>
              <a:ext uri="{FF2B5EF4-FFF2-40B4-BE49-F238E27FC236}">
                <a16:creationId xmlns:a16="http://schemas.microsoft.com/office/drawing/2014/main" id="{5746DAD6-F3AD-4661-A37B-563CE9333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687" y="1447800"/>
            <a:ext cx="3048001" cy="2503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VIETTEL\Desktop\Hình ảnh slide\day bong da 8.jpg">
            <a:extLst>
              <a:ext uri="{FF2B5EF4-FFF2-40B4-BE49-F238E27FC236}">
                <a16:creationId xmlns:a16="http://schemas.microsoft.com/office/drawing/2014/main" id="{1DB3B953-830C-4811-8BDB-90DD78D3C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797" y="1458686"/>
            <a:ext cx="3352800" cy="25388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77EA33-9EFA-47FB-8B1E-3F06A26FB4AF}"/>
              </a:ext>
            </a:extLst>
          </p:cNvPr>
          <p:cNvSpPr txBox="1"/>
          <p:nvPr/>
        </p:nvSpPr>
        <p:spPr>
          <a:xfrm>
            <a:off x="1981199" y="685800"/>
            <a:ext cx="1904689"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bóng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A715DA7-4DDE-4085-B072-FA54EEBC7029}"/>
              </a:ext>
            </a:extLst>
          </p:cNvPr>
          <p:cNvSpPr txBox="1"/>
          <p:nvPr/>
        </p:nvSpPr>
        <p:spPr>
          <a:xfrm>
            <a:off x="5638799" y="685800"/>
            <a:ext cx="1654620"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bóng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D9573CB-4781-4F2E-9206-D9AD96D1F9C7}"/>
              </a:ext>
            </a:extLst>
          </p:cNvPr>
          <p:cNvSpPr txBox="1"/>
          <p:nvPr/>
        </p:nvSpPr>
        <p:spPr>
          <a:xfrm>
            <a:off x="418463" y="4648200"/>
            <a:ext cx="793954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hát</a:t>
            </a:r>
            <a:r>
              <a:rPr lang="en-US" sz="3200" b="1"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520E50B7-396C-4375-B4D8-7E466A723DC7}"/>
              </a:ext>
            </a:extLst>
          </p:cNvPr>
          <p:cNvSpPr txBox="1"/>
          <p:nvPr/>
        </p:nvSpPr>
        <p:spPr>
          <a:xfrm>
            <a:off x="284337" y="5399314"/>
            <a:ext cx="8817414"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6750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8">
            <a:extLst>
              <a:ext uri="{FF2B5EF4-FFF2-40B4-BE49-F238E27FC236}">
                <a16:creationId xmlns:a16="http://schemas.microsoft.com/office/drawing/2014/main" id="{226AC751-9F02-484F-8326-C4A6A4DFFE3F}"/>
              </a:ext>
            </a:extLst>
          </p:cNvPr>
          <p:cNvSpPr txBox="1">
            <a:spLocks noChangeArrowheads="1"/>
          </p:cNvSpPr>
          <p:nvPr/>
        </p:nvSpPr>
        <p:spPr bwMode="auto">
          <a:xfrm>
            <a:off x="-228600" y="2133600"/>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rPr>
              <a:t>Đồ</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rPr>
              <a:t>chơi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rPr>
              <a:t> </a:t>
            </a:r>
          </a:p>
        </p:txBody>
      </p:sp>
      <p:sp>
        <p:nvSpPr>
          <p:cNvPr id="12" name="Text Box 28">
            <a:extLst>
              <a:ext uri="{FF2B5EF4-FFF2-40B4-BE49-F238E27FC236}">
                <a16:creationId xmlns:a16="http://schemas.microsoft.com/office/drawing/2014/main" id="{88E02C23-8DA6-4631-B022-7EBCBDD146A6}"/>
              </a:ext>
            </a:extLst>
          </p:cNvPr>
          <p:cNvSpPr txBox="1">
            <a:spLocks noChangeArrowheads="1"/>
          </p:cNvSpPr>
          <p:nvPr/>
        </p:nvSpPr>
        <p:spPr bwMode="auto">
          <a:xfrm>
            <a:off x="3733800" y="3643113"/>
            <a:ext cx="502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rPr>
              <a:t>Là những đồ vật dùng làm phương tiện trong khi chơi.</a:t>
            </a:r>
          </a:p>
        </p:txBody>
      </p:sp>
      <p:sp>
        <p:nvSpPr>
          <p:cNvPr id="13" name="Text Box 28">
            <a:extLst>
              <a:ext uri="{FF2B5EF4-FFF2-40B4-BE49-F238E27FC236}">
                <a16:creationId xmlns:a16="http://schemas.microsoft.com/office/drawing/2014/main" id="{9391CBFC-6777-416E-9117-605C4CA30319}"/>
              </a:ext>
            </a:extLst>
          </p:cNvPr>
          <p:cNvSpPr txBox="1">
            <a:spLocks noChangeArrowheads="1"/>
          </p:cNvSpPr>
          <p:nvPr/>
        </p:nvSpPr>
        <p:spPr bwMode="auto">
          <a:xfrm>
            <a:off x="-152400" y="3535391"/>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rPr>
              <a:t>Trò</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rPr>
              <a:t>chơi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rPr>
              <a:t> </a:t>
            </a:r>
          </a:p>
        </p:txBody>
      </p:sp>
      <p:sp>
        <p:nvSpPr>
          <p:cNvPr id="14" name="Text Box 28">
            <a:extLst>
              <a:ext uri="{FF2B5EF4-FFF2-40B4-BE49-F238E27FC236}">
                <a16:creationId xmlns:a16="http://schemas.microsoft.com/office/drawing/2014/main" id="{D070A070-D259-40C6-A00F-5C5485A3A193}"/>
              </a:ext>
            </a:extLst>
          </p:cNvPr>
          <p:cNvSpPr txBox="1">
            <a:spLocks noChangeArrowheads="1"/>
          </p:cNvSpPr>
          <p:nvPr/>
        </p:nvSpPr>
        <p:spPr bwMode="auto">
          <a:xfrm>
            <a:off x="3657600" y="2133600"/>
            <a:ext cx="518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rPr>
              <a:t>Là </a:t>
            </a:r>
            <a:r>
              <a:rPr kumimoji="0" lang="en-US" sz="2400" b="1" i="0" u="none" strike="noStrike" kern="0" cap="none" spc="0" normalizeH="0" baseline="0" noProof="0" dirty="0" err="1">
                <a:ln>
                  <a:noFill/>
                </a:ln>
                <a:solidFill>
                  <a:srgbClr val="FF0000"/>
                </a:solidFill>
                <a:effectLst/>
                <a:uLnTx/>
                <a:uFillTx/>
              </a:rPr>
              <a:t>những</a:t>
            </a:r>
            <a:r>
              <a:rPr kumimoji="0" lang="en-US" sz="2400" b="1" i="0" u="none" strike="noStrike" kern="0" cap="none" spc="0" normalizeH="0" baseline="0" noProof="0" dirty="0">
                <a:ln>
                  <a:noFill/>
                </a:ln>
                <a:solidFill>
                  <a:srgbClr val="FF0000"/>
                </a:solidFill>
                <a:effectLst/>
                <a:uLnTx/>
                <a:uFillTx/>
              </a:rPr>
              <a:t> </a:t>
            </a:r>
            <a:r>
              <a:rPr kumimoji="0" lang="en-US" sz="2400" b="1" i="0" u="none" strike="noStrike" kern="0" cap="none" spc="0" normalizeH="0" baseline="0" noProof="0" dirty="0" err="1">
                <a:ln>
                  <a:noFill/>
                </a:ln>
                <a:solidFill>
                  <a:srgbClr val="FF0000"/>
                </a:solidFill>
                <a:effectLst/>
                <a:uLnTx/>
                <a:uFillTx/>
              </a:rPr>
              <a:t>hoạt</a:t>
            </a:r>
            <a:r>
              <a:rPr kumimoji="0" lang="en-US" sz="2400" b="1" i="0" u="none" strike="noStrike" kern="0" cap="none" spc="0" normalizeH="0" baseline="0" noProof="0" dirty="0">
                <a:ln>
                  <a:noFill/>
                </a:ln>
                <a:solidFill>
                  <a:srgbClr val="FF0000"/>
                </a:solidFill>
                <a:effectLst/>
                <a:uLnTx/>
                <a:uFillTx/>
              </a:rPr>
              <a:t> động </a:t>
            </a:r>
            <a:r>
              <a:rPr kumimoji="0" lang="en-US" sz="2400" b="1" i="0" u="none" strike="noStrike" kern="0" cap="none" spc="0" normalizeH="0" baseline="0" noProof="0" dirty="0" err="1">
                <a:ln>
                  <a:noFill/>
                </a:ln>
                <a:solidFill>
                  <a:srgbClr val="FF0000"/>
                </a:solidFill>
                <a:effectLst/>
                <a:uLnTx/>
                <a:uFillTx/>
              </a:rPr>
              <a:t>nhằm</a:t>
            </a:r>
            <a:r>
              <a:rPr kumimoji="0" lang="en-US" sz="2400" b="1" i="0" u="none" strike="noStrike" kern="0" cap="none" spc="0" normalizeH="0" baseline="0" noProof="0" dirty="0">
                <a:ln>
                  <a:noFill/>
                </a:ln>
                <a:solidFill>
                  <a:srgbClr val="FF0000"/>
                </a:solidFill>
                <a:effectLst/>
                <a:uLnTx/>
                <a:uFillTx/>
              </a:rPr>
              <a:t> </a:t>
            </a:r>
            <a:r>
              <a:rPr kumimoji="0" lang="en-US" sz="2400" b="1" i="0" u="none" strike="noStrike" kern="0" cap="none" spc="0" normalizeH="0" baseline="0" noProof="0" dirty="0" err="1">
                <a:ln>
                  <a:noFill/>
                </a:ln>
                <a:solidFill>
                  <a:srgbClr val="FF0000"/>
                </a:solidFill>
                <a:effectLst/>
                <a:uLnTx/>
                <a:uFillTx/>
              </a:rPr>
              <a:t>mục</a:t>
            </a:r>
            <a:r>
              <a:rPr kumimoji="0" lang="en-US" sz="2400" b="1" i="0" u="none" strike="noStrike" kern="0" cap="none" spc="0" normalizeH="0" noProof="0" dirty="0">
                <a:ln>
                  <a:noFill/>
                </a:ln>
                <a:solidFill>
                  <a:srgbClr val="FF0000"/>
                </a:solidFill>
                <a:effectLst/>
                <a:uLnTx/>
                <a:uFillTx/>
              </a:rPr>
              <a:t> </a:t>
            </a:r>
            <a:r>
              <a:rPr kumimoji="0" lang="en-US" sz="2400" b="1" i="0" u="none" strike="noStrike" kern="0" cap="none" spc="0" normalizeH="0" noProof="0" dirty="0" err="1">
                <a:ln>
                  <a:noFill/>
                </a:ln>
                <a:solidFill>
                  <a:srgbClr val="FF0000"/>
                </a:solidFill>
                <a:effectLst/>
                <a:uLnTx/>
                <a:uFillTx/>
              </a:rPr>
              <a:t>đích</a:t>
            </a:r>
            <a:r>
              <a:rPr kumimoji="0" lang="en-US" sz="2400" b="1" i="0" u="none" strike="noStrike" kern="0" cap="none" spc="0" normalizeH="0" noProof="0" dirty="0">
                <a:ln>
                  <a:noFill/>
                </a:ln>
                <a:solidFill>
                  <a:srgbClr val="FF0000"/>
                </a:solidFill>
                <a:effectLst/>
                <a:uLnTx/>
                <a:uFillTx/>
              </a:rPr>
              <a:t> </a:t>
            </a:r>
            <a:r>
              <a:rPr kumimoji="0" lang="en-US" sz="2400" b="1" i="0" u="none" strike="noStrike" kern="0" cap="none" spc="0" normalizeH="0" baseline="0" noProof="0" dirty="0" err="1">
                <a:ln>
                  <a:noFill/>
                </a:ln>
                <a:solidFill>
                  <a:srgbClr val="FF0000"/>
                </a:solidFill>
                <a:effectLst/>
                <a:uLnTx/>
                <a:uFillTx/>
              </a:rPr>
              <a:t>giải</a:t>
            </a:r>
            <a:r>
              <a:rPr kumimoji="0" lang="en-US" sz="2400" b="1" i="0" u="none" strike="noStrike" kern="0" cap="none" spc="0" normalizeH="0" baseline="0" noProof="0" dirty="0">
                <a:ln>
                  <a:noFill/>
                </a:ln>
                <a:solidFill>
                  <a:srgbClr val="FF0000"/>
                </a:solidFill>
                <a:effectLst/>
                <a:uLnTx/>
                <a:uFillTx/>
              </a:rPr>
              <a:t> </a:t>
            </a:r>
            <a:r>
              <a:rPr kumimoji="0" lang="en-US" sz="2400" b="1" i="0" u="none" strike="noStrike" kern="0" cap="none" spc="0" normalizeH="0" baseline="0" noProof="0" dirty="0" err="1">
                <a:ln>
                  <a:noFill/>
                </a:ln>
                <a:solidFill>
                  <a:srgbClr val="FF0000"/>
                </a:solidFill>
                <a:effectLst/>
                <a:uLnTx/>
                <a:uFillTx/>
              </a:rPr>
              <a:t>trí</a:t>
            </a:r>
            <a:r>
              <a:rPr kumimoji="0" lang="en-US" sz="2400" b="1" i="0" u="none" strike="noStrike" kern="0" cap="none" spc="0" normalizeH="0" baseline="0" noProof="0" dirty="0">
                <a:ln>
                  <a:noFill/>
                </a:ln>
                <a:solidFill>
                  <a:srgbClr val="FF0000"/>
                </a:solidFill>
                <a:effectLst/>
                <a:uLnTx/>
                <a:uFillTx/>
              </a:rPr>
              <a:t> </a:t>
            </a:r>
            <a:r>
              <a:rPr lang="en-US" sz="2400" b="1" kern="0" dirty="0">
                <a:solidFill>
                  <a:srgbClr val="FF0000"/>
                </a:solidFill>
              </a:rPr>
              <a:t>hay </a:t>
            </a:r>
            <a:r>
              <a:rPr lang="en-US" sz="2400" b="1" kern="0" dirty="0" err="1">
                <a:solidFill>
                  <a:srgbClr val="FF0000"/>
                </a:solidFill>
              </a:rPr>
              <a:t>vui</a:t>
            </a:r>
            <a:r>
              <a:rPr lang="en-US" sz="2400" b="1" kern="0" dirty="0">
                <a:solidFill>
                  <a:srgbClr val="FF0000"/>
                </a:solidFill>
              </a:rPr>
              <a:t> </a:t>
            </a:r>
            <a:r>
              <a:rPr lang="en-US" sz="2400" b="1" kern="0" dirty="0" err="1">
                <a:solidFill>
                  <a:srgbClr val="FF0000"/>
                </a:solidFill>
              </a:rPr>
              <a:t>vẻ</a:t>
            </a:r>
            <a:r>
              <a:rPr lang="en-US" sz="2400" b="1" kern="0" dirty="0">
                <a:solidFill>
                  <a:srgbClr val="FF0000"/>
                </a:solidFill>
              </a:rPr>
              <a:t> </a:t>
            </a:r>
            <a:r>
              <a:rPr kumimoji="0" lang="en-US" sz="2400" b="1" i="0" u="none" strike="noStrike" kern="0" cap="none" spc="0" normalizeH="0" baseline="0" noProof="0" dirty="0" err="1">
                <a:ln>
                  <a:noFill/>
                </a:ln>
                <a:solidFill>
                  <a:srgbClr val="FF0000"/>
                </a:solidFill>
                <a:effectLst/>
                <a:uLnTx/>
                <a:uFillTx/>
              </a:rPr>
              <a:t>của</a:t>
            </a:r>
            <a:r>
              <a:rPr kumimoji="0" lang="en-US" sz="2400" b="1" i="0" u="none" strike="noStrike" kern="0" cap="none" spc="0" normalizeH="0" baseline="0" noProof="0" dirty="0">
                <a:ln>
                  <a:noFill/>
                </a:ln>
                <a:solidFill>
                  <a:srgbClr val="FF0000"/>
                </a:solidFill>
                <a:effectLst/>
                <a:uLnTx/>
                <a:uFillTx/>
              </a:rPr>
              <a:t> con </a:t>
            </a:r>
            <a:r>
              <a:rPr kumimoji="0" lang="en-US" sz="2400" b="1" i="0" u="none" strike="noStrike" kern="0" cap="none" spc="0" normalizeH="0" baseline="0" noProof="0" dirty="0" err="1">
                <a:ln>
                  <a:noFill/>
                </a:ln>
                <a:solidFill>
                  <a:srgbClr val="FF0000"/>
                </a:solidFill>
                <a:effectLst/>
                <a:uLnTx/>
                <a:uFillTx/>
              </a:rPr>
              <a:t>người</a:t>
            </a:r>
            <a:r>
              <a:rPr lang="en-US" sz="2400" b="1" kern="0" dirty="0">
                <a:solidFill>
                  <a:srgbClr val="FF0000"/>
                </a:solidFill>
              </a:rPr>
              <a:t>, </a:t>
            </a:r>
            <a:r>
              <a:rPr lang="en-US" sz="2400" b="1" kern="0" dirty="0" err="1">
                <a:solidFill>
                  <a:srgbClr val="FF0000"/>
                </a:solidFill>
              </a:rPr>
              <a:t>đôi</a:t>
            </a:r>
            <a:r>
              <a:rPr lang="en-US" sz="2400" b="1" kern="0" dirty="0">
                <a:solidFill>
                  <a:srgbClr val="FF0000"/>
                </a:solidFill>
              </a:rPr>
              <a:t> </a:t>
            </a:r>
            <a:r>
              <a:rPr lang="en-US" sz="2400" b="1" kern="0" dirty="0" err="1">
                <a:solidFill>
                  <a:srgbClr val="FF0000"/>
                </a:solidFill>
              </a:rPr>
              <a:t>khi</a:t>
            </a:r>
            <a:r>
              <a:rPr lang="en-US" sz="2400" b="1" kern="0" dirty="0">
                <a:solidFill>
                  <a:srgbClr val="FF0000"/>
                </a:solidFill>
              </a:rPr>
              <a:t> </a:t>
            </a:r>
            <a:r>
              <a:rPr lang="en-US" sz="2400" b="1" kern="0" dirty="0" err="1">
                <a:solidFill>
                  <a:srgbClr val="FF0000"/>
                </a:solidFill>
              </a:rPr>
              <a:t>còn</a:t>
            </a:r>
            <a:r>
              <a:rPr lang="en-US" sz="2400" b="1" kern="0" dirty="0">
                <a:solidFill>
                  <a:srgbClr val="FF0000"/>
                </a:solidFill>
              </a:rPr>
              <a:t> </a:t>
            </a:r>
            <a:r>
              <a:rPr lang="en-US" sz="2400" b="1" kern="0" dirty="0" err="1">
                <a:solidFill>
                  <a:srgbClr val="FF0000"/>
                </a:solidFill>
              </a:rPr>
              <a:t>được</a:t>
            </a:r>
            <a:r>
              <a:rPr lang="en-US" sz="2400" b="1" kern="0" dirty="0">
                <a:solidFill>
                  <a:srgbClr val="FF0000"/>
                </a:solidFill>
              </a:rPr>
              <a:t> </a:t>
            </a:r>
            <a:r>
              <a:rPr lang="en-US" sz="2400" b="1" kern="0" dirty="0" err="1">
                <a:solidFill>
                  <a:srgbClr val="FF0000"/>
                </a:solidFill>
              </a:rPr>
              <a:t>sử</a:t>
            </a:r>
            <a:r>
              <a:rPr lang="en-US" sz="2400" b="1" kern="0" dirty="0">
                <a:solidFill>
                  <a:srgbClr val="FF0000"/>
                </a:solidFill>
              </a:rPr>
              <a:t> </a:t>
            </a:r>
            <a:r>
              <a:rPr lang="en-US" sz="2400" b="1" kern="0" dirty="0" err="1">
                <a:solidFill>
                  <a:srgbClr val="FF0000"/>
                </a:solidFill>
              </a:rPr>
              <a:t>dụng</a:t>
            </a:r>
            <a:r>
              <a:rPr lang="en-US" sz="2400" b="1" kern="0" dirty="0">
                <a:solidFill>
                  <a:srgbClr val="FF0000"/>
                </a:solidFill>
              </a:rPr>
              <a:t> </a:t>
            </a:r>
            <a:r>
              <a:rPr lang="en-US" sz="2400" b="1" kern="0" dirty="0" err="1">
                <a:solidFill>
                  <a:srgbClr val="FF0000"/>
                </a:solidFill>
              </a:rPr>
              <a:t>để</a:t>
            </a:r>
            <a:r>
              <a:rPr lang="en-US" sz="2400" b="1" kern="0" dirty="0">
                <a:solidFill>
                  <a:srgbClr val="FF0000"/>
                </a:solidFill>
              </a:rPr>
              <a:t> </a:t>
            </a:r>
            <a:r>
              <a:rPr lang="en-US" sz="2400" b="1" kern="0" dirty="0" err="1">
                <a:solidFill>
                  <a:srgbClr val="FF0000"/>
                </a:solidFill>
              </a:rPr>
              <a:t>giáo</a:t>
            </a:r>
            <a:r>
              <a:rPr lang="en-US" sz="2400" b="1" kern="0" dirty="0">
                <a:solidFill>
                  <a:srgbClr val="FF0000"/>
                </a:solidFill>
              </a:rPr>
              <a:t> </a:t>
            </a:r>
            <a:r>
              <a:rPr lang="en-US" sz="2400" b="1" kern="0" dirty="0" err="1">
                <a:solidFill>
                  <a:srgbClr val="FF0000"/>
                </a:solidFill>
              </a:rPr>
              <a:t>dục</a:t>
            </a:r>
            <a:r>
              <a:rPr lang="en-US" sz="2400" b="1" kern="0" dirty="0">
                <a:solidFill>
                  <a:srgbClr val="FF0000"/>
                </a:solidFill>
              </a:rPr>
              <a:t>.</a:t>
            </a:r>
            <a:endParaRPr kumimoji="0" lang="en-US" sz="24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922677686"/>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7">
            <a:extLst>
              <a:ext uri="{FF2B5EF4-FFF2-40B4-BE49-F238E27FC236}">
                <a16:creationId xmlns:a16="http://schemas.microsoft.com/office/drawing/2014/main" id="{91F969EE-C5B5-49F0-9E32-66EFDA71C4FA}"/>
              </a:ext>
            </a:extLst>
          </p:cNvPr>
          <p:cNvSpPr txBox="1">
            <a:spLocks noChangeArrowheads="1"/>
          </p:cNvSpPr>
          <p:nvPr/>
        </p:nvSpPr>
        <p:spPr bwMode="auto">
          <a:xfrm>
            <a:off x="1333500" y="368030"/>
            <a:ext cx="7162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3200" b="1" dirty="0" err="1"/>
              <a:t>Thứ</a:t>
            </a:r>
            <a:r>
              <a:rPr lang="en-US" sz="3200" b="1" dirty="0"/>
              <a:t> </a:t>
            </a:r>
            <a:r>
              <a:rPr lang="en-US" sz="3200" b="1" dirty="0" err="1"/>
              <a:t>năm</a:t>
            </a:r>
            <a:r>
              <a:rPr lang="en-US" sz="3200" b="1" dirty="0"/>
              <a:t>  </a:t>
            </a:r>
            <a:r>
              <a:rPr lang="en-US" sz="3200" b="1" dirty="0" err="1"/>
              <a:t>ngày</a:t>
            </a:r>
            <a:r>
              <a:rPr lang="en-US" sz="3200" b="1" dirty="0"/>
              <a:t> 9 </a:t>
            </a:r>
            <a:r>
              <a:rPr lang="en-US" sz="3200" b="1" dirty="0" err="1"/>
              <a:t>tháng</a:t>
            </a:r>
            <a:r>
              <a:rPr lang="en-US" sz="3200" b="1" dirty="0"/>
              <a:t> 12 </a:t>
            </a:r>
            <a:r>
              <a:rPr lang="en-US" sz="3200" b="1" dirty="0" err="1"/>
              <a:t>năm</a:t>
            </a:r>
            <a:r>
              <a:rPr lang="en-US" sz="3200" b="1" dirty="0"/>
              <a:t> 2021</a:t>
            </a:r>
          </a:p>
        </p:txBody>
      </p:sp>
      <p:sp>
        <p:nvSpPr>
          <p:cNvPr id="3" name="Text Box 28">
            <a:extLst>
              <a:ext uri="{FF2B5EF4-FFF2-40B4-BE49-F238E27FC236}">
                <a16:creationId xmlns:a16="http://schemas.microsoft.com/office/drawing/2014/main" id="{A8F75914-7E83-4504-AF2A-76627010365B}"/>
              </a:ext>
            </a:extLst>
          </p:cNvPr>
          <p:cNvSpPr txBox="1">
            <a:spLocks noChangeArrowheads="1"/>
          </p:cNvSpPr>
          <p:nvPr/>
        </p:nvSpPr>
        <p:spPr bwMode="auto">
          <a:xfrm>
            <a:off x="2895600" y="1143000"/>
            <a:ext cx="403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3200" b="1" dirty="0"/>
              <a:t>Luyện từ và câu</a:t>
            </a:r>
          </a:p>
        </p:txBody>
      </p:sp>
      <p:sp>
        <p:nvSpPr>
          <p:cNvPr id="4" name="Text Box 28">
            <a:extLst>
              <a:ext uri="{FF2B5EF4-FFF2-40B4-BE49-F238E27FC236}">
                <a16:creationId xmlns:a16="http://schemas.microsoft.com/office/drawing/2014/main" id="{9B6F95AE-2600-4AD4-B34B-B5770AF6226A}"/>
              </a:ext>
            </a:extLst>
          </p:cNvPr>
          <p:cNvSpPr txBox="1">
            <a:spLocks noChangeArrowheads="1"/>
          </p:cNvSpPr>
          <p:nvPr/>
        </p:nvSpPr>
        <p:spPr bwMode="auto">
          <a:xfrm>
            <a:off x="1044698" y="1905000"/>
            <a:ext cx="74645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3200" b="1" dirty="0" err="1">
                <a:solidFill>
                  <a:srgbClr val="FF0000"/>
                </a:solidFill>
              </a:rPr>
              <a:t>Mở</a:t>
            </a:r>
            <a:r>
              <a:rPr lang="en-US" sz="3200" b="1" dirty="0">
                <a:solidFill>
                  <a:srgbClr val="FF0000"/>
                </a:solidFill>
              </a:rPr>
              <a:t> </a:t>
            </a:r>
            <a:r>
              <a:rPr lang="en-US" sz="3200" b="1" dirty="0" err="1">
                <a:solidFill>
                  <a:srgbClr val="FF0000"/>
                </a:solidFill>
              </a:rPr>
              <a:t>rộng</a:t>
            </a:r>
            <a:r>
              <a:rPr lang="en-US" sz="3200" b="1" dirty="0">
                <a:solidFill>
                  <a:srgbClr val="FF0000"/>
                </a:solidFill>
              </a:rPr>
              <a:t> </a:t>
            </a:r>
            <a:r>
              <a:rPr lang="en-US" sz="3200" b="1" dirty="0" err="1">
                <a:solidFill>
                  <a:srgbClr val="FF0000"/>
                </a:solidFill>
              </a:rPr>
              <a:t>vốn</a:t>
            </a:r>
            <a:r>
              <a:rPr lang="en-US" sz="3200" b="1" dirty="0">
                <a:solidFill>
                  <a:srgbClr val="FF0000"/>
                </a:solidFill>
              </a:rPr>
              <a:t> </a:t>
            </a:r>
            <a:r>
              <a:rPr lang="en-US" sz="3200" b="1" dirty="0" err="1">
                <a:solidFill>
                  <a:srgbClr val="FF0000"/>
                </a:solidFill>
              </a:rPr>
              <a:t>từ</a:t>
            </a:r>
            <a:r>
              <a:rPr lang="en-US" sz="3200" b="1" dirty="0">
                <a:solidFill>
                  <a:srgbClr val="FF0000"/>
                </a:solidFill>
              </a:rPr>
              <a:t>: Đồ chơi – </a:t>
            </a:r>
            <a:r>
              <a:rPr lang="en-US" sz="3200" b="1" dirty="0" err="1">
                <a:solidFill>
                  <a:srgbClr val="FF0000"/>
                </a:solidFill>
              </a:rPr>
              <a:t>Trò</a:t>
            </a:r>
            <a:r>
              <a:rPr lang="en-US" sz="3200" b="1" dirty="0">
                <a:solidFill>
                  <a:srgbClr val="FF0000"/>
                </a:solidFill>
              </a:rPr>
              <a:t> </a:t>
            </a:r>
            <a:r>
              <a:rPr lang="en-US" sz="3200" b="1" dirty="0" err="1">
                <a:solidFill>
                  <a:srgbClr val="FF0000"/>
                </a:solidFill>
              </a:rPr>
              <a:t>chơi</a:t>
            </a:r>
            <a:endParaRPr lang="en-US" sz="3200" b="1" dirty="0">
              <a:solidFill>
                <a:srgbClr val="FF0000"/>
              </a:solidFill>
            </a:endParaRPr>
          </a:p>
          <a:p>
            <a:pPr algn="ctr">
              <a:spcBef>
                <a:spcPct val="50000"/>
              </a:spcBef>
            </a:pPr>
            <a:r>
              <a:rPr lang="en-US" sz="3200" b="1" dirty="0">
                <a:solidFill>
                  <a:srgbClr val="FF0000"/>
                </a:solidFill>
              </a:rPr>
              <a:t>(SGK TV </a:t>
            </a:r>
            <a:r>
              <a:rPr lang="en-US" sz="3200" b="1" dirty="0" err="1">
                <a:solidFill>
                  <a:srgbClr val="FF0000"/>
                </a:solidFill>
              </a:rPr>
              <a:t>trang</a:t>
            </a:r>
            <a:r>
              <a:rPr lang="en-US" sz="3200" b="1" dirty="0">
                <a:solidFill>
                  <a:srgbClr val="FF0000"/>
                </a:solidFill>
              </a:rPr>
              <a:t> 147)</a:t>
            </a:r>
          </a:p>
        </p:txBody>
      </p:sp>
    </p:spTree>
    <p:extLst>
      <p:ext uri="{BB962C8B-B14F-4D97-AF65-F5344CB8AC3E}">
        <p14:creationId xmlns:p14="http://schemas.microsoft.com/office/powerpoint/2010/main" val="1165710891"/>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a:extLst>
              <a:ext uri="{FF2B5EF4-FFF2-40B4-BE49-F238E27FC236}">
                <a16:creationId xmlns:a16="http://schemas.microsoft.com/office/drawing/2014/main" id="{A723C702-F321-409F-B9D3-B3F161C4D7CE}"/>
              </a:ext>
            </a:extLst>
          </p:cNvPr>
          <p:cNvGrpSpPr/>
          <p:nvPr/>
        </p:nvGrpSpPr>
        <p:grpSpPr bwMode="auto">
          <a:xfrm>
            <a:off x="113165" y="535994"/>
            <a:ext cx="8814493" cy="4895686"/>
            <a:chOff x="85" y="1041"/>
            <a:chExt cx="5614" cy="3688"/>
          </a:xfrm>
        </p:grpSpPr>
        <p:pic>
          <p:nvPicPr>
            <p:cNvPr id="3" name="Picture 45">
              <a:extLst>
                <a:ext uri="{FF2B5EF4-FFF2-40B4-BE49-F238E27FC236}">
                  <a16:creationId xmlns:a16="http://schemas.microsoft.com/office/drawing/2014/main" id="{784BA2B9-D9C9-4FA8-8219-5367AED85C77}"/>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85" y="1056"/>
              <a:ext cx="1673" cy="160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6">
              <a:extLst>
                <a:ext uri="{FF2B5EF4-FFF2-40B4-BE49-F238E27FC236}">
                  <a16:creationId xmlns:a16="http://schemas.microsoft.com/office/drawing/2014/main" id="{7AFEEE39-571A-4F38-B002-D5EF46DE7FFE}"/>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2052" y="3106"/>
              <a:ext cx="1745" cy="162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7">
              <a:extLst>
                <a:ext uri="{FF2B5EF4-FFF2-40B4-BE49-F238E27FC236}">
                  <a16:creationId xmlns:a16="http://schemas.microsoft.com/office/drawing/2014/main" id="{B7D81A08-5E74-4E8F-B50A-4BF3A99B56DC}"/>
                </a:ext>
              </a:extLst>
            </p:cNvPr>
            <p:cNvPicPr>
              <a:picLocks noChangeAspect="1" noChangeArrowheads="1"/>
            </p:cNvPicPr>
            <p:nvPr/>
          </p:nvPicPr>
          <p:blipFill>
            <a:blip r:embed="rId4">
              <a:lum contrast="36000"/>
              <a:extLst>
                <a:ext uri="{28A0092B-C50C-407E-A947-70E740481C1C}">
                  <a14:useLocalDpi xmlns:a14="http://schemas.microsoft.com/office/drawing/2010/main" val="0"/>
                </a:ext>
              </a:extLst>
            </a:blip>
            <a:srcRect/>
            <a:stretch>
              <a:fillRect/>
            </a:stretch>
          </p:blipFill>
          <p:spPr bwMode="auto">
            <a:xfrm>
              <a:off x="1988" y="1041"/>
              <a:ext cx="1734" cy="161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8">
              <a:extLst>
                <a:ext uri="{FF2B5EF4-FFF2-40B4-BE49-F238E27FC236}">
                  <a16:creationId xmlns:a16="http://schemas.microsoft.com/office/drawing/2014/main" id="{B6C35D8E-896E-4EC9-AFE2-5F4531D7D955}"/>
                </a:ext>
              </a:extLst>
            </p:cNvPr>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4062" y="1047"/>
              <a:ext cx="1627" cy="160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9">
              <a:extLst>
                <a:ext uri="{FF2B5EF4-FFF2-40B4-BE49-F238E27FC236}">
                  <a16:creationId xmlns:a16="http://schemas.microsoft.com/office/drawing/2014/main" id="{E2527C75-9D31-4EF3-9506-155EB7D46A30}"/>
                </a:ext>
              </a:extLst>
            </p:cNvPr>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123" y="3106"/>
              <a:ext cx="1635" cy="162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0" descr="6">
              <a:extLst>
                <a:ext uri="{FF2B5EF4-FFF2-40B4-BE49-F238E27FC236}">
                  <a16:creationId xmlns:a16="http://schemas.microsoft.com/office/drawing/2014/main" id="{A8C37CF3-5346-4AB5-A050-E4A85889B1D2}"/>
                </a:ext>
              </a:extLst>
            </p:cNvPr>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4062" y="3106"/>
              <a:ext cx="1637" cy="162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AutoShape 51">
              <a:hlinkClick r:id="rId8" action="ppaction://hlinksldjump" highlightClick="1"/>
              <a:extLst>
                <a:ext uri="{FF2B5EF4-FFF2-40B4-BE49-F238E27FC236}">
                  <a16:creationId xmlns:a16="http://schemas.microsoft.com/office/drawing/2014/main" id="{DD0B3190-010E-4299-9A85-F7437B0849ED}"/>
                </a:ext>
              </a:extLst>
            </p:cNvPr>
            <p:cNvSpPr>
              <a:spLocks noChangeArrowheads="1"/>
            </p:cNvSpPr>
            <p:nvPr/>
          </p:nvSpPr>
          <p:spPr bwMode="auto">
            <a:xfrm>
              <a:off x="1806" y="1143"/>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1</a:t>
              </a:r>
            </a:p>
          </p:txBody>
        </p:sp>
        <p:sp>
          <p:nvSpPr>
            <p:cNvPr id="10" name="AutoShape 52">
              <a:hlinkClick r:id="rId9" action="ppaction://hlinksldjump" highlightClick="1"/>
              <a:extLst>
                <a:ext uri="{FF2B5EF4-FFF2-40B4-BE49-F238E27FC236}">
                  <a16:creationId xmlns:a16="http://schemas.microsoft.com/office/drawing/2014/main" id="{68AFD805-9181-4C4D-8131-FDEDE4CEABF2}"/>
                </a:ext>
              </a:extLst>
            </p:cNvPr>
            <p:cNvSpPr>
              <a:spLocks noChangeArrowheads="1"/>
            </p:cNvSpPr>
            <p:nvPr/>
          </p:nvSpPr>
          <p:spPr bwMode="auto">
            <a:xfrm>
              <a:off x="3480" y="1149"/>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2</a:t>
              </a:r>
            </a:p>
          </p:txBody>
        </p:sp>
        <p:sp>
          <p:nvSpPr>
            <p:cNvPr id="11" name="AutoShape 53">
              <a:hlinkClick r:id="rId10" action="ppaction://hlinksldjump" highlightClick="1"/>
              <a:extLst>
                <a:ext uri="{FF2B5EF4-FFF2-40B4-BE49-F238E27FC236}">
                  <a16:creationId xmlns:a16="http://schemas.microsoft.com/office/drawing/2014/main" id="{9C580145-F9FC-486B-97AC-B3E7D2EE3317}"/>
                </a:ext>
              </a:extLst>
            </p:cNvPr>
            <p:cNvSpPr>
              <a:spLocks noChangeArrowheads="1"/>
            </p:cNvSpPr>
            <p:nvPr/>
          </p:nvSpPr>
          <p:spPr bwMode="auto">
            <a:xfrm>
              <a:off x="5157" y="1152"/>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3</a:t>
              </a:r>
            </a:p>
          </p:txBody>
        </p:sp>
        <p:sp>
          <p:nvSpPr>
            <p:cNvPr id="12" name="AutoShape 54">
              <a:hlinkClick r:id="rId11" action="ppaction://hlinksldjump" highlightClick="1"/>
              <a:extLst>
                <a:ext uri="{FF2B5EF4-FFF2-40B4-BE49-F238E27FC236}">
                  <a16:creationId xmlns:a16="http://schemas.microsoft.com/office/drawing/2014/main" id="{CF0F82FE-1EDD-442C-95B9-0722C5F4D4C8}"/>
                </a:ext>
              </a:extLst>
            </p:cNvPr>
            <p:cNvSpPr>
              <a:spLocks noChangeArrowheads="1"/>
            </p:cNvSpPr>
            <p:nvPr/>
          </p:nvSpPr>
          <p:spPr bwMode="auto">
            <a:xfrm>
              <a:off x="1731" y="2736"/>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4</a:t>
              </a:r>
            </a:p>
          </p:txBody>
        </p:sp>
        <p:sp>
          <p:nvSpPr>
            <p:cNvPr id="13" name="AutoShape 55">
              <a:hlinkClick r:id="rId12" action="ppaction://hlinksldjump" highlightClick="1"/>
              <a:extLst>
                <a:ext uri="{FF2B5EF4-FFF2-40B4-BE49-F238E27FC236}">
                  <a16:creationId xmlns:a16="http://schemas.microsoft.com/office/drawing/2014/main" id="{5F683D3F-867F-49BA-9AF9-480E49837B44}"/>
                </a:ext>
              </a:extLst>
            </p:cNvPr>
            <p:cNvSpPr>
              <a:spLocks noChangeArrowheads="1"/>
            </p:cNvSpPr>
            <p:nvPr/>
          </p:nvSpPr>
          <p:spPr bwMode="auto">
            <a:xfrm>
              <a:off x="3456" y="2736"/>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5</a:t>
              </a:r>
            </a:p>
          </p:txBody>
        </p:sp>
        <p:sp>
          <p:nvSpPr>
            <p:cNvPr id="14" name="AutoShape 56">
              <a:hlinkClick r:id="rId13" action="ppaction://hlinksldjump" highlightClick="1"/>
              <a:extLst>
                <a:ext uri="{FF2B5EF4-FFF2-40B4-BE49-F238E27FC236}">
                  <a16:creationId xmlns:a16="http://schemas.microsoft.com/office/drawing/2014/main" id="{BF9008B0-7283-478F-9B6F-55DB7DEAFF0C}"/>
                </a:ext>
              </a:extLst>
            </p:cNvPr>
            <p:cNvSpPr>
              <a:spLocks noChangeArrowheads="1"/>
            </p:cNvSpPr>
            <p:nvPr/>
          </p:nvSpPr>
          <p:spPr bwMode="auto">
            <a:xfrm>
              <a:off x="5109" y="2766"/>
              <a:ext cx="192" cy="144"/>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6</a:t>
              </a:r>
            </a:p>
          </p:txBody>
        </p:sp>
      </p:grpSp>
      <p:sp>
        <p:nvSpPr>
          <p:cNvPr id="15" name="Text Box 28">
            <a:extLst>
              <a:ext uri="{FF2B5EF4-FFF2-40B4-BE49-F238E27FC236}">
                <a16:creationId xmlns:a16="http://schemas.microsoft.com/office/drawing/2014/main" id="{E2D769F7-C90B-436A-88E8-B5E126A24F72}"/>
              </a:ext>
            </a:extLst>
          </p:cNvPr>
          <p:cNvSpPr txBox="1">
            <a:spLocks noChangeArrowheads="1"/>
          </p:cNvSpPr>
          <p:nvPr/>
        </p:nvSpPr>
        <p:spPr bwMode="auto">
          <a:xfrm>
            <a:off x="8106" y="0"/>
            <a:ext cx="967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spcBef>
                <a:spcPct val="20000"/>
              </a:spcBef>
              <a:buClr>
                <a:schemeClr val="accent1"/>
              </a:buClr>
              <a:buFont typeface="Wingdings" panose="05000000000000000000" pitchFamily="2" charset="2"/>
              <a:buNone/>
            </a:pPr>
            <a:r>
              <a:rPr lang="en-US" sz="2400" b="1" dirty="0">
                <a:solidFill>
                  <a:srgbClr val="003300"/>
                </a:solidFill>
              </a:rPr>
              <a:t> </a:t>
            </a:r>
            <a:r>
              <a:rPr lang="en-US" sz="2400" b="1" dirty="0" err="1">
                <a:solidFill>
                  <a:srgbClr val="003300"/>
                </a:solidFill>
              </a:rPr>
              <a:t>Bài</a:t>
            </a:r>
            <a:r>
              <a:rPr lang="en-US" sz="2400" b="1" dirty="0">
                <a:solidFill>
                  <a:srgbClr val="003300"/>
                </a:solidFill>
              </a:rPr>
              <a:t> 1: </a:t>
            </a:r>
            <a:r>
              <a:rPr lang="en-US" sz="2400" b="1" dirty="0" err="1">
                <a:solidFill>
                  <a:srgbClr val="0033CC"/>
                </a:solidFill>
              </a:rPr>
              <a:t>Nói</a:t>
            </a:r>
            <a:r>
              <a:rPr lang="en-US" sz="2400" b="1" dirty="0">
                <a:solidFill>
                  <a:srgbClr val="0033CC"/>
                </a:solidFill>
              </a:rPr>
              <a:t> tên đồ chơi hoặc trò chơi được tả trong các </a:t>
            </a:r>
            <a:r>
              <a:rPr lang="en-US" sz="2400" b="1" dirty="0" err="1">
                <a:solidFill>
                  <a:srgbClr val="0033CC"/>
                </a:solidFill>
              </a:rPr>
              <a:t>bức</a:t>
            </a:r>
            <a:r>
              <a:rPr lang="en-US" sz="2400" b="1" dirty="0">
                <a:solidFill>
                  <a:srgbClr val="0033CC"/>
                </a:solidFill>
              </a:rPr>
              <a:t> </a:t>
            </a:r>
            <a:r>
              <a:rPr lang="en-US" sz="2400" b="1" dirty="0" err="1">
                <a:solidFill>
                  <a:srgbClr val="0033CC"/>
                </a:solidFill>
              </a:rPr>
              <a:t>tranh</a:t>
            </a:r>
            <a:r>
              <a:rPr lang="en-US" sz="2400" b="1" dirty="0">
                <a:solidFill>
                  <a:srgbClr val="0033CC"/>
                </a:solidFill>
              </a:rPr>
              <a:t> </a:t>
            </a:r>
            <a:r>
              <a:rPr lang="en-US" sz="2400" b="1" dirty="0" err="1">
                <a:solidFill>
                  <a:srgbClr val="0033CC"/>
                </a:solidFill>
              </a:rPr>
              <a:t>sau</a:t>
            </a:r>
            <a:r>
              <a:rPr lang="en-US" sz="2400" b="1" dirty="0">
                <a:solidFill>
                  <a:srgbClr val="0033CC"/>
                </a:solidFill>
              </a:rPr>
              <a:t>:</a:t>
            </a:r>
            <a:endParaRPr lang="en-US" sz="2400" dirty="0">
              <a:solidFill>
                <a:srgbClr val="0033CC"/>
              </a:solidFill>
            </a:endParaRPr>
          </a:p>
        </p:txBody>
      </p:sp>
      <p:cxnSp>
        <p:nvCxnSpPr>
          <p:cNvPr id="16" name="Straight Connector 15">
            <a:extLst>
              <a:ext uri="{FF2B5EF4-FFF2-40B4-BE49-F238E27FC236}">
                <a16:creationId xmlns:a16="http://schemas.microsoft.com/office/drawing/2014/main" id="{735FCFDC-805D-4ACC-B619-7E2438EB135F}"/>
              </a:ext>
            </a:extLst>
          </p:cNvPr>
          <p:cNvCxnSpPr/>
          <p:nvPr/>
        </p:nvCxnSpPr>
        <p:spPr>
          <a:xfrm>
            <a:off x="1630819" y="362285"/>
            <a:ext cx="1394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000100-E24B-4C1B-B454-067A9A7D9C31}"/>
              </a:ext>
            </a:extLst>
          </p:cNvPr>
          <p:cNvCxnSpPr>
            <a:cxnSpLocks/>
          </p:cNvCxnSpPr>
          <p:nvPr/>
        </p:nvCxnSpPr>
        <p:spPr>
          <a:xfrm flipV="1">
            <a:off x="3688219" y="362285"/>
            <a:ext cx="1066800" cy="100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40550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8"/>
          <p:cNvSpPr txBox="1">
            <a:spLocks noChangeArrowheads="1"/>
          </p:cNvSpPr>
          <p:nvPr/>
        </p:nvSpPr>
        <p:spPr bwMode="auto">
          <a:xfrm>
            <a:off x="3044972" y="238780"/>
            <a:ext cx="320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2400" b="1" dirty="0"/>
              <a:t>Luyện từ và câu</a:t>
            </a:r>
          </a:p>
        </p:txBody>
      </p:sp>
      <p:sp>
        <p:nvSpPr>
          <p:cNvPr id="6" name="Text Box 28"/>
          <p:cNvSpPr txBox="1">
            <a:spLocks noChangeArrowheads="1"/>
          </p:cNvSpPr>
          <p:nvPr/>
        </p:nvSpPr>
        <p:spPr bwMode="auto">
          <a:xfrm>
            <a:off x="1073727" y="609600"/>
            <a:ext cx="7498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2400" b="1" dirty="0">
                <a:solidFill>
                  <a:srgbClr val="FF0000"/>
                </a:solidFill>
              </a:rPr>
              <a:t>Mở rộng vốn từ: Đồ chơi – Trò chơi</a:t>
            </a:r>
          </a:p>
        </p:txBody>
      </p:sp>
      <p:grpSp>
        <p:nvGrpSpPr>
          <p:cNvPr id="11" name="Group 44"/>
          <p:cNvGrpSpPr/>
          <p:nvPr/>
        </p:nvGrpSpPr>
        <p:grpSpPr bwMode="auto">
          <a:xfrm>
            <a:off x="10990" y="1549852"/>
            <a:ext cx="9144000" cy="4546865"/>
            <a:chOff x="408" y="1068"/>
            <a:chExt cx="4992" cy="2813"/>
          </a:xfrm>
        </p:grpSpPr>
        <p:pic>
          <p:nvPicPr>
            <p:cNvPr id="12" name="Picture 45"/>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408" y="1077"/>
              <a:ext cx="1696" cy="105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6"/>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2043" y="2745"/>
              <a:ext cx="1745" cy="113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7"/>
            <p:cNvPicPr>
              <a:picLocks noChangeAspect="1" noChangeArrowheads="1"/>
            </p:cNvPicPr>
            <p:nvPr/>
          </p:nvPicPr>
          <p:blipFill>
            <a:blip r:embed="rId4">
              <a:lum contrast="36000"/>
              <a:extLst>
                <a:ext uri="{28A0092B-C50C-407E-A947-70E740481C1C}">
                  <a14:useLocalDpi xmlns:a14="http://schemas.microsoft.com/office/drawing/2010/main" val="0"/>
                </a:ext>
              </a:extLst>
            </a:blip>
            <a:srcRect/>
            <a:stretch>
              <a:fillRect/>
            </a:stretch>
          </p:blipFill>
          <p:spPr bwMode="auto">
            <a:xfrm>
              <a:off x="2043" y="1068"/>
              <a:ext cx="1734" cy="106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8"/>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3764" y="1074"/>
              <a:ext cx="1627" cy="10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9"/>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408" y="2736"/>
              <a:ext cx="1635" cy="114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0" descr="6"/>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3763" y="2745"/>
              <a:ext cx="1637" cy="113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 name="AutoShape 51">
              <a:hlinkClick r:id="rId8" action="ppaction://hlinksldjump" highlightClick="1"/>
            </p:cNvPr>
            <p:cNvSpPr>
              <a:spLocks noChangeArrowheads="1"/>
            </p:cNvSpPr>
            <p:nvPr/>
          </p:nvSpPr>
          <p:spPr bwMode="auto">
            <a:xfrm>
              <a:off x="1806" y="1143"/>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1</a:t>
              </a:r>
            </a:p>
          </p:txBody>
        </p:sp>
        <p:sp>
          <p:nvSpPr>
            <p:cNvPr id="20" name="AutoShape 52">
              <a:hlinkClick r:id="rId9" action="ppaction://hlinksldjump" highlightClick="1"/>
            </p:cNvPr>
            <p:cNvSpPr>
              <a:spLocks noChangeArrowheads="1"/>
            </p:cNvSpPr>
            <p:nvPr/>
          </p:nvSpPr>
          <p:spPr bwMode="auto">
            <a:xfrm>
              <a:off x="3480" y="1149"/>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2</a:t>
              </a:r>
            </a:p>
          </p:txBody>
        </p:sp>
        <p:sp>
          <p:nvSpPr>
            <p:cNvPr id="21" name="AutoShape 53">
              <a:hlinkClick r:id="rId10" action="ppaction://hlinksldjump" highlightClick="1"/>
            </p:cNvPr>
            <p:cNvSpPr>
              <a:spLocks noChangeArrowheads="1"/>
            </p:cNvSpPr>
            <p:nvPr/>
          </p:nvSpPr>
          <p:spPr bwMode="auto">
            <a:xfrm>
              <a:off x="5157" y="1152"/>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3</a:t>
              </a:r>
            </a:p>
          </p:txBody>
        </p:sp>
        <p:sp>
          <p:nvSpPr>
            <p:cNvPr id="22" name="AutoShape 54">
              <a:hlinkClick r:id="rId11" action="ppaction://hlinksldjump" highlightClick="1"/>
            </p:cNvPr>
            <p:cNvSpPr>
              <a:spLocks noChangeArrowheads="1"/>
            </p:cNvSpPr>
            <p:nvPr/>
          </p:nvSpPr>
          <p:spPr bwMode="auto">
            <a:xfrm>
              <a:off x="1731" y="2736"/>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4</a:t>
              </a:r>
            </a:p>
          </p:txBody>
        </p:sp>
        <p:sp>
          <p:nvSpPr>
            <p:cNvPr id="23" name="AutoShape 55">
              <a:hlinkClick r:id="rId12" action="ppaction://hlinksldjump" highlightClick="1"/>
            </p:cNvPr>
            <p:cNvSpPr>
              <a:spLocks noChangeArrowheads="1"/>
            </p:cNvSpPr>
            <p:nvPr/>
          </p:nvSpPr>
          <p:spPr bwMode="auto">
            <a:xfrm>
              <a:off x="3456" y="2736"/>
              <a:ext cx="192" cy="192"/>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5</a:t>
              </a:r>
            </a:p>
          </p:txBody>
        </p:sp>
        <p:sp>
          <p:nvSpPr>
            <p:cNvPr id="24" name="AutoShape 56">
              <a:hlinkClick r:id="rId13" action="ppaction://hlinksldjump" highlightClick="1"/>
            </p:cNvPr>
            <p:cNvSpPr>
              <a:spLocks noChangeArrowheads="1"/>
            </p:cNvSpPr>
            <p:nvPr/>
          </p:nvSpPr>
          <p:spPr bwMode="auto">
            <a:xfrm>
              <a:off x="5109" y="2766"/>
              <a:ext cx="192" cy="144"/>
            </a:xfrm>
            <a:prstGeom prst="actionButtonBlank">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6</a:t>
              </a:r>
            </a:p>
          </p:txBody>
        </p:sp>
      </p:grpSp>
      <p:sp>
        <p:nvSpPr>
          <p:cNvPr id="25" name="Text Box 28"/>
          <p:cNvSpPr txBox="1">
            <a:spLocks noChangeArrowheads="1"/>
          </p:cNvSpPr>
          <p:nvPr/>
        </p:nvSpPr>
        <p:spPr bwMode="auto">
          <a:xfrm>
            <a:off x="0" y="1132820"/>
            <a:ext cx="96012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spcBef>
                <a:spcPct val="20000"/>
              </a:spcBef>
              <a:buClr>
                <a:schemeClr val="accent1"/>
              </a:buClr>
              <a:buFont typeface="Wingdings" panose="05000000000000000000" pitchFamily="2" charset="2"/>
              <a:buNone/>
            </a:pPr>
            <a:r>
              <a:rPr lang="en-US" sz="2200" b="1" dirty="0">
                <a:solidFill>
                  <a:srgbClr val="003300"/>
                </a:solidFill>
              </a:rPr>
              <a:t>Bài tập 1: </a:t>
            </a:r>
            <a:r>
              <a:rPr lang="en-US" sz="2200" b="1" dirty="0">
                <a:solidFill>
                  <a:srgbClr val="0033CC"/>
                </a:solidFill>
              </a:rPr>
              <a:t>Nói tên đồ chơi hoặc trò chơi được tả trong các bức tranh sau</a:t>
            </a:r>
            <a:r>
              <a:rPr lang="en-US" sz="2200" dirty="0">
                <a:solidFill>
                  <a:srgbClr val="0033CC"/>
                </a:solidFill>
              </a:rPr>
              <a:t>:</a:t>
            </a:r>
          </a:p>
        </p:txBody>
      </p:sp>
      <p:sp>
        <p:nvSpPr>
          <p:cNvPr id="26" name="Text Box 28"/>
          <p:cNvSpPr txBox="1">
            <a:spLocks noChangeArrowheads="1"/>
          </p:cNvSpPr>
          <p:nvPr/>
        </p:nvSpPr>
        <p:spPr bwMode="auto">
          <a:xfrm>
            <a:off x="2958245" y="3435940"/>
            <a:ext cx="32330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1400" b="1" dirty="0"/>
              <a:t>Đồ chơi: </a:t>
            </a:r>
            <a:r>
              <a:rPr lang="en-US" sz="1400" b="1" dirty="0">
                <a:solidFill>
                  <a:srgbClr val="FF0000"/>
                </a:solidFill>
              </a:rPr>
              <a:t>đèn ông sao, đầu sư tử, đàn gió</a:t>
            </a:r>
          </a:p>
          <a:p>
            <a:r>
              <a:rPr lang="en-US" sz="1400" b="1" dirty="0"/>
              <a:t>Trò chơi: </a:t>
            </a:r>
            <a:r>
              <a:rPr lang="en-US" sz="1400" b="1" dirty="0">
                <a:solidFill>
                  <a:srgbClr val="FF0000"/>
                </a:solidFill>
              </a:rPr>
              <a:t>rước đèn ông sao, múa sư tử</a:t>
            </a:r>
          </a:p>
        </p:txBody>
      </p:sp>
      <p:sp>
        <p:nvSpPr>
          <p:cNvPr id="27" name="Text Box 28"/>
          <p:cNvSpPr txBox="1">
            <a:spLocks noChangeArrowheads="1"/>
          </p:cNvSpPr>
          <p:nvPr/>
        </p:nvSpPr>
        <p:spPr bwMode="auto">
          <a:xfrm>
            <a:off x="247049" y="3380522"/>
            <a:ext cx="20712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1400" b="1" dirty="0"/>
              <a:t>Đồ chơi: </a:t>
            </a:r>
            <a:r>
              <a:rPr lang="en-US" sz="1400" b="1" dirty="0">
                <a:solidFill>
                  <a:srgbClr val="FF0000"/>
                </a:solidFill>
              </a:rPr>
              <a:t>diều</a:t>
            </a:r>
          </a:p>
          <a:p>
            <a:r>
              <a:rPr lang="en-US" sz="1400" b="1" dirty="0"/>
              <a:t>Trò chơi: </a:t>
            </a:r>
            <a:r>
              <a:rPr lang="en-US" sz="1400" b="1" dirty="0">
                <a:solidFill>
                  <a:srgbClr val="FF0000"/>
                </a:solidFill>
              </a:rPr>
              <a:t>thả diều</a:t>
            </a:r>
          </a:p>
        </p:txBody>
      </p:sp>
      <p:sp>
        <p:nvSpPr>
          <p:cNvPr id="28" name="Text Box 28"/>
          <p:cNvSpPr txBox="1">
            <a:spLocks noChangeArrowheads="1"/>
          </p:cNvSpPr>
          <p:nvPr/>
        </p:nvSpPr>
        <p:spPr bwMode="auto">
          <a:xfrm>
            <a:off x="6249271" y="3305741"/>
            <a:ext cx="30471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1400" b="1" dirty="0"/>
              <a:t>Đồ chơi: </a:t>
            </a:r>
            <a:r>
              <a:rPr lang="en-US" sz="1400" b="1" dirty="0">
                <a:solidFill>
                  <a:srgbClr val="FF0000"/>
                </a:solidFill>
              </a:rPr>
              <a:t>dây thừng, búp bê, bộ xếp hình, bộ đồ chơi nấu ăn</a:t>
            </a:r>
          </a:p>
          <a:p>
            <a:r>
              <a:rPr lang="en-US" sz="1400" b="1" dirty="0"/>
              <a:t>Trò chơi: </a:t>
            </a:r>
            <a:r>
              <a:rPr lang="en-US" sz="1400" b="1" dirty="0">
                <a:solidFill>
                  <a:srgbClr val="FF0000"/>
                </a:solidFill>
              </a:rPr>
              <a:t>nhảy dây, cho búp bê ăn, xép hình nhà cửa, nấu ăn</a:t>
            </a:r>
          </a:p>
        </p:txBody>
      </p:sp>
      <p:sp>
        <p:nvSpPr>
          <p:cNvPr id="29" name="Text Box 28"/>
          <p:cNvSpPr txBox="1">
            <a:spLocks noChangeArrowheads="1"/>
          </p:cNvSpPr>
          <p:nvPr/>
        </p:nvSpPr>
        <p:spPr bwMode="auto">
          <a:xfrm>
            <a:off x="30040" y="6140678"/>
            <a:ext cx="299488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1400" b="1" dirty="0"/>
              <a:t>Đồ chơi: </a:t>
            </a:r>
            <a:r>
              <a:rPr lang="en-US" sz="1400" b="1" dirty="0" err="1">
                <a:solidFill>
                  <a:srgbClr val="FF0000"/>
                </a:solidFill>
              </a:rPr>
              <a:t>ti</a:t>
            </a:r>
            <a:r>
              <a:rPr lang="en-US" sz="1400" b="1" dirty="0">
                <a:solidFill>
                  <a:srgbClr val="FF0000"/>
                </a:solidFill>
              </a:rPr>
              <a:t> vi, bàn điều khiển, bộ xếp hình.</a:t>
            </a:r>
          </a:p>
          <a:p>
            <a:r>
              <a:rPr lang="en-US" sz="1400" b="1" dirty="0"/>
              <a:t>Trò chơi: </a:t>
            </a:r>
            <a:r>
              <a:rPr lang="en-US" sz="1400" b="1" dirty="0">
                <a:solidFill>
                  <a:srgbClr val="FF0000"/>
                </a:solidFill>
              </a:rPr>
              <a:t>trò chơi điện tử, xếp hình</a:t>
            </a:r>
          </a:p>
        </p:txBody>
      </p:sp>
      <p:sp>
        <p:nvSpPr>
          <p:cNvPr id="30" name="Text Box 28"/>
          <p:cNvSpPr txBox="1">
            <a:spLocks noChangeArrowheads="1"/>
          </p:cNvSpPr>
          <p:nvPr/>
        </p:nvSpPr>
        <p:spPr bwMode="auto">
          <a:xfrm>
            <a:off x="3024920" y="6248400"/>
            <a:ext cx="29948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1400" b="1" dirty="0"/>
              <a:t>Đồ chơi: </a:t>
            </a:r>
            <a:r>
              <a:rPr lang="en-US" sz="1400" b="1" dirty="0">
                <a:solidFill>
                  <a:srgbClr val="FF0000"/>
                </a:solidFill>
              </a:rPr>
              <a:t>dây thừng, súng cao su</a:t>
            </a:r>
          </a:p>
          <a:p>
            <a:r>
              <a:rPr lang="en-US" sz="1400" b="1" dirty="0"/>
              <a:t>Trò chơi: </a:t>
            </a:r>
            <a:r>
              <a:rPr lang="en-US" sz="1400" b="1" dirty="0">
                <a:solidFill>
                  <a:srgbClr val="FF0000"/>
                </a:solidFill>
              </a:rPr>
              <a:t>kéo co, bắn súng cao su</a:t>
            </a:r>
          </a:p>
        </p:txBody>
      </p:sp>
      <p:sp>
        <p:nvSpPr>
          <p:cNvPr id="31" name="Text Box 28"/>
          <p:cNvSpPr txBox="1">
            <a:spLocks noChangeArrowheads="1"/>
          </p:cNvSpPr>
          <p:nvPr/>
        </p:nvSpPr>
        <p:spPr bwMode="auto">
          <a:xfrm>
            <a:off x="6501246" y="6248400"/>
            <a:ext cx="20712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1400" b="1" dirty="0"/>
              <a:t>Đồ chơi: </a:t>
            </a:r>
            <a:r>
              <a:rPr lang="en-US" sz="1400" b="1" dirty="0">
                <a:solidFill>
                  <a:srgbClr val="FF0000"/>
                </a:solidFill>
              </a:rPr>
              <a:t>khăn</a:t>
            </a:r>
          </a:p>
          <a:p>
            <a:r>
              <a:rPr lang="en-US" sz="1400" b="1" dirty="0"/>
              <a:t>Trò chơi: </a:t>
            </a:r>
            <a:r>
              <a:rPr lang="en-US" sz="1400" b="1" dirty="0">
                <a:solidFill>
                  <a:srgbClr val="FF0000"/>
                </a:solidFill>
              </a:rPr>
              <a:t>bịt mắt bắt dê</a:t>
            </a:r>
          </a:p>
        </p:txBody>
      </p:sp>
      <p:sp>
        <p:nvSpPr>
          <p:cNvPr id="32" name="Text Box 27">
            <a:extLst>
              <a:ext uri="{FF2B5EF4-FFF2-40B4-BE49-F238E27FC236}">
                <a16:creationId xmlns:a16="http://schemas.microsoft.com/office/drawing/2014/main" id="{7D387406-7B80-4F0F-B2E0-F2DB6D9D5247}"/>
              </a:ext>
            </a:extLst>
          </p:cNvPr>
          <p:cNvSpPr txBox="1">
            <a:spLocks noChangeArrowheads="1"/>
          </p:cNvSpPr>
          <p:nvPr/>
        </p:nvSpPr>
        <p:spPr bwMode="auto">
          <a:xfrm>
            <a:off x="2095500" y="-81308"/>
            <a:ext cx="541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sz="2400" b="1" dirty="0" err="1"/>
              <a:t>Thứ</a:t>
            </a:r>
            <a:r>
              <a:rPr lang="en-US" sz="2400" b="1" dirty="0"/>
              <a:t> </a:t>
            </a:r>
            <a:r>
              <a:rPr lang="en-US" altLang="en-US" sz="2400" b="1" dirty="0" err="1"/>
              <a:t>tư</a:t>
            </a:r>
            <a:r>
              <a:rPr lang="en-US" sz="2400" b="1" dirty="0"/>
              <a:t>  </a:t>
            </a:r>
            <a:r>
              <a:rPr lang="en-US" sz="2400" b="1" dirty="0" err="1"/>
              <a:t>ngày</a:t>
            </a:r>
            <a:r>
              <a:rPr lang="en-US" sz="2400" b="1" dirty="0"/>
              <a:t> 1 </a:t>
            </a:r>
            <a:r>
              <a:rPr lang="en-US" sz="2400" b="1" dirty="0" err="1"/>
              <a:t>tháng</a:t>
            </a:r>
            <a:r>
              <a:rPr lang="en-US" sz="2400" b="1" dirty="0"/>
              <a:t> 12 </a:t>
            </a:r>
            <a:r>
              <a:rPr lang="en-US" sz="2400" b="1" dirty="0" err="1"/>
              <a:t>năm</a:t>
            </a:r>
            <a:r>
              <a:rPr lang="en-US" sz="2400" b="1" dirty="0"/>
              <a:t>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28286" y="1544782"/>
            <a:ext cx="88109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sz="2400" b="1" dirty="0">
                <a:solidFill>
                  <a:srgbClr val="0000FF"/>
                </a:solidFill>
              </a:rPr>
              <a:t> </a:t>
            </a:r>
            <a:r>
              <a:rPr lang="en-US" sz="2400" b="1" dirty="0">
                <a:solidFill>
                  <a:srgbClr val="0033CC"/>
                </a:solidFill>
              </a:rPr>
              <a:t>Bài tập 2:</a:t>
            </a:r>
            <a:r>
              <a:rPr lang="en-US" sz="2400" dirty="0">
                <a:solidFill>
                  <a:srgbClr val="0033CC"/>
                </a:solidFill>
              </a:rPr>
              <a:t> </a:t>
            </a:r>
            <a:r>
              <a:rPr lang="en-US" sz="2400" b="1" dirty="0">
                <a:solidFill>
                  <a:srgbClr val="0000FF"/>
                </a:solidFill>
              </a:rPr>
              <a:t>Tìm thêm từ ngữ chỉ các đồ chơi hoặc trò chơi khác?</a:t>
            </a:r>
          </a:p>
        </p:txBody>
      </p:sp>
      <p:sp>
        <p:nvSpPr>
          <p:cNvPr id="9" name="Line 16"/>
          <p:cNvSpPr>
            <a:spLocks noChangeShapeType="1"/>
          </p:cNvSpPr>
          <p:nvPr/>
        </p:nvSpPr>
        <p:spPr bwMode="auto">
          <a:xfrm>
            <a:off x="2971800" y="1981200"/>
            <a:ext cx="685800" cy="0"/>
          </a:xfrm>
          <a:prstGeom prst="line">
            <a:avLst/>
          </a:prstGeom>
          <a:noFill/>
          <a:ln w="317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7"/>
          <p:cNvSpPr>
            <a:spLocks noChangeShapeType="1"/>
          </p:cNvSpPr>
          <p:nvPr/>
        </p:nvSpPr>
        <p:spPr bwMode="auto">
          <a:xfrm>
            <a:off x="4876800" y="1981200"/>
            <a:ext cx="838200" cy="0"/>
          </a:xfrm>
          <a:prstGeom prst="line">
            <a:avLst/>
          </a:prstGeom>
          <a:noFill/>
          <a:ln w="317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6629400" y="1964210"/>
            <a:ext cx="1524000" cy="0"/>
          </a:xfrm>
          <a:prstGeom prst="line">
            <a:avLst/>
          </a:prstGeom>
          <a:noFill/>
          <a:ln w="317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3" name="Group 5"/>
          <p:cNvGraphicFramePr>
            <a:graphicFrameLocks noGrp="1"/>
          </p:cNvGraphicFramePr>
          <p:nvPr>
            <p:extLst>
              <p:ext uri="{D42A27DB-BD31-4B8C-83A1-F6EECF244321}">
                <p14:modId xmlns:p14="http://schemas.microsoft.com/office/powerpoint/2010/main" val="522237190"/>
              </p:ext>
            </p:extLst>
          </p:nvPr>
        </p:nvGraphicFramePr>
        <p:xfrm>
          <a:off x="180686" y="2286000"/>
          <a:ext cx="8810914" cy="4038600"/>
        </p:xfrm>
        <a:graphic>
          <a:graphicData uri="http://schemas.openxmlformats.org/drawingml/2006/table">
            <a:tbl>
              <a:tblPr>
                <a:tableStyleId>{35758FB7-9AC5-4552-8A53-C91805E547FA}</a:tableStyleId>
              </a:tblPr>
              <a:tblGrid>
                <a:gridCol w="4339164">
                  <a:extLst>
                    <a:ext uri="{9D8B030D-6E8A-4147-A177-3AD203B41FA5}">
                      <a16:colId xmlns:a16="http://schemas.microsoft.com/office/drawing/2014/main" val="20000"/>
                    </a:ext>
                  </a:extLst>
                </a:gridCol>
                <a:gridCol w="4471750">
                  <a:extLst>
                    <a:ext uri="{9D8B030D-6E8A-4147-A177-3AD203B41FA5}">
                      <a16:colId xmlns:a16="http://schemas.microsoft.com/office/drawing/2014/main" val="20001"/>
                    </a:ext>
                  </a:extLst>
                </a:gridCol>
              </a:tblGrid>
              <a:tr h="52612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u="none" strike="noStrike" cap="none" normalizeH="0" baseline="0" dirty="0">
                          <a:ln>
                            <a:noFill/>
                          </a:ln>
                          <a:solidFill>
                            <a:srgbClr val="FF0000"/>
                          </a:solidFill>
                          <a:effectLst/>
                        </a:rPr>
                        <a:t>Đồ chơi</a:t>
                      </a:r>
                      <a:endParaRPr kumimoji="0" lang="en-US" sz="2400" b="1" i="0" u="none" strike="noStrike" cap="none" normalizeH="0" baseline="0" dirty="0">
                        <a:ln>
                          <a:noFill/>
                        </a:ln>
                        <a:solidFill>
                          <a:srgbClr val="FF0000"/>
                        </a:solidFill>
                        <a:effectLst/>
                        <a:latin typeface="Arial" panose="020B0604020202020204" pitchFamily="34" charset="0"/>
                      </a:endParaRPr>
                    </a:p>
                  </a:txBody>
                  <a:tcPr marT="45709" marB="4570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u="none" strike="noStrike" cap="none" normalizeH="0" baseline="0" dirty="0">
                          <a:ln>
                            <a:noFill/>
                          </a:ln>
                          <a:solidFill>
                            <a:srgbClr val="FF0000"/>
                          </a:solidFill>
                          <a:effectLst/>
                        </a:rPr>
                        <a:t>Trò chơi</a:t>
                      </a:r>
                      <a:endParaRPr kumimoji="0" lang="en-US" sz="2400" b="1" i="0" u="none" strike="noStrike" cap="none" normalizeH="0" baseline="0" dirty="0">
                        <a:ln>
                          <a:noFill/>
                        </a:ln>
                        <a:solidFill>
                          <a:srgbClr val="FF0000"/>
                        </a:solidFill>
                        <a:effectLst/>
                        <a:latin typeface="Arial" panose="020B0604020202020204" pitchFamily="34" charset="0"/>
                      </a:endParaRPr>
                    </a:p>
                  </a:txBody>
                  <a:tcPr marT="45709" marB="45709" horzOverflow="overflow"/>
                </a:tc>
                <a:extLst>
                  <a:ext uri="{0D108BD9-81ED-4DB2-BD59-A6C34878D82A}">
                    <a16:rowId xmlns:a16="http://schemas.microsoft.com/office/drawing/2014/main" val="10000"/>
                  </a:ext>
                </a:extLst>
              </a:tr>
              <a:tr h="351247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bóng, quả cầu,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kiếm</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quân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cờ</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súng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phun nước,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cầu</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trượt,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đồ</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hàng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sỏi</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máy</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bay,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kiếm</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que</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chuyền, viên bi, viên đá, chai,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vòng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tàu</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hỏa,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cái</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đu</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mô</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tô con,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ngựa</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a:t>
                      </a:r>
                      <a:endParaRPr kumimoji="0" lang="en-US" sz="2400" b="1" i="0" u="none" strike="noStrike" cap="none" normalizeH="0" baseline="0" dirty="0">
                        <a:ln>
                          <a:noFill/>
                        </a:ln>
                        <a:solidFill>
                          <a:schemeClr val="accent5">
                            <a:lumMod val="50000"/>
                          </a:schemeClr>
                        </a:solidFill>
                        <a:effectLst/>
                        <a:latin typeface="Arial" panose="020B0604020202020204" pitchFamily="34" charset="0"/>
                        <a:cs typeface="Arial" pitchFamily="34" charset="0"/>
                      </a:endParaRPr>
                    </a:p>
                  </a:txBody>
                  <a:tcPr marT="45709" marB="45709"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đá bóng, đá cầu, đấu kiếm, </a:t>
                      </a: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cờ</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tướng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đu quay, cầu trượt, chơi ô ăn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quan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chơi</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chuyền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bắn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súng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phun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nước</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nhảy</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lò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cò</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ném</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vòng vào cổ chai,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tàu</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hỏa</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trên</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a:t>
                      </a:r>
                      <a:r>
                        <a:rPr kumimoji="0" lang="en-US" sz="2400" u="none" strike="noStrike" cap="none" normalizeH="0" baseline="0" dirty="0" err="1">
                          <a:ln>
                            <a:noFill/>
                          </a:ln>
                          <a:solidFill>
                            <a:schemeClr val="accent5">
                              <a:lumMod val="50000"/>
                            </a:schemeClr>
                          </a:solidFill>
                          <a:effectLst/>
                          <a:latin typeface="Arial" pitchFamily="34" charset="0"/>
                          <a:cs typeface="Arial" pitchFamily="34" charset="0"/>
                        </a:rPr>
                        <a:t>không</a:t>
                      </a:r>
                      <a:r>
                        <a:rPr kumimoji="0" lang="en-US" sz="2400" u="none" strike="noStrike" cap="none" normalizeH="0" baseline="0" dirty="0">
                          <a:ln>
                            <a:noFill/>
                          </a:ln>
                          <a:solidFill>
                            <a:schemeClr val="accent5">
                              <a:lumMod val="50000"/>
                            </a:schemeClr>
                          </a:solidFill>
                          <a:effectLst/>
                          <a:latin typeface="Arial" pitchFamily="34" charset="0"/>
                          <a:cs typeface="Arial" pitchFamily="34" charset="0"/>
                        </a:rPr>
                        <a:t>, đua ô tô trên sàn quay, cưỡi ngựa ...</a:t>
                      </a:r>
                      <a:endParaRPr kumimoji="0" lang="en-US" sz="2400" b="1" i="0" u="none" strike="noStrike" cap="none" normalizeH="0" baseline="0" dirty="0">
                        <a:ln>
                          <a:noFill/>
                        </a:ln>
                        <a:solidFill>
                          <a:schemeClr val="accent5">
                            <a:lumMod val="50000"/>
                          </a:schemeClr>
                        </a:solidFill>
                        <a:effectLst/>
                        <a:latin typeface="Arial" panose="020B0604020202020204" pitchFamily="34" charset="0"/>
                        <a:cs typeface="Arial" pitchFamily="34" charset="0"/>
                      </a:endParaRPr>
                    </a:p>
                  </a:txBody>
                  <a:tcPr marT="45709" marB="45709" horzOverflow="overflow"/>
                </a:tc>
                <a:extLst>
                  <a:ext uri="{0D108BD9-81ED-4DB2-BD59-A6C34878D82A}">
                    <a16:rowId xmlns:a16="http://schemas.microsoft.com/office/drawing/2014/main" val="10001"/>
                  </a:ext>
                </a:extLst>
              </a:tr>
            </a:tbl>
          </a:graphicData>
        </a:graphic>
      </p:graphicFrame>
      <p:sp>
        <p:nvSpPr>
          <p:cNvPr id="12" name="Line 16"/>
          <p:cNvSpPr>
            <a:spLocks noChangeShapeType="1"/>
          </p:cNvSpPr>
          <p:nvPr/>
        </p:nvSpPr>
        <p:spPr bwMode="auto">
          <a:xfrm>
            <a:off x="1558635" y="1947220"/>
            <a:ext cx="505691" cy="0"/>
          </a:xfrm>
          <a:prstGeom prst="line">
            <a:avLst/>
          </a:prstGeom>
          <a:noFill/>
          <a:ln w="317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1252</Words>
  <Application>Microsoft Office PowerPoint</Application>
  <PresentationFormat>On-screen Show (4:3)</PresentationFormat>
  <Paragraphs>151</Paragraphs>
  <Slides>33</Slides>
  <Notes>2</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33</vt:i4>
      </vt:variant>
    </vt:vector>
  </HeadingPairs>
  <TitlesOfParts>
    <vt:vector size="50" baseType="lpstr">
      <vt:lpstr>Microsoft YaHei</vt:lpstr>
      <vt:lpstr>.VnTime</vt:lpstr>
      <vt:lpstr>Arial</vt:lpstr>
      <vt:lpstr>Calibri</vt:lpstr>
      <vt:lpstr>Coming Soon</vt:lpstr>
      <vt:lpstr>DFGothic-EB</vt:lpstr>
      <vt:lpstr>Tahoma</vt:lpstr>
      <vt:lpstr>Times New Roman</vt:lpstr>
      <vt:lpstr>UTM Loko</vt:lpstr>
      <vt:lpstr>Wingdings</vt:lpstr>
      <vt:lpstr>Office Theme</vt:lpstr>
      <vt:lpstr>1_Office Theme</vt:lpstr>
      <vt:lpstr>1_Office 主题</vt:lpstr>
      <vt:lpstr>1_Default Design</vt:lpstr>
      <vt:lpstr>2_Office Theme</vt:lpstr>
      <vt:lpstr>2_Default Design</vt:lpstr>
      <vt:lpstr>Ocean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tú nguyễn</cp:lastModifiedBy>
  <cp:revision>181</cp:revision>
  <dcterms:created xsi:type="dcterms:W3CDTF">2016-11-23T00:19:00Z</dcterms:created>
  <dcterms:modified xsi:type="dcterms:W3CDTF">2021-12-09T06:15:42Z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