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913" r:id="rId3"/>
  </p:sldMasterIdLst>
  <p:notesMasterIdLst>
    <p:notesMasterId r:id="rId33"/>
  </p:notesMasterIdLst>
  <p:sldIdLst>
    <p:sldId id="312" r:id="rId4"/>
    <p:sldId id="301" r:id="rId5"/>
    <p:sldId id="316" r:id="rId6"/>
    <p:sldId id="313" r:id="rId7"/>
    <p:sldId id="290" r:id="rId8"/>
    <p:sldId id="265" r:id="rId9"/>
    <p:sldId id="267" r:id="rId10"/>
    <p:sldId id="266" r:id="rId11"/>
    <p:sldId id="268" r:id="rId12"/>
    <p:sldId id="269" r:id="rId13"/>
    <p:sldId id="270" r:id="rId14"/>
    <p:sldId id="272" r:id="rId15"/>
    <p:sldId id="291" r:id="rId16"/>
    <p:sldId id="284" r:id="rId17"/>
    <p:sldId id="288" r:id="rId18"/>
    <p:sldId id="299" r:id="rId19"/>
    <p:sldId id="300" r:id="rId20"/>
    <p:sldId id="302" r:id="rId21"/>
    <p:sldId id="315" r:id="rId22"/>
    <p:sldId id="318" r:id="rId23"/>
    <p:sldId id="319" r:id="rId24"/>
    <p:sldId id="320" r:id="rId25"/>
    <p:sldId id="321" r:id="rId26"/>
    <p:sldId id="314" r:id="rId27"/>
    <p:sldId id="305" r:id="rId28"/>
    <p:sldId id="304" r:id="rId29"/>
    <p:sldId id="306" r:id="rId30"/>
    <p:sldId id="379" r:id="rId31"/>
    <p:sldId id="309" r:id="rId3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FF00"/>
    <a:srgbClr val="00CC00"/>
    <a:srgbClr val="800000"/>
    <a:srgbClr val="CC0000"/>
    <a:srgbClr val="990000"/>
    <a:srgbClr val="33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0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E699BC-C905-4B0F-904E-0C883212FBFC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3D85B4C-8D4F-4EBA-837F-DF638ECA7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35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2C30DF-E311-4DF3-910E-3F1EFCD56AE0}" type="slidenum">
              <a:rPr lang="en-US" altLang="zh-CN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88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164616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97641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27A11D-7104-45EC-B9DC-04287C947E80}" type="slidenum">
              <a:rPr lang="en-US" altLang="zh-CN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288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103438"/>
            <a:ext cx="1588" cy="227647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8505825 h 1912"/>
              <a:gd name="T4" fmla="*/ 0 w 1588"/>
              <a:gd name="T5" fmla="*/ 8505825 h 1912"/>
              <a:gd name="T6" fmla="*/ 0 w 1588"/>
              <a:gd name="T7" fmla="*/ 85055869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97807"/>
            <a:ext cx="7772400" cy="1073944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1423-C2D2-46F8-BA11-52E089995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4AA79-A48C-47B0-8CF4-6A66817DA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14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075"/>
            <a:ext cx="2057400" cy="4295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019800" cy="4295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C774-4C04-49A9-A739-F094B8D9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0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19075"/>
            <a:ext cx="8229600" cy="1038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289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2895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B688B-7FE8-4835-B7AE-6AA98DE29B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8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247649" y="-187523"/>
            <a:ext cx="9736364" cy="5520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74157" y="447378"/>
            <a:ext cx="5395686" cy="42487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1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2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575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72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endParaRPr lang="en-US" sz="1238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1238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E3129AFB-A33D-4C46-97EF-FDA9A3C0A756}" type="slidenum">
              <a:rPr lang="en-US" altLang="en-US" sz="1238" smtClean="0"/>
              <a:pPr defTabSz="514350">
                <a:defRPr/>
              </a:pPr>
              <a:t>‹#›</a:t>
            </a:fld>
            <a:endParaRPr lang="en-US" altLang="en-US" sz="1238"/>
          </a:p>
        </p:txBody>
      </p:sp>
    </p:spTree>
    <p:extLst>
      <p:ext uri="{BB962C8B-B14F-4D97-AF65-F5344CB8AC3E}">
        <p14:creationId xmlns:p14="http://schemas.microsoft.com/office/powerpoint/2010/main" val="206115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8AA8-ECA3-486E-BB5C-C87B542AE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2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D7F3-E684-467D-9494-E45F5AE3E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53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AB31-C74F-48B2-B376-43397A01B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7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D912-4817-474D-8C72-D843AE25E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596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378FC-9E59-47B0-B49A-B987ECDAC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9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62965-23E1-4163-836C-3BB8320A2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0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4FDF-F54D-4D52-9EC8-5E43AC90F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43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0628E-E8A5-4974-9D9D-09329F6B3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78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81CB-F087-45BB-B4AA-EC2A979D9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7A32-18C3-4C6A-9732-5889F2358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114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DA5DC-8E9B-4581-8849-46496EC76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90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DF5D9-463A-45D5-BD7A-D01B4CCF2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96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9D28-7C98-492C-B08F-61084CBA0D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115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5095-853C-46E6-83C2-B3B864421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37FB-6EC6-4B25-9B6D-6E05B4DB3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3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A641-20DE-411B-A412-3DCAAAA0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91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3049-9DA4-42A8-A8EA-7F2BF1B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E7FE-5822-4BA0-9D17-8B6C6B970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71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46B5-EEFF-4EF5-9D6A-E833CE81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77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FDD2-BFC8-4036-A8E7-DC6B6454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6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1A23-2EE0-42A6-B874-31FCEFAF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D220-DE98-4D06-93B1-34AE9702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4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4844-DE38-40C8-9518-898BF188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1866-121D-4B79-B654-93942C2F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3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38D7-E37C-48B2-B6C0-7BE0CAC86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13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247649" y="-187523"/>
            <a:ext cx="9736364" cy="55203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874157" y="447378"/>
            <a:ext cx="5395686" cy="42487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1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3938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2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575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772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72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725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endParaRPr lang="en-US" sz="1238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sz="1238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E3129AFB-A33D-4C46-97EF-FDA9A3C0A756}" type="slidenum">
              <a:rPr lang="en-US" altLang="en-US" sz="1238" smtClean="0">
                <a:solidFill>
                  <a:schemeClr val="tx1"/>
                </a:solidFill>
              </a:rPr>
              <a:pPr defTabSz="514350">
                <a:defRPr/>
              </a:pPr>
              <a:t>‹#›</a:t>
            </a:fld>
            <a:endParaRPr lang="en-US" altLang="en-US" sz="123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2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D59D8-80D5-4B53-9127-FE9F75421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0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5404-6288-4148-9495-F84C6990A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1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E86B5-901A-422A-9058-190F9D45D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1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4082-9658-484B-BB96-48C2843A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8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1FF2-0ED5-45F3-94E2-0E163FCD3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47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430F-BEBC-4629-922A-419CCF1DF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14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075"/>
            <a:ext cx="8229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CC4C09-49D7-445C-AECB-0309D53E1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9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3C7E1-FE08-4A15-80A8-931D007A2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54BA45-19F1-4ABB-8EF7-2857685D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5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Vot%20rac%20tren%20song.FLV" TargetMode="Externa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KHỞI ĐỘNG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762000" y="590550"/>
            <a:ext cx="7467600" cy="3676650"/>
            <a:chOff x="3846" y="120"/>
            <a:chExt cx="1872" cy="1560"/>
          </a:xfrm>
        </p:grpSpPr>
        <p:pic>
          <p:nvPicPr>
            <p:cNvPr id="18436" name="Picture 5" descr="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95600" y="44767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990600" y="438150"/>
            <a:ext cx="7162800" cy="3962400"/>
            <a:chOff x="3780" y="2202"/>
            <a:chExt cx="1953" cy="1545"/>
          </a:xfrm>
        </p:grpSpPr>
        <p:pic>
          <p:nvPicPr>
            <p:cNvPr id="19460" name="Picture 5" descr="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048000" y="4457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etease-10-1024x768-org86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132138" y="2524125"/>
            <a:ext cx="2976562" cy="2019300"/>
            <a:chOff x="1899" y="2217"/>
            <a:chExt cx="1860" cy="1552"/>
          </a:xfrm>
        </p:grpSpPr>
        <p:pic>
          <p:nvPicPr>
            <p:cNvPr id="20505" name="Picture 4" descr="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217"/>
              <a:ext cx="1860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WordArt 5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6148388" y="2495550"/>
            <a:ext cx="2995612" cy="2000250"/>
            <a:chOff x="3780" y="2202"/>
            <a:chExt cx="1953" cy="1545"/>
          </a:xfrm>
        </p:grpSpPr>
        <p:pic>
          <p:nvPicPr>
            <p:cNvPr id="20503" name="Picture 7" descr="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4" name="WordArt 8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52400" y="2100263"/>
            <a:ext cx="2819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3221038" y="2082800"/>
            <a:ext cx="257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192838" y="2082800"/>
            <a:ext cx="2570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5563" y="4546600"/>
            <a:ext cx="28400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182938" y="4552950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192838" y="4543425"/>
            <a:ext cx="2570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  <p:grpSp>
        <p:nvGrpSpPr>
          <p:cNvPr id="20491" name="Group 15"/>
          <p:cNvGrpSpPr>
            <a:grpSpLocks/>
          </p:cNvGrpSpPr>
          <p:nvPr/>
        </p:nvGrpSpPr>
        <p:grpSpPr bwMode="auto">
          <a:xfrm>
            <a:off x="14288" y="2514600"/>
            <a:ext cx="3073400" cy="2000250"/>
            <a:chOff x="9" y="2211"/>
            <a:chExt cx="1872" cy="1536"/>
          </a:xfrm>
        </p:grpSpPr>
        <p:pic>
          <p:nvPicPr>
            <p:cNvPr id="20501" name="Picture 16" descr="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WordArt 17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0492" name="Group 18"/>
          <p:cNvGrpSpPr>
            <a:grpSpLocks/>
          </p:cNvGrpSpPr>
          <p:nvPr/>
        </p:nvGrpSpPr>
        <p:grpSpPr bwMode="auto">
          <a:xfrm>
            <a:off x="152400" y="139700"/>
            <a:ext cx="2947988" cy="1860550"/>
            <a:chOff x="27" y="117"/>
            <a:chExt cx="1941" cy="1563"/>
          </a:xfrm>
        </p:grpSpPr>
        <p:pic>
          <p:nvPicPr>
            <p:cNvPr id="20499" name="Picture 19" descr="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WordArt 20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0493" name="Group 21"/>
          <p:cNvGrpSpPr>
            <a:grpSpLocks/>
          </p:cNvGrpSpPr>
          <p:nvPr/>
        </p:nvGrpSpPr>
        <p:grpSpPr bwMode="auto">
          <a:xfrm>
            <a:off x="3152775" y="139700"/>
            <a:ext cx="2897188" cy="1860550"/>
            <a:chOff x="1986" y="117"/>
            <a:chExt cx="1851" cy="1563"/>
          </a:xfrm>
        </p:grpSpPr>
        <p:pic>
          <p:nvPicPr>
            <p:cNvPr id="20497" name="Picture 22" descr="0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WordArt 23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108700" y="142875"/>
            <a:ext cx="3035300" cy="1857375"/>
            <a:chOff x="3846" y="120"/>
            <a:chExt cx="1872" cy="1560"/>
          </a:xfrm>
        </p:grpSpPr>
        <p:pic>
          <p:nvPicPr>
            <p:cNvPr id="20495" name="Picture 25" descr="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6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8" grpId="0"/>
      <p:bldP spid="22539" grpId="0"/>
      <p:bldP spid="22540" grpId="0"/>
      <p:bldP spid="22541" grpId="0"/>
      <p:bldP spid="225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8200" y="1581150"/>
            <a:ext cx="7391400" cy="954107"/>
          </a:xfrm>
          <a:prstGeom prst="rect">
            <a:avLst/>
          </a:prstGeom>
          <a:noFill/>
          <a:ln w="1270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ết quả hình ảnh cho giữ vệ sinh chuồng tr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6442"/>
            <a:ext cx="7086600" cy="36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057400" y="424815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chuồng trại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ao_ve_bau_khong_khi_trong_s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2"/>
          <a:stretch>
            <a:fillRect/>
          </a:stretch>
        </p:blipFill>
        <p:spPr bwMode="auto">
          <a:xfrm>
            <a:off x="4648200" y="361950"/>
            <a:ext cx="3810000" cy="44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Kết quả hình ảnh cho giữ vệ sinh chuồng tr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99" y="1322388"/>
            <a:ext cx="376730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40450" y="51435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đường phố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895600" y="4351337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Vớt rác trên sông</a:t>
            </a:r>
          </a:p>
        </p:txBody>
      </p:sp>
      <p:pic>
        <p:nvPicPr>
          <p:cNvPr id="24579" name="Picture 2" descr="Kết quả hình ảnh cho tranh vớt ráctrên s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39791"/>
            <a:ext cx="59118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52400" y="-212725"/>
            <a:ext cx="864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                     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pic>
        <p:nvPicPr>
          <p:cNvPr id="25603" name="Picture 3" descr="nhà máy sử lý r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9" y="514350"/>
            <a:ext cx="7189301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0" y="4400550"/>
            <a:ext cx="9144000" cy="533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nhà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68275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685800" y="666750"/>
            <a:ext cx="7772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892077" y="1246584"/>
            <a:ext cx="2004715" cy="79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892077" y="1751112"/>
            <a:ext cx="2004715" cy="83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2771776" y="1596629"/>
            <a:ext cx="3738860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114615" y="2571751"/>
            <a:ext cx="5029067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5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CỔ ĐỘNG BẢO VỆ NGUỒN NƯỚC</a:t>
            </a:r>
            <a:endParaRPr lang="zh-CN" altLang="x-none" sz="2756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4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723900" y="561975"/>
            <a:ext cx="82359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nêu một số cách làm sạch nước?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17550" y="1096963"/>
            <a:ext cx="777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=&gt; Một số cách làm sạch nước là: lọc , khử trùng , đun sôi ,…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17550" y="1885950"/>
            <a:ext cx="8242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Tại sao chúng ta cần phải đun sôi nước trước khi uống?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717550" y="2800350"/>
            <a:ext cx="76644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Ta phải đun sôi nước trước khi uống để diệt hết các vi khuẩn và loại bỏ các chất độc còn tồn tại trong nước.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/>
      <p:bldP spid="77832" grpId="0"/>
      <p:bldP spid="778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72" r="6972"/>
          <a:stretch/>
        </p:blipFill>
        <p:spPr>
          <a:xfrm>
            <a:off x="1219200" y="438150"/>
            <a:ext cx="659862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37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38150"/>
            <a:ext cx="6096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1950"/>
            <a:ext cx="3200400" cy="435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"/>
            <a:ext cx="3237085" cy="43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8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195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6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513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1371600" y="1885950"/>
            <a:ext cx="6286500" cy="92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alt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950" b="1">
                <a:solidFill>
                  <a:srgbClr val="FF0000"/>
                </a:solidFill>
                <a:latin typeface="Times New Roman" panose="02020603050405020304" pitchFamily="18" charset="0"/>
              </a:rPr>
              <a:t> VẬN DỤNG</a:t>
            </a:r>
            <a:endParaRPr lang="en-US" sz="495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242108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609600" y="971550"/>
            <a:ext cx="7848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Nguồn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5257800" y="1371600"/>
            <a:ext cx="593725" cy="5461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257800" y="2374900"/>
            <a:ext cx="593725" cy="5111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200400" y="3352800"/>
            <a:ext cx="593725" cy="4778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2818" y="140553"/>
            <a:ext cx="25282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Đ/S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11150"/>
            <a:ext cx="7620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Vứt rác xuống sông.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cần bảo vệ nguồn nước ở gia đình mình.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quản ống nước ở nhà mình và nơi công cộng.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715000" y="285750"/>
            <a:ext cx="685800" cy="704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43400" y="1516063"/>
            <a:ext cx="6858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29200" y="2822575"/>
            <a:ext cx="6858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762000" y="666750"/>
            <a:ext cx="75438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SAU BÀI HỌC:</a:t>
            </a:r>
            <a:endParaRPr lang="en-US" alt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và gia đình cùng thực hiện bảo vệ nguồn nước, vận động mọi người xung quanh cùng bảo vệ nguồn nước.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 học tiết sau: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nước.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9335BE-576B-4170-A465-9B02BADDDD91}"/>
              </a:ext>
            </a:extLst>
          </p:cNvPr>
          <p:cNvSpPr/>
          <p:nvPr/>
        </p:nvSpPr>
        <p:spPr>
          <a:xfrm>
            <a:off x="1886021" y="4572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/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7 tháng 12 năm 2021</a:t>
            </a:r>
          </a:p>
          <a:p>
            <a:pPr algn="ctr" defTabSz="685800"/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 defTabSz="685800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làm sạch nước</a:t>
            </a:r>
          </a:p>
          <a:p>
            <a:pPr algn="ctr" defTabSz="685800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nguồn nước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498B67-E45D-46E2-AA0D-26FEE6059831}"/>
              </a:ext>
            </a:extLst>
          </p:cNvPr>
          <p:cNvSpPr/>
          <p:nvPr/>
        </p:nvSpPr>
        <p:spPr>
          <a:xfrm>
            <a:off x="1000219" y="1634500"/>
            <a:ext cx="71435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Aft>
                <a:spcPts val="0"/>
              </a:spcAft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fr-FR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nước: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spcAft>
                <a:spcPts val="0"/>
              </a:spcAft>
            </a:pPr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khử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đun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spcAft>
                <a:spcPts val="0"/>
              </a:spcAft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Lưu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khi </a:t>
            </a:r>
            <a:r>
              <a:rPr lang="fr-FR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spcAft>
                <a:spcPts val="0"/>
              </a:spcAft>
            </a:pPr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Đun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uống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/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khuẩn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</a:t>
            </a:r>
          </a:p>
          <a:p>
            <a:pPr algn="just" defTabSz="685800">
              <a:spcAft>
                <a:spcPts val="0"/>
              </a:spcAft>
            </a:pPr>
            <a:r>
              <a:rPr lang="fr-FR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Một số biện pháp bảo vệ nguồn nước: </a:t>
            </a:r>
            <a:endParaRPr lang="en-US" b="1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spcAft>
                <a:spcPts val="0"/>
              </a:spcAft>
            </a:pPr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Vệ sinh môi trường xung quanh nguồn nước.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spcAft>
                <a:spcPts val="0"/>
              </a:spcAft>
            </a:pPr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Làm nhà tiêu tự hoại xa nguồn nước.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/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Xử lí nước thải hợp lí, bảo vệ hệ thống thoát nước thải. </a:t>
            </a: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85800"/>
            <a:r>
              <a:rPr lang="fr-FR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8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88"/>
            <a:ext cx="92964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Subtitle 2"/>
          <p:cNvSpPr txBox="1">
            <a:spLocks/>
          </p:cNvSpPr>
          <p:nvPr/>
        </p:nvSpPr>
        <p:spPr bwMode="auto">
          <a:xfrm>
            <a:off x="1408113" y="1139825"/>
            <a:ext cx="64531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4" tIns="40807" rIns="81614" bIns="408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chăm ngoan, </a:t>
            </a:r>
          </a:p>
          <a:p>
            <a:pPr eaLnBrk="1" hangingPunct="1"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học tốt!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257387" y="1028741"/>
            <a:ext cx="6900863" cy="9563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1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257388" y="2228860"/>
            <a:ext cx="6975872" cy="106888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9" tIns="45005" rIns="90009" bIns="45005" anchor="ctr"/>
          <a:lstStyle/>
          <a:p>
            <a:pPr defTabSz="514350">
              <a:defRPr/>
            </a:pPr>
            <a:r>
              <a:rPr lang="en-US" sz="21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1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1882" y="423306"/>
            <a:ext cx="2515748" cy="499912"/>
          </a:xfrm>
          <a:prstGeom prst="rect">
            <a:avLst/>
          </a:prstGeom>
          <a:noFill/>
        </p:spPr>
        <p:txBody>
          <a:bodyPr wrap="none" lIns="90009" tIns="45005" rIns="90009" bIns="450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514350">
              <a:defRPr/>
            </a:pP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58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58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2658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2312" y="1082391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it-IT" sz="2100" b="1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 được những việc nên làm và không nên làm để bảo vệ nguồn nước/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312" y="2405510"/>
            <a:ext cx="6411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100" kern="1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Có ý thức bảo vệ nguồn nước và truyên truyền nhắc nhở mọi người cùng thực hiện</a:t>
            </a:r>
            <a:endParaRPr lang="en-US" sz="2100" kern="140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835334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892077" y="1246584"/>
            <a:ext cx="2004715" cy="79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892077" y="1751112"/>
            <a:ext cx="2004715" cy="83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2771776" y="1596629"/>
            <a:ext cx="3738860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114615" y="2571751"/>
            <a:ext cx="5029067" cy="802779"/>
          </a:xfrm>
          <a:ln/>
        </p:spPr>
        <p:txBody>
          <a:bodyPr spcFirstLastPara="1" vert="horz" wrap="square" lIns="89997" tIns="89997" rIns="89997" bIns="89997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75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BIỆN PHÁP BẢO VỆ NGUỒN NƯỚC</a:t>
            </a:r>
            <a:endParaRPr lang="zh-CN" altLang="x-none" sz="2756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1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8488" y="2571750"/>
            <a:ext cx="2729011" cy="1905000"/>
            <a:chOff x="1976" y="2217"/>
            <a:chExt cx="1783" cy="1552"/>
          </a:xfrm>
        </p:grpSpPr>
        <p:pic>
          <p:nvPicPr>
            <p:cNvPr id="13333" name="Picture 3" descr="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2217"/>
              <a:ext cx="1783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WordArt 4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096000" y="2571750"/>
            <a:ext cx="2743200" cy="1905000"/>
            <a:chOff x="3780" y="2202"/>
            <a:chExt cx="1953" cy="1545"/>
          </a:xfrm>
        </p:grpSpPr>
        <p:pic>
          <p:nvPicPr>
            <p:cNvPr id="13331" name="Picture 6" descr="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202"/>
              <a:ext cx="1953" cy="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WordArt 7"/>
            <p:cNvSpPr>
              <a:spLocks noChangeArrowheads="1" noChangeShapeType="1" noTextEdit="1"/>
            </p:cNvSpPr>
            <p:nvPr/>
          </p:nvSpPr>
          <p:spPr bwMode="auto">
            <a:xfrm rot="5400000">
              <a:off x="5497" y="3527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57200" y="2430462"/>
            <a:ext cx="2609850" cy="2046287"/>
            <a:chOff x="9" y="2211"/>
            <a:chExt cx="1872" cy="1549"/>
          </a:xfrm>
        </p:grpSpPr>
        <p:pic>
          <p:nvPicPr>
            <p:cNvPr id="13329" name="Picture 9" descr="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WordArt 10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28463" y="290036"/>
            <a:ext cx="2609850" cy="1812925"/>
            <a:chOff x="80" y="55"/>
            <a:chExt cx="1941" cy="1563"/>
          </a:xfrm>
        </p:grpSpPr>
        <p:pic>
          <p:nvPicPr>
            <p:cNvPr id="13327" name="Picture 12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55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125788" y="273050"/>
            <a:ext cx="2924175" cy="1905000"/>
            <a:chOff x="1986" y="117"/>
            <a:chExt cx="1851" cy="1503"/>
          </a:xfrm>
        </p:grpSpPr>
        <p:pic>
          <p:nvPicPr>
            <p:cNvPr id="13325" name="Picture 15" descr="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WordArt 16"/>
            <p:cNvSpPr>
              <a:spLocks noChangeArrowheads="1" noChangeShapeType="1" noTextEdit="1"/>
            </p:cNvSpPr>
            <p:nvPr/>
          </p:nvSpPr>
          <p:spPr bwMode="auto">
            <a:xfrm rot="5400000">
              <a:off x="3599" y="1415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096000" y="339356"/>
            <a:ext cx="2667000" cy="1812925"/>
            <a:chOff x="3846" y="120"/>
            <a:chExt cx="1872" cy="1560"/>
          </a:xfrm>
        </p:grpSpPr>
        <p:pic>
          <p:nvPicPr>
            <p:cNvPr id="13323" name="Picture 18" descr="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20"/>
              <a:ext cx="1872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4" name="WordArt 19"/>
            <p:cNvSpPr>
              <a:spLocks noChangeArrowheads="1" noChangeShapeType="1" noTextEdit="1"/>
            </p:cNvSpPr>
            <p:nvPr/>
          </p:nvSpPr>
          <p:spPr bwMode="auto">
            <a:xfrm rot="5400000">
              <a:off x="5593" y="1532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8200" name="Rectangle 21"/>
          <p:cNvSpPr>
            <a:spLocks noChangeArrowheads="1"/>
          </p:cNvSpPr>
          <p:nvPr/>
        </p:nvSpPr>
        <p:spPr bwMode="auto">
          <a:xfrm>
            <a:off x="287412" y="4404444"/>
            <a:ext cx="906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nêu những việc làm trong mỗi tranh.</a:t>
            </a:r>
          </a:p>
        </p:txBody>
      </p:sp>
      <p:sp>
        <p:nvSpPr>
          <p:cNvPr id="8201" name="Rectangle 22"/>
          <p:cNvSpPr>
            <a:spLocks noChangeArrowheads="1"/>
          </p:cNvSpPr>
          <p:nvPr/>
        </p:nvSpPr>
        <p:spPr bwMode="auto">
          <a:xfrm>
            <a:off x="228601" y="4732336"/>
            <a:ext cx="876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những việc làm đó nên làm hay không nên làm 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1066800" y="514350"/>
            <a:ext cx="7239000" cy="3600450"/>
            <a:chOff x="27" y="117"/>
            <a:chExt cx="1941" cy="1563"/>
          </a:xfrm>
        </p:grpSpPr>
        <p:pic>
          <p:nvPicPr>
            <p:cNvPr id="14340" name="Picture 5" descr="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117"/>
              <a:ext cx="194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1729" y="1487"/>
              <a:ext cx="98" cy="99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71800" y="43243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762000" y="514350"/>
            <a:ext cx="7315200" cy="3657600"/>
            <a:chOff x="9" y="2211"/>
            <a:chExt cx="1872" cy="1536"/>
          </a:xfrm>
        </p:grpSpPr>
        <p:pic>
          <p:nvPicPr>
            <p:cNvPr id="15364" name="Picture 5" descr="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2211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1705" y="3539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7416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2743200" y="4248150"/>
            <a:ext cx="3352800" cy="457200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838200" y="438150"/>
            <a:ext cx="7391400" cy="3841750"/>
            <a:chOff x="1986" y="117"/>
            <a:chExt cx="1851" cy="1563"/>
          </a:xfrm>
        </p:grpSpPr>
        <p:pic>
          <p:nvPicPr>
            <p:cNvPr id="16388" name="Picture 5" descr="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117"/>
              <a:ext cx="1851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577" y="1484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24200" y="432435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1066800" y="666750"/>
            <a:ext cx="6477000" cy="3162300"/>
            <a:chOff x="1899" y="2211"/>
            <a:chExt cx="1860" cy="1541"/>
          </a:xfrm>
        </p:grpSpPr>
        <p:pic>
          <p:nvPicPr>
            <p:cNvPr id="17412" name="Picture 5" descr="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9" y="2211"/>
              <a:ext cx="1860" cy="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598" y="3566"/>
              <a:ext cx="98" cy="147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95600" y="417195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Nên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628</Words>
  <Application>Microsoft Office PowerPoint</Application>
  <PresentationFormat>On-screen Show (16:9)</PresentationFormat>
  <Paragraphs>93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.VnTime</vt:lpstr>
      <vt:lpstr>Arial</vt:lpstr>
      <vt:lpstr>Arial Black</vt:lpstr>
      <vt:lpstr>Calibri</vt:lpstr>
      <vt:lpstr>Calibri Light</vt:lpstr>
      <vt:lpstr>Coming Soon</vt:lpstr>
      <vt:lpstr>Tahoma</vt:lpstr>
      <vt:lpstr>Times New Roman</vt:lpstr>
      <vt:lpstr>Wingdings</vt:lpstr>
      <vt:lpstr>Ocean</vt:lpstr>
      <vt:lpstr>Default Design</vt:lpstr>
      <vt:lpstr>1_Default Design</vt:lpstr>
      <vt:lpstr>PowerPoint Presentation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Hương Đào</cp:lastModifiedBy>
  <cp:revision>80</cp:revision>
  <dcterms:created xsi:type="dcterms:W3CDTF">2010-11-11T13:22:50Z</dcterms:created>
  <dcterms:modified xsi:type="dcterms:W3CDTF">2021-12-05T03:08:41Z</dcterms:modified>
</cp:coreProperties>
</file>