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80" d="100"/>
          <a:sy n="80" d="100"/>
        </p:scale>
        <p:origin x="-90" y="-360"/>
      </p:cViewPr>
      <p:guideLst>
        <p:guide orient="horz" pos="2160"/>
        <p:guide pos="384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thanhtruongct3@gmail.com" userId="ffeff186a47346e7" providerId="LiveId" clId="{CB0450F1-95DF-5241-9860-E9A368BBF558}"/>
    <pc:docChg chg="modSld">
      <pc:chgData name="thanhtruongct3@gmail.com" userId="ffeff186a47346e7" providerId="LiveId" clId="{CB0450F1-95DF-5241-9860-E9A368BBF558}" dt="2017-12-12T13:25:45.580" v="1" actId="1076"/>
      <pc:docMkLst>
        <pc:docMk/>
      </pc:docMkLst>
      <pc:sldChg chg="modSp">
        <pc:chgData name="thanhtruongct3@gmail.com" userId="ffeff186a47346e7" providerId="LiveId" clId="{CB0450F1-95DF-5241-9860-E9A368BBF558}" dt="2017-12-12T13:25:45.580" v="1" actId="1076"/>
        <pc:sldMkLst>
          <pc:docMk/>
          <pc:sldMk cId="183344290" sldId="258"/>
        </pc:sldMkLst>
        <pc:spChg chg="mod">
          <ac:chgData name="thanhtruongct3@gmail.com" userId="ffeff186a47346e7" providerId="LiveId" clId="{CB0450F1-95DF-5241-9860-E9A368BBF558}" dt="2017-12-12T13:25:45.580" v="1" actId="1076"/>
          <ac:spMkLst>
            <pc:docMk/>
            <pc:sldMk cId="183344290" sldId="258"/>
            <ac:spMk id="751622" creationId="{00000000-0000-0000-0000-000000000000}"/>
          </ac:spMkLst>
        </pc:spChg>
      </pc:sldChg>
    </pc:docChg>
  </pc:docChgLst>
  <pc:docChgLst>
    <pc:chgData name="thanhtruongct3@gmail.com" userId="ffeff186a47346e7" providerId="LiveId" clId="{A58E8F95-569A-2446-BB00-D252FDDDB188}"/>
    <pc:docChg chg="modSld">
      <pc:chgData name="thanhtruongct3@gmail.com" userId="ffeff186a47346e7" providerId="LiveId" clId="{A58E8F95-569A-2446-BB00-D252FDDDB188}" dt="2017-12-05T00:18:52.552" v="10" actId="27696"/>
      <pc:docMkLst>
        <pc:docMk/>
      </pc:docMkLst>
      <pc:sldChg chg="modSp modTransition addAnim">
        <pc:chgData name="thanhtruongct3@gmail.com" userId="ffeff186a47346e7" providerId="LiveId" clId="{A58E8F95-569A-2446-BB00-D252FDDDB188}" dt="2017-12-05T00:18:52.552" v="10" actId="27696"/>
        <pc:sldMkLst>
          <pc:docMk/>
          <pc:sldMk cId="150911790" sldId="257"/>
        </pc:sldMkLst>
        <pc:spChg chg="mod">
          <ac:chgData name="thanhtruongct3@gmail.com" userId="ffeff186a47346e7" providerId="LiveId" clId="{A58E8F95-569A-2446-BB00-D252FDDDB188}" dt="2017-12-05T00:17:41.723" v="6" actId="1076"/>
          <ac:spMkLst>
            <pc:docMk/>
            <pc:sldMk cId="150911790" sldId="257"/>
            <ac:spMk id="752645" creationId="{00000000-0000-0000-0000-000000000000}"/>
          </ac:spMkLst>
        </pc:spChg>
      </pc:sldChg>
      <pc:sldChg chg="modTransition">
        <pc:chgData name="thanhtruongct3@gmail.com" userId="ffeff186a47346e7" providerId="LiveId" clId="{A58E8F95-569A-2446-BB00-D252FDDDB188}" dt="2017-12-05T00:16:41.051" v="1" actId="12563"/>
        <pc:sldMkLst>
          <pc:docMk/>
          <pc:sldMk cId="183344290" sldId="258"/>
        </pc:sldMkLst>
      </pc:sldChg>
      <pc:sldChg chg="modTransition">
        <pc:chgData name="thanhtruongct3@gmail.com" userId="ffeff186a47346e7" providerId="LiveId" clId="{A58E8F95-569A-2446-BB00-D252FDDDB188}" dt="2017-12-05T00:16:46.602" v="2" actId="12563"/>
        <pc:sldMkLst>
          <pc:docMk/>
          <pc:sldMk cId="206341291" sldId="259"/>
        </pc:sldMkLst>
      </pc:sldChg>
      <pc:sldChg chg="modTransition">
        <pc:chgData name="thanhtruongct3@gmail.com" userId="ffeff186a47346e7" providerId="LiveId" clId="{A58E8F95-569A-2446-BB00-D252FDDDB188}" dt="2017-12-05T00:16:53.165" v="3" actId="12563"/>
        <pc:sldMkLst>
          <pc:docMk/>
          <pc:sldMk cId="1838586992" sldId="260"/>
        </pc:sldMkLst>
      </pc:sldChg>
      <pc:sldChg chg="modTransition">
        <pc:chgData name="thanhtruongct3@gmail.com" userId="ffeff186a47346e7" providerId="LiveId" clId="{A58E8F95-569A-2446-BB00-D252FDDDB188}" dt="2017-12-05T00:17:06.399" v="4" actId="12563"/>
        <pc:sldMkLst>
          <pc:docMk/>
          <pc:sldMk cId="3015109657" sldId="261"/>
        </pc:sldMkLst>
      </pc:sldChg>
      <pc:sldChg chg="modTransition">
        <pc:chgData name="thanhtruongct3@gmail.com" userId="ffeff186a47346e7" providerId="LiveId" clId="{A58E8F95-569A-2446-BB00-D252FDDDB188}" dt="2017-12-05T00:17:12.337" v="5" actId="12563"/>
        <pc:sldMkLst>
          <pc:docMk/>
          <pc:sldMk cId="1244958190" sldId="262"/>
        </pc:sldMkLst>
      </pc:sldChg>
    </pc:docChg>
  </pc:docChgLst>
</pc:chgInfo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109D7009-1DE3-2A4E-80E0-69AEC521F22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xmlns="" id="{8F9D6CCD-172A-F344-8A55-4B8FE0CF679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vi-VN"/>
              <a:t>Bấm để chỉnh sửa kiểu tiêu đề phụ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11B2C8C3-7D53-EE49-B1AE-13096E65AC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A2290FD7-146D-0C4A-9677-0E8A444609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B1B37A2-AC63-9D4D-A2E6-28EC632F21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3452340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79CF75D-42F6-C84E-9839-D2BBD996D9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F6EE2A37-610F-9E49-BBE3-10602095352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126614F-EA04-404C-9DA2-77E8B5A67D6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657BDD37-5B70-574A-B55D-C021F21B9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95031B38-05E2-C74E-9009-0B2A87A657F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955261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xmlns="" id="{9A680C38-EEC7-784D-A58B-703272E4DB1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xmlns="" id="{18952BE1-AFB8-314B-9BE3-2B0BC0ECDB3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CECEE91-87AD-7A47-BF66-993F4677C7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D4F66407-C121-D846-BC4C-6D85F29DCD2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4F313EC4-EB53-9A42-A4B7-7179EAAD3B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87497406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2167" y="228601"/>
            <a:ext cx="11347451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2168" y="1676401"/>
            <a:ext cx="5592233" cy="4422775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1" y="1676400"/>
            <a:ext cx="5592233" cy="21351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1" y="3963989"/>
            <a:ext cx="5592233" cy="2135187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>
          <a:xfrm>
            <a:off x="406400" y="6245225"/>
            <a:ext cx="30480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7" name="Footer Placeholder 6"/>
          <p:cNvSpPr>
            <a:spLocks noGrp="1"/>
          </p:cNvSpPr>
          <p:nvPr>
            <p:ph type="ftr" sz="quarter" idx="11"/>
          </p:nvPr>
        </p:nvSpPr>
        <p:spPr>
          <a:xfrm>
            <a:off x="4165600" y="6245225"/>
            <a:ext cx="3860800" cy="476250"/>
          </a:xfrm>
        </p:spPr>
        <p:txBody>
          <a:bodyPr/>
          <a:lstStyle>
            <a:lvl1pPr>
              <a:defRPr/>
            </a:lvl1pPr>
          </a:lstStyle>
          <a:p>
            <a:endParaRPr lang="en-US" alt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>
          <a:xfrm>
            <a:off x="8737600" y="6245225"/>
            <a:ext cx="3048000" cy="476250"/>
          </a:xfrm>
        </p:spPr>
        <p:txBody>
          <a:bodyPr/>
          <a:lstStyle>
            <a:lvl1pPr>
              <a:defRPr/>
            </a:lvl1pPr>
          </a:lstStyle>
          <a:p>
            <a:fld id="{2C5B75B3-EDD5-44BD-9B06-CDB43CAAE6D5}" type="slidenum">
              <a:rPr lang="en-US" altLang="en-US"/>
              <a:pPr/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2336516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E370A051-169A-B44B-966E-5DCBDD66483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55829B85-3A49-8348-B66C-DAA2FB536C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EBFE05AE-D6F3-734F-A7E4-C2670BC1E8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0621427B-0FA6-0E4C-B468-EA58F06D87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5BC2DAFE-61FA-8643-BF80-2A4385477C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37370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20421EF9-FEC9-574E-AA18-21E3F1CDE52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43B6FE81-1B5C-EB4C-B819-196F61AFD0E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BA83841C-43D0-184B-81E6-A13FB42336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472D9D25-22F4-5344-B0A6-62C4E62A9B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C2873F5A-BB7D-B94E-8E20-08C5480B3F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166826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4580D217-3408-8744-86CF-540EAE15C7C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8F04E447-C7EE-7241-9295-A3C3F3AC2F2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45B76793-1549-AA42-92C6-AF84944FE27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FD9CB570-2579-BA4C-BE78-D8D5E7E9CB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91FE7672-CC70-7C42-ABFF-2B869E5374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B90CD157-5325-C843-9F14-36C9EE615A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625295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812A5517-0C63-FB45-B2D4-D078000C1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F4AE2CBE-674C-724D-9018-52F55E442ED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xmlns="" id="{255B8F93-D86D-974F-8186-7C107D3FF9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xmlns="" id="{03EAFFAA-7A36-7547-920F-8C299DA4EA8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xmlns="" id="{396E74D2-7B7E-E245-BD2C-91F263252160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xmlns="" id="{051FB706-FCFB-6F4D-BD3A-52FDF72813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xmlns="" id="{54786F06-0214-6547-A2D1-CCF5258BA9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xmlns="" id="{C7C36AF7-6F34-4046-BDA2-891A15FBB3E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27854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59FD15F3-04C6-DF4E-A0D2-A9EB4140B7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xmlns="" id="{CC067080-E2BA-2547-8C24-9169573573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xmlns="" id="{0FC19E7B-56B2-BB4D-BC25-6AEA3ECF52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xmlns="" id="{31771F76-7C89-914A-96F0-0BE7F62F4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53695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xmlns="" id="{EB3E37E2-670E-0F4F-B3A8-A48C752737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xmlns="" id="{DB73CE9D-E29C-E849-8665-630733889D5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xmlns="" id="{5E6F968B-D0DC-6F4F-9B5D-B9EA3EBBDB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62823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7733E07E-AC43-A449-AACA-46633976128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xmlns="" id="{453BF1EC-A913-EE44-BF8C-C03D81D700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AEEAB1F3-DF97-614E-90F6-62170A5FCAF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DAFB84DF-DC61-574C-BAFA-4B61D9FADE1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5847C528-A469-2847-9AEF-567B7EFA61A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F42E270A-13CE-4342-8F9D-D6A610FD8C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986562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xmlns="" id="{F4B685C0-1C92-EB4A-9A2E-4AB5974EBD5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xmlns="" id="{0E9870A7-3AB0-2245-8A40-7C31A6B2C5C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xmlns="" id="{E5B21201-1A95-D143-8152-67EB7096DB9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vi-VN"/>
              <a:t>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xmlns="" id="{E31ED4DC-C3A0-5F4A-886B-13F711CEBC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xmlns="" id="{8AAB971F-2504-A746-945D-3FE220BD773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xmlns="" id="{61B6D7BC-4091-7F43-AA5B-768A1D85C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084972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xmlns="" id="{257CEA54-BF17-AB4E-8143-6A49FB047B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xmlns="" id="{25FD6316-B856-DC45-8A40-CA04355B3E2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xmlns="" id="{625D27C1-5E1C-C244-BCDA-A429A35DE09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204B81F-F258-A54B-9EFD-D7637F1F0BA2}" type="datetimeFigureOut">
              <a:rPr lang="vi-VN" smtClean="0"/>
              <a:pPr/>
              <a:t>19/12/2017</a:t>
            </a:fld>
            <a:endParaRPr lang="vi-VN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xmlns="" id="{EC5EA416-2BFB-244D-9879-A9735716B42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xmlns="" id="{32262A60-252C-DD4F-9F85-56E90A785D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61F0630-E163-044B-B277-A6FAA707C270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677611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wmf"/><Relationship Id="rId4" Type="http://schemas.openxmlformats.org/officeDocument/2006/relationships/oleObject" Target="../embeddings/oleObject1.bin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gif"/><Relationship Id="rId3" Type="http://schemas.openxmlformats.org/officeDocument/2006/relationships/image" Target="../media/image5.jpeg"/><Relationship Id="rId7" Type="http://schemas.openxmlformats.org/officeDocument/2006/relationships/image" Target="../media/image9.gif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gif"/><Relationship Id="rId5" Type="http://schemas.openxmlformats.org/officeDocument/2006/relationships/image" Target="../media/image7.jpeg"/><Relationship Id="rId10" Type="http://schemas.openxmlformats.org/officeDocument/2006/relationships/image" Target="../media/image12.gif"/><Relationship Id="rId4" Type="http://schemas.openxmlformats.org/officeDocument/2006/relationships/image" Target="../media/image6.jpeg"/><Relationship Id="rId9" Type="http://schemas.openxmlformats.org/officeDocument/2006/relationships/image" Target="../media/image11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gif"/><Relationship Id="rId2" Type="http://schemas.openxmlformats.org/officeDocument/2006/relationships/image" Target="../media/image13.gif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6.gif"/><Relationship Id="rId4" Type="http://schemas.openxmlformats.org/officeDocument/2006/relationships/image" Target="../media/image15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2642" name="Picture 2" descr="286658_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ffectLst>
            <a:outerShdw dist="56796" dir="3806097" algn="ctr" rotWithShape="0">
              <a:srgbClr val="808080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2643" name="Text Box 3"/>
          <p:cNvSpPr txBox="1">
            <a:spLocks noChangeArrowheads="1"/>
          </p:cNvSpPr>
          <p:nvPr/>
        </p:nvSpPr>
        <p:spPr bwMode="auto">
          <a:xfrm>
            <a:off x="1905000" y="1600200"/>
            <a:ext cx="8382000" cy="1189038"/>
          </a:xfrm>
          <a:prstGeom prst="rect">
            <a:avLst/>
          </a:prstGeom>
          <a:noFill/>
          <a:ln>
            <a:noFill/>
          </a:ln>
          <a:effectLst>
            <a:outerShdw dist="35921" dir="13500000" algn="ctr" rotWithShape="0">
              <a:schemeClr val="bg2">
                <a:alpha val="50000"/>
              </a:scheme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eaLnBrk="1" hangingPunct="1"/>
            <a:endParaRPr lang="en-US" altLang="en-US" sz="4400" b="1" i="1">
              <a:solidFill>
                <a:srgbClr val="6600CC"/>
              </a:solidFill>
              <a:latin typeface=".VnTime" pitchFamily="34" charset="0"/>
            </a:endParaRPr>
          </a:p>
          <a:p>
            <a:pPr eaLnBrk="1" hangingPunct="1"/>
            <a:endParaRPr lang="en-US" altLang="en-US" sz="2800" b="1" i="1">
              <a:solidFill>
                <a:srgbClr val="000066"/>
              </a:solidFill>
              <a:latin typeface=".VnTime" pitchFamily="34" charset="0"/>
            </a:endParaRPr>
          </a:p>
        </p:txBody>
      </p:sp>
      <p:graphicFrame>
        <p:nvGraphicFramePr>
          <p:cNvPr id="752644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22706594"/>
              </p:ext>
            </p:extLst>
          </p:nvPr>
        </p:nvGraphicFramePr>
        <p:xfrm>
          <a:off x="-76200" y="2128230"/>
          <a:ext cx="2743200" cy="472976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28" name="Clip" r:id="rId4" imgW="3531960" imgH="4445640" progId="">
                  <p:embed/>
                </p:oleObj>
              </mc:Choice>
              <mc:Fallback>
                <p:oleObj name="Clip" r:id="rId4" imgW="3531960" imgH="4445640" progId="">
                  <p:embed/>
                  <p:pic>
                    <p:nvPicPr>
                      <p:cNvPr id="0" name="Picture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-76200" y="2128230"/>
                        <a:ext cx="2743200" cy="4729769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2646" name="WordArt 6"/>
          <p:cNvSpPr>
            <a:spLocks noChangeArrowheads="1" noChangeShapeType="1" noTextEdit="1"/>
          </p:cNvSpPr>
          <p:nvPr/>
        </p:nvSpPr>
        <p:spPr bwMode="auto">
          <a:xfrm>
            <a:off x="3429000" y="1447800"/>
            <a:ext cx="5369859" cy="1371601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 dirty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TOÁN -LỚP </a:t>
            </a:r>
            <a:r>
              <a:rPr lang="en-US" sz="3600" b="1" kern="10" dirty="0" smtClean="0">
                <a:ln w="9525">
                  <a:solidFill>
                    <a:srgbClr val="0000FF"/>
                  </a:solidFill>
                  <a:round/>
                  <a:headEnd/>
                  <a:tailEnd/>
                </a:ln>
                <a:solidFill>
                  <a:srgbClr val="00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  <a:endParaRPr lang="en-US" sz="3600" b="1" kern="10" dirty="0">
              <a:ln w="9525">
                <a:solidFill>
                  <a:srgbClr val="0000FF"/>
                </a:solidFill>
                <a:round/>
                <a:headEnd/>
                <a:tailEnd/>
              </a:ln>
              <a:solidFill>
                <a:srgbClr val="000000"/>
              </a:solidFill>
              <a:effectLst>
                <a:outerShdw dist="45791" dir="2021404" algn="ctr" rotWithShape="0">
                  <a:srgbClr val="B2B2B2">
                    <a:alpha val="80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52647" name="WordArt 7"/>
          <p:cNvSpPr>
            <a:spLocks noChangeArrowheads="1" noChangeShapeType="1" noTextEdit="1"/>
          </p:cNvSpPr>
          <p:nvPr/>
        </p:nvSpPr>
        <p:spPr bwMode="auto">
          <a:xfrm>
            <a:off x="1828800" y="2895599"/>
            <a:ext cx="7920318" cy="2303929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r>
              <a:rPr lang="en-US" sz="3600" b="1" kern="10">
                <a:ln w="9525">
                  <a:solidFill>
                    <a:srgbClr val="FF00FF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BIỂU THỨC</a:t>
            </a:r>
          </a:p>
        </p:txBody>
      </p:sp>
    </p:spTree>
    <p:extLst>
      <p:ext uri="{BB962C8B-B14F-4D97-AF65-F5344CB8AC3E}">
        <p14:creationId xmlns:p14="http://schemas.microsoft.com/office/powerpoint/2010/main" val="1509117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ntr" presetSubtype="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7" dur="1000"/>
                                        <p:tgtEl>
                                          <p:spTgt spid="7526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7526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26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7" dur="2000"/>
                                        <p:tgtEl>
                                          <p:spTgt spid="7526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52643" grpId="0"/>
      <p:bldP spid="752646" grpId="0"/>
      <p:bldP spid="75264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1622" name="WordArt 6"/>
          <p:cNvSpPr>
            <a:spLocks noChangeArrowheads="1" noChangeShapeType="1" noTextEdit="1"/>
          </p:cNvSpPr>
          <p:nvPr/>
        </p:nvSpPr>
        <p:spPr bwMode="auto">
          <a:xfrm>
            <a:off x="0" y="179293"/>
            <a:ext cx="12192000" cy="4101353"/>
          </a:xfrm>
          <a:prstGeom prst="rect">
            <a:avLst/>
          </a:prstGeom>
        </p:spPr>
        <p:txBody>
          <a:bodyPr wrap="none" fromWordArt="1" anchor="b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>
                <a:ln w="9525">
                  <a:solidFill>
                    <a:srgbClr val="FF0000"/>
                  </a:solidFill>
                  <a:round/>
                  <a:headEnd/>
                  <a:tailEnd/>
                </a:ln>
                <a:effectLst>
                  <a:outerShdw dist="45791" dir="2021404" algn="ctr" rotWithShape="0">
                    <a:srgbClr val="B2B2B2">
                      <a:alpha val="80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KIỂM TRA BÀI CŨ</a:t>
            </a:r>
          </a:p>
        </p:txBody>
      </p:sp>
    </p:spTree>
    <p:extLst>
      <p:ext uri="{BB962C8B-B14F-4D97-AF65-F5344CB8AC3E}">
        <p14:creationId xmlns:p14="http://schemas.microsoft.com/office/powerpoint/2010/main" val="1833442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200">
        <p:dissolve/>
      </p:transition>
    </mc:Choice>
    <mc:Fallback xmlns="">
      <p:transition spd="slow">
        <p:dissolv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516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09" name="Text Box 89"/>
          <p:cNvSpPr txBox="1">
            <a:spLocks noChangeArrowheads="1"/>
          </p:cNvSpPr>
          <p:nvPr/>
        </p:nvSpPr>
        <p:spPr bwMode="auto">
          <a:xfrm>
            <a:off x="172570" y="-49905"/>
            <a:ext cx="12019430" cy="193899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</a:rPr>
              <a:t>        Một cửa hàng có 36 máy bơm, người ta đã bán 1/9 số máy bơm đó. Hỏi cửa hàng còn lại bao nhiêu máy bơm ?</a:t>
            </a:r>
          </a:p>
        </p:txBody>
      </p:sp>
      <p:sp>
        <p:nvSpPr>
          <p:cNvPr id="83037" name="Text Box 93"/>
          <p:cNvSpPr txBox="1">
            <a:spLocks noChangeArrowheads="1"/>
          </p:cNvSpPr>
          <p:nvPr/>
        </p:nvSpPr>
        <p:spPr bwMode="auto">
          <a:xfrm>
            <a:off x="4110318" y="2283014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en-US" altLang="en-US" sz="4000" b="1" u="sng">
                <a:solidFill>
                  <a:srgbClr val="006600"/>
                </a:solidFill>
                <a:latin typeface="Times New Roman" panose="02020603050405020304" pitchFamily="18" charset="0"/>
              </a:rPr>
              <a:t>Bài giải</a:t>
            </a:r>
          </a:p>
        </p:txBody>
      </p:sp>
      <p:sp>
        <p:nvSpPr>
          <p:cNvPr id="83038" name="Text Box 94"/>
          <p:cNvSpPr txBox="1">
            <a:spLocks noChangeArrowheads="1"/>
          </p:cNvSpPr>
          <p:nvPr/>
        </p:nvSpPr>
        <p:spPr bwMode="auto">
          <a:xfrm>
            <a:off x="2464547" y="2988679"/>
            <a:ext cx="12774706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Số máy bơm đã bán là</a:t>
            </a:r>
          </a:p>
          <a:p>
            <a:pPr algn="l"/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36 : 9 = 4 (máy bơm)</a:t>
            </a:r>
          </a:p>
        </p:txBody>
      </p:sp>
      <p:sp>
        <p:nvSpPr>
          <p:cNvPr id="83039" name="Text Box 95"/>
          <p:cNvSpPr txBox="1">
            <a:spLocks noChangeArrowheads="1"/>
          </p:cNvSpPr>
          <p:nvPr/>
        </p:nvSpPr>
        <p:spPr bwMode="auto">
          <a:xfrm>
            <a:off x="2464547" y="4312118"/>
            <a:ext cx="12333195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/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Số máy bơm còn lại là</a:t>
            </a:r>
          </a:p>
          <a:p>
            <a:pPr algn="l"/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36 – 4 = 32 (máy bơm)</a:t>
            </a:r>
          </a:p>
        </p:txBody>
      </p:sp>
      <p:sp>
        <p:nvSpPr>
          <p:cNvPr id="83040" name="Text Box 96"/>
          <p:cNvSpPr txBox="1">
            <a:spLocks noChangeArrowheads="1"/>
          </p:cNvSpPr>
          <p:nvPr/>
        </p:nvSpPr>
        <p:spPr bwMode="auto">
          <a:xfrm>
            <a:off x="3549277" y="5484437"/>
            <a:ext cx="4932082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l">
              <a:spcBef>
                <a:spcPct val="50000"/>
              </a:spcBef>
            </a:pPr>
            <a:r>
              <a:rPr lang="en-US" altLang="en-US" sz="4000" b="1" u="sng">
                <a:solidFill>
                  <a:srgbClr val="0000CC"/>
                </a:solidFill>
                <a:latin typeface="Times New Roman" panose="02020603050405020304" pitchFamily="18" charset="0"/>
              </a:rPr>
              <a:t>Đáp số</a:t>
            </a:r>
            <a:r>
              <a:rPr lang="en-US" altLang="en-US" sz="4000" b="1">
                <a:solidFill>
                  <a:srgbClr val="0000CC"/>
                </a:solidFill>
                <a:latin typeface="Times New Roman" panose="02020603050405020304" pitchFamily="18" charset="0"/>
              </a:rPr>
              <a:t> : 32 máy bơm</a:t>
            </a:r>
          </a:p>
        </p:txBody>
      </p:sp>
    </p:spTree>
    <p:extLst>
      <p:ext uri="{BB962C8B-B14F-4D97-AF65-F5344CB8AC3E}">
        <p14:creationId xmlns:p14="http://schemas.microsoft.com/office/powerpoint/2010/main" val="2063412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600">
        <p:blinds dir="vert"/>
      </p:transition>
    </mc:Choice>
    <mc:Fallback xmlns="">
      <p:transition spd="slow">
        <p:blinds dir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830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30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83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830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30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6" dur="1000"/>
                                        <p:tgtEl>
                                          <p:spTgt spid="830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 nodeType="clickPar">
                      <p:stCondLst>
                        <p:cond delay="indefinite"/>
                      </p:stCondLst>
                      <p:childTnLst>
                        <p:par>
                          <p:cTn id="1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9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30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830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3" dur="1000"/>
                                        <p:tgtEl>
                                          <p:spTgt spid="830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0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8304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304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30" dur="1000"/>
                                        <p:tgtEl>
                                          <p:spTgt spid="830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3037" grpId="0"/>
      <p:bldP spid="83038" grpId="0"/>
      <p:bldP spid="83039" grpId="0"/>
      <p:bldP spid="8304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9332" name="Text Box 4"/>
          <p:cNvSpPr txBox="1">
            <a:spLocks noChangeArrowheads="1"/>
          </p:cNvSpPr>
          <p:nvPr/>
        </p:nvSpPr>
        <p:spPr bwMode="auto">
          <a:xfrm>
            <a:off x="194982" y="1370438"/>
            <a:ext cx="52578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40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lang="vi-VN" altLang="en-US" sz="4000" b="1" i="1" u="sng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Ví dụ về biểu thức:</a:t>
            </a:r>
            <a:endParaRPr lang="en-US" altLang="en-US" sz="4000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9333" name="Text Box 5"/>
          <p:cNvSpPr txBox="1">
            <a:spLocks noChangeArrowheads="1"/>
          </p:cNvSpPr>
          <p:nvPr/>
        </p:nvSpPr>
        <p:spPr bwMode="auto">
          <a:xfrm>
            <a:off x="1905000" y="2117725"/>
            <a:ext cx="2514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>
                <a:latin typeface="VNI-Times" pitchFamily="2" charset="0"/>
              </a:rPr>
              <a:t>126 + 51</a:t>
            </a:r>
            <a:r>
              <a:rPr lang="en-US" altLang="en-US" sz="3600" b="1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39334" name="Text Box 6"/>
          <p:cNvSpPr txBox="1">
            <a:spLocks noChangeArrowheads="1"/>
          </p:cNvSpPr>
          <p:nvPr/>
        </p:nvSpPr>
        <p:spPr bwMode="auto">
          <a:xfrm>
            <a:off x="4038600" y="2133600"/>
            <a:ext cx="1676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 dirty="0">
                <a:latin typeface="VNI-Times" pitchFamily="2" charset="0"/>
              </a:rPr>
              <a:t>62 -11</a:t>
            </a:r>
            <a:r>
              <a:rPr lang="en-US" altLang="en-US" sz="3600" b="1" dirty="0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39335" name="Text Box 7"/>
          <p:cNvSpPr txBox="1">
            <a:spLocks noChangeArrowheads="1"/>
          </p:cNvSpPr>
          <p:nvPr/>
        </p:nvSpPr>
        <p:spPr bwMode="auto">
          <a:xfrm>
            <a:off x="5486400" y="2133600"/>
            <a:ext cx="1752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 dirty="0">
                <a:latin typeface="VNI-Times" pitchFamily="2" charset="0"/>
              </a:rPr>
              <a:t>13 x 3</a:t>
            </a:r>
            <a:r>
              <a:rPr lang="en-US" altLang="en-US" sz="3600" b="1" dirty="0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39336" name="Text Box 8"/>
          <p:cNvSpPr txBox="1">
            <a:spLocks noChangeArrowheads="1"/>
          </p:cNvSpPr>
          <p:nvPr/>
        </p:nvSpPr>
        <p:spPr bwMode="auto">
          <a:xfrm>
            <a:off x="6934200" y="2133600"/>
            <a:ext cx="18288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 dirty="0">
                <a:latin typeface="VNI-Times" pitchFamily="2" charset="0"/>
              </a:rPr>
              <a:t>84 : 4</a:t>
            </a:r>
            <a:r>
              <a:rPr lang="en-US" altLang="en-US" sz="3600" b="1" dirty="0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39337" name="Text Box 9"/>
          <p:cNvSpPr txBox="1">
            <a:spLocks noChangeArrowheads="1"/>
          </p:cNvSpPr>
          <p:nvPr/>
        </p:nvSpPr>
        <p:spPr bwMode="auto">
          <a:xfrm>
            <a:off x="1981200" y="2743200"/>
            <a:ext cx="27432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 dirty="0">
                <a:solidFill>
                  <a:srgbClr val="FF0000"/>
                </a:solidFill>
                <a:latin typeface="VNI-Times" pitchFamily="2" charset="0"/>
              </a:rPr>
              <a:t>125 + 10 – 4</a:t>
            </a:r>
            <a:r>
              <a:rPr lang="en-US" altLang="en-US" sz="3600" b="1" dirty="0">
                <a:solidFill>
                  <a:srgbClr val="003399"/>
                </a:solidFill>
                <a:latin typeface="VNI-Times" pitchFamily="2" charset="0"/>
              </a:rPr>
              <a:t>;</a:t>
            </a:r>
          </a:p>
        </p:txBody>
      </p:sp>
      <p:sp>
        <p:nvSpPr>
          <p:cNvPr id="739338" name="Text Box 10"/>
          <p:cNvSpPr txBox="1">
            <a:spLocks noChangeArrowheads="1"/>
          </p:cNvSpPr>
          <p:nvPr/>
        </p:nvSpPr>
        <p:spPr bwMode="auto">
          <a:xfrm>
            <a:off x="4724400" y="2743200"/>
            <a:ext cx="24384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600" b="1">
                <a:solidFill>
                  <a:srgbClr val="FF0000"/>
                </a:solidFill>
                <a:latin typeface="VNI-Times" pitchFamily="2" charset="0"/>
              </a:rPr>
              <a:t>45 : 5 + 7</a:t>
            </a:r>
          </a:p>
        </p:txBody>
      </p:sp>
      <p:sp>
        <p:nvSpPr>
          <p:cNvPr id="739339" name="Text Box 11"/>
          <p:cNvSpPr txBox="1">
            <a:spLocks noChangeArrowheads="1"/>
          </p:cNvSpPr>
          <p:nvPr/>
        </p:nvSpPr>
        <p:spPr bwMode="auto">
          <a:xfrm>
            <a:off x="6629400" y="2707882"/>
            <a:ext cx="581809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  <a:r>
              <a:rPr lang="en-US" altLang="en-US" sz="3600" b="1">
                <a:latin typeface="Times New Roman" panose="02020603050405020304" pitchFamily="18" charset="0"/>
                <a:cs typeface="Times New Roman" panose="02020603050405020304" pitchFamily="18" charset="0"/>
              </a:rPr>
              <a:t> … </a:t>
            </a:r>
            <a:r>
              <a:rPr lang="vi-VN" altLang="en-US" sz="3600" b="1">
                <a:solidFill>
                  <a:srgbClr val="000099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 các biểu thức</a:t>
            </a:r>
            <a:endParaRPr lang="en-US" altLang="en-US" sz="4000">
              <a:solidFill>
                <a:srgbClr val="000099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39352" name="Text Box 24"/>
          <p:cNvSpPr txBox="1">
            <a:spLocks noChangeArrowheads="1"/>
          </p:cNvSpPr>
          <p:nvPr/>
        </p:nvSpPr>
        <p:spPr bwMode="auto">
          <a:xfrm>
            <a:off x="59391" y="3072348"/>
            <a:ext cx="11997018" cy="37856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Kết</a:t>
            </a:r>
            <a:r>
              <a:rPr lang="en-US" altLang="en-US" sz="40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luận</a:t>
            </a:r>
            <a:r>
              <a:rPr lang="en-US" altLang="en-US" sz="4000" b="1" dirty="0">
                <a:solidFill>
                  <a:srgbClr val="CC0066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dãy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dấu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cộng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trừ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nhân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chia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viết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xen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kẽ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nhau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>
              <a:spcBef>
                <a:spcPct val="50000"/>
              </a:spcBef>
            </a:pP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Biểu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thể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một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hoặc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nhiều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phép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</p:txBody>
      </p:sp>
      <p:sp>
        <p:nvSpPr>
          <p:cNvPr id="739356" name="Text Box 28"/>
          <p:cNvSpPr txBox="1">
            <a:spLocks noChangeArrowheads="1"/>
          </p:cNvSpPr>
          <p:nvPr/>
        </p:nvSpPr>
        <p:spPr bwMode="auto">
          <a:xfrm>
            <a:off x="2779059" y="582864"/>
            <a:ext cx="91440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Làm quen với biểu thức</a:t>
            </a:r>
          </a:p>
        </p:txBody>
      </p:sp>
      <p:sp>
        <p:nvSpPr>
          <p:cNvPr id="2" name="Text Box 93">
            <a:extLst>
              <a:ext uri="{FF2B5EF4-FFF2-40B4-BE49-F238E27FC236}">
                <a16:creationId xmlns:a16="http://schemas.microsoft.com/office/drawing/2014/main" xmlns="" id="{BF5D7BA7-65BB-D144-8983-993EADB78DA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48200" y="19530"/>
            <a:ext cx="1905000" cy="70788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algn="ctr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50000"/>
              </a:spcBef>
            </a:pPr>
            <a:r>
              <a:rPr lang="vi-VN" altLang="en-US" sz="4000" b="1" u="sng">
                <a:solidFill>
                  <a:srgbClr val="006600"/>
                </a:solidFill>
                <a:latin typeface="Times New Roman" panose="02020603050405020304" pitchFamily="18" charset="0"/>
              </a:rPr>
              <a:t>Toán</a:t>
            </a:r>
            <a:endParaRPr lang="en-US" altLang="en-US" sz="4000" b="1" u="sng">
              <a:solidFill>
                <a:srgbClr val="006600"/>
              </a:solidFill>
              <a:latin typeface="Times New Roman" panose="02020603050405020304" pitchFamily="18" charset="0"/>
            </a:endParaRPr>
          </a:p>
        </p:txBody>
      </p:sp>
      <p:pic>
        <p:nvPicPr>
          <p:cNvPr id="3" name="Picture 22" descr="Book-09-june">
            <a:extLst>
              <a:ext uri="{FF2B5EF4-FFF2-40B4-BE49-F238E27FC236}">
                <a16:creationId xmlns:a16="http://schemas.microsoft.com/office/drawing/2014/main" xmlns="" id="{98C6C417-AD5C-724B-9669-9F3ED36814F6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847" y="457200"/>
            <a:ext cx="2362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3858699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39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393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39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393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53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9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739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500" fill="hold"/>
                                        <p:tgtEl>
                                          <p:spTgt spid="739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393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1378" name="Line 2"/>
          <p:cNvSpPr>
            <a:spLocks noChangeShapeType="1"/>
          </p:cNvSpPr>
          <p:nvPr/>
        </p:nvSpPr>
        <p:spPr bwMode="auto">
          <a:xfrm flipV="1">
            <a:off x="-246529" y="0"/>
            <a:ext cx="12595411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1379" name="Line 3"/>
          <p:cNvSpPr>
            <a:spLocks noChangeShapeType="1"/>
          </p:cNvSpPr>
          <p:nvPr/>
        </p:nvSpPr>
        <p:spPr bwMode="auto">
          <a:xfrm>
            <a:off x="0" y="6858000"/>
            <a:ext cx="12348882" cy="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1380" name="Line 4"/>
          <p:cNvSpPr>
            <a:spLocks noChangeShapeType="1"/>
          </p:cNvSpPr>
          <p:nvPr/>
        </p:nvSpPr>
        <p:spPr bwMode="auto">
          <a:xfrm flipH="1" flipV="1">
            <a:off x="0" y="-1098176"/>
            <a:ext cx="0" cy="8057687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1381" name="Line 5"/>
          <p:cNvSpPr>
            <a:spLocks noChangeShapeType="1"/>
          </p:cNvSpPr>
          <p:nvPr/>
        </p:nvSpPr>
        <p:spPr bwMode="auto">
          <a:xfrm flipH="1" flipV="1">
            <a:off x="12192000" y="0"/>
            <a:ext cx="0" cy="6858000"/>
          </a:xfrm>
          <a:prstGeom prst="line">
            <a:avLst/>
          </a:prstGeom>
          <a:noFill/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41382" name="Text Box 6"/>
          <p:cNvSpPr txBox="1">
            <a:spLocks noChangeArrowheads="1"/>
          </p:cNvSpPr>
          <p:nvPr/>
        </p:nvSpPr>
        <p:spPr bwMode="auto">
          <a:xfrm>
            <a:off x="6613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/>
          </a:p>
        </p:txBody>
      </p:sp>
      <p:sp>
        <p:nvSpPr>
          <p:cNvPr id="741383" name="Text Box 7"/>
          <p:cNvSpPr txBox="1">
            <a:spLocks noChangeArrowheads="1"/>
          </p:cNvSpPr>
          <p:nvPr/>
        </p:nvSpPr>
        <p:spPr bwMode="auto">
          <a:xfrm>
            <a:off x="246530" y="13705"/>
            <a:ext cx="8915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4000" b="1">
                <a:solidFill>
                  <a:srgbClr val="B53F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2) </a:t>
            </a:r>
            <a:r>
              <a:rPr lang="vi-VN" altLang="en-US" sz="4000" b="1" u="sng">
                <a:solidFill>
                  <a:srgbClr val="B53F2B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Giá trị của biểu thức </a:t>
            </a:r>
            <a:endParaRPr lang="en-US" altLang="en-US" sz="4000" i="1">
              <a:solidFill>
                <a:srgbClr val="B53F2B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41384" name="Text Box 8"/>
          <p:cNvSpPr txBox="1">
            <a:spLocks noChangeArrowheads="1"/>
          </p:cNvSpPr>
          <p:nvPr/>
        </p:nvSpPr>
        <p:spPr bwMode="auto">
          <a:xfrm>
            <a:off x="1219200" y="820014"/>
            <a:ext cx="8534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latin typeface="VNI-Times" pitchFamily="2" charset="0"/>
              </a:rPr>
              <a:t>13 x 3 =</a:t>
            </a:r>
          </a:p>
        </p:txBody>
      </p:sp>
      <p:sp>
        <p:nvSpPr>
          <p:cNvPr id="741386" name="Text Box 10"/>
          <p:cNvSpPr txBox="1">
            <a:spLocks noChangeArrowheads="1"/>
          </p:cNvSpPr>
          <p:nvPr/>
        </p:nvSpPr>
        <p:spPr bwMode="auto">
          <a:xfrm>
            <a:off x="627530" y="1785214"/>
            <a:ext cx="81534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vi-VN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13 x 3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39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1390" name="Text Box 14"/>
          <p:cNvSpPr txBox="1">
            <a:spLocks noChangeArrowheads="1"/>
          </p:cNvSpPr>
          <p:nvPr/>
        </p:nvSpPr>
        <p:spPr bwMode="auto">
          <a:xfrm>
            <a:off x="1127126" y="2765891"/>
            <a:ext cx="4740275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latin typeface="VNI-Times" pitchFamily="2" charset="0"/>
              </a:rPr>
              <a:t>45 : 5 + 7 =</a:t>
            </a:r>
          </a:p>
        </p:txBody>
      </p:sp>
      <p:sp>
        <p:nvSpPr>
          <p:cNvPr id="741391" name="Text Box 15"/>
          <p:cNvSpPr txBox="1">
            <a:spLocks noChangeArrowheads="1"/>
          </p:cNvSpPr>
          <p:nvPr/>
        </p:nvSpPr>
        <p:spPr bwMode="auto">
          <a:xfrm>
            <a:off x="876300" y="3839007"/>
            <a:ext cx="10782299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vi-VN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45 : 5 + 7 </a:t>
            </a:r>
            <a:r>
              <a:rPr lang="vi-VN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16</a:t>
            </a:r>
            <a:r>
              <a:rPr lang="en-US" altLang="en-US" sz="4000" b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40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40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1392" name="Text Box 16"/>
          <p:cNvSpPr txBox="1">
            <a:spLocks noChangeArrowheads="1"/>
          </p:cNvSpPr>
          <p:nvPr/>
        </p:nvSpPr>
        <p:spPr bwMode="auto">
          <a:xfrm>
            <a:off x="3030071" y="833718"/>
            <a:ext cx="99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39</a:t>
            </a:r>
            <a:endParaRPr lang="en-US" altLang="en-US" sz="4000" b="1">
              <a:latin typeface="VNI-Times" pitchFamily="2" charset="0"/>
            </a:endParaRPr>
          </a:p>
        </p:txBody>
      </p:sp>
      <p:sp>
        <p:nvSpPr>
          <p:cNvPr id="741395" name="Text Box 19"/>
          <p:cNvSpPr txBox="1">
            <a:spLocks noChangeArrowheads="1"/>
          </p:cNvSpPr>
          <p:nvPr/>
        </p:nvSpPr>
        <p:spPr bwMode="auto">
          <a:xfrm>
            <a:off x="3527240" y="2765171"/>
            <a:ext cx="990600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16</a:t>
            </a:r>
            <a:endParaRPr lang="en-US" altLang="en-US" sz="4000" b="1">
              <a:latin typeface="VNI-Times" pitchFamily="2" charset="0"/>
            </a:endParaRPr>
          </a:p>
        </p:txBody>
      </p:sp>
      <p:sp>
        <p:nvSpPr>
          <p:cNvPr id="2" name="Text Box 4">
            <a:extLst>
              <a:ext uri="{FF2B5EF4-FFF2-40B4-BE49-F238E27FC236}">
                <a16:creationId xmlns:a16="http://schemas.microsoft.com/office/drawing/2014/main" xmlns="" id="{962224B6-BC5E-0F44-9B1E-DF2C4E06969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246531" y="4473598"/>
            <a:ext cx="11788588" cy="224676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4000" b="1" u="sng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4000" b="1" u="sng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u="sng" dirty="0" err="1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luận</a:t>
            </a:r>
            <a:r>
              <a:rPr lang="en-US" altLang="en-US" sz="4000" b="1" dirty="0">
                <a:solidFill>
                  <a:srgbClr val="CC0066"/>
                </a:solidFill>
                <a:latin typeface="Times New Roman" pitchFamily="18" charset="0"/>
                <a:cs typeface="Times New Roman" pitchFamily="18" charset="0"/>
              </a:rPr>
              <a:t>:</a:t>
            </a:r>
            <a:endParaRPr lang="en-US" altLang="en-US" sz="4000" b="1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  <a:p>
            <a:pPr algn="l">
              <a:spcBef>
                <a:spcPct val="50000"/>
              </a:spcBef>
              <a:buFontTx/>
              <a:buChar char="-"/>
            </a:pP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Việc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kết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quả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phép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chính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đi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giá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trị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biểu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4000" b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thức</a:t>
            </a:r>
            <a:r>
              <a:rPr lang="en-US" altLang="en-US" sz="4000" b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3" name="Picture 22" descr="Book-09-june">
            <a:extLst>
              <a:ext uri="{FF2B5EF4-FFF2-40B4-BE49-F238E27FC236}">
                <a16:creationId xmlns:a16="http://schemas.microsoft.com/office/drawing/2014/main" xmlns="" id="{1A1893AA-1BE1-D34F-A059-7DFDB7EF6DD5}"/>
              </a:ext>
            </a:extLst>
          </p:cNvPr>
          <p:cNvPicPr>
            <a:picLocks noChangeAspect="1" noChangeArrowheads="1" noCrop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309847" y="457200"/>
            <a:ext cx="2362200" cy="1981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015109657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4138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74138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74138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 nodeType="afterGroup">
                            <p:stCondLst>
                              <p:cond delay="1400"/>
                            </p:stCondLst>
                            <p:childTnLst>
                              <p:par>
                                <p:cTn id="11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2100"/>
                            </p:stCondLst>
                            <p:childTnLst>
                              <p:par>
                                <p:cTn id="17" presetID="4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 nodeType="afterGroup">
                            <p:stCondLst>
                              <p:cond delay="2900"/>
                            </p:stCondLst>
                            <p:childTnLst>
                              <p:par>
                                <p:cTn id="23" presetID="19" presetClass="emph" presetSubtype="0" repeatCount="2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4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25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26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27" dur="500" fill="hold"/>
                                        <p:tgtEl>
                                          <p:spTgt spid="74138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8" presetID="19" presetClass="emph" presetSubtype="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Clr clrSpc="rgb" dir="cw">
                                      <p:cBhvr override="childStyle">
                                        <p:cTn id="29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animClr clrSpc="rgb" dir="cw">
                                      <p:cBhvr>
                                        <p:cTn id="30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tx1"/>
                                      </p:to>
                                    </p:animClr>
                                    <p:set>
                                      <p:cBhvr>
                                        <p:cTn id="31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2" dur="500" fill="hold"/>
                                        <p:tgtEl>
                                          <p:spTgt spid="74139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41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74138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413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413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 nodeType="clickPar">
                      <p:stCondLst>
                        <p:cond delay="indefinite"/>
                      </p:stCondLst>
                      <p:childTnLst>
                        <p:par>
                          <p:cTn id="4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741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1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74139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7413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7413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53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41383" grpId="0"/>
      <p:bldP spid="741384" grpId="0" build="allAtOnce"/>
      <p:bldP spid="741390" grpId="0" build="allAtOnce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accent2"/>
            </a:gs>
            <a:gs pos="50000">
              <a:srgbClr val="FFFFFF"/>
            </a:gs>
            <a:gs pos="10000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6326" name="Text Box 6"/>
          <p:cNvSpPr txBox="1">
            <a:spLocks noChangeArrowheads="1"/>
          </p:cNvSpPr>
          <p:nvPr/>
        </p:nvSpPr>
        <p:spPr bwMode="auto">
          <a:xfrm>
            <a:off x="6613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/>
          </a:p>
        </p:txBody>
      </p:sp>
      <p:sp>
        <p:nvSpPr>
          <p:cNvPr id="696330" name="Text Box 10"/>
          <p:cNvSpPr txBox="1">
            <a:spLocks noChangeArrowheads="1"/>
          </p:cNvSpPr>
          <p:nvPr/>
        </p:nvSpPr>
        <p:spPr bwMode="auto">
          <a:xfrm>
            <a:off x="248771" y="2473708"/>
            <a:ext cx="3276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solidFill>
                  <a:srgbClr val="0000FF"/>
                </a:solidFill>
                <a:cs typeface="Arial" panose="020B0604020202020204" pitchFamily="34" charset="0"/>
              </a:rPr>
              <a:t>a) 125 + 18 =</a:t>
            </a:r>
          </a:p>
        </p:txBody>
      </p:sp>
      <p:sp>
        <p:nvSpPr>
          <p:cNvPr id="696333" name="Text Box 13"/>
          <p:cNvSpPr txBox="1">
            <a:spLocks noChangeArrowheads="1"/>
          </p:cNvSpPr>
          <p:nvPr/>
        </p:nvSpPr>
        <p:spPr bwMode="auto">
          <a:xfrm>
            <a:off x="75733" y="4154224"/>
            <a:ext cx="3449638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solidFill>
                  <a:srgbClr val="0000FF"/>
                </a:solidFill>
                <a:cs typeface="Arial" panose="020B0604020202020204" pitchFamily="34" charset="0"/>
              </a:rPr>
              <a:t>b) 161 – 150 =   </a:t>
            </a:r>
          </a:p>
        </p:txBody>
      </p:sp>
      <p:sp>
        <p:nvSpPr>
          <p:cNvPr id="696335" name="Text Box 15"/>
          <p:cNvSpPr txBox="1">
            <a:spLocks noChangeArrowheads="1"/>
          </p:cNvSpPr>
          <p:nvPr/>
        </p:nvSpPr>
        <p:spPr bwMode="auto">
          <a:xfrm>
            <a:off x="7239000" y="2451556"/>
            <a:ext cx="3917576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solidFill>
                  <a:srgbClr val="0000FF"/>
                </a:solidFill>
                <a:cs typeface="Arial" panose="020B0604020202020204" pitchFamily="34" charset="0"/>
              </a:rPr>
              <a:t>c) 21 x 4 = </a:t>
            </a:r>
          </a:p>
        </p:txBody>
      </p:sp>
      <p:sp>
        <p:nvSpPr>
          <p:cNvPr id="696336" name="Text Box 16"/>
          <p:cNvSpPr txBox="1">
            <a:spLocks noChangeArrowheads="1"/>
          </p:cNvSpPr>
          <p:nvPr/>
        </p:nvSpPr>
        <p:spPr bwMode="auto">
          <a:xfrm>
            <a:off x="6884894" y="4330388"/>
            <a:ext cx="5396753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solidFill>
                  <a:srgbClr val="0000FF"/>
                </a:solidFill>
                <a:cs typeface="Arial" panose="020B0604020202020204" pitchFamily="34" charset="0"/>
              </a:rPr>
              <a:t>d) 48 : 2 = </a:t>
            </a:r>
          </a:p>
        </p:txBody>
      </p:sp>
      <p:sp>
        <p:nvSpPr>
          <p:cNvPr id="696350" name="Text Box 30"/>
          <p:cNvSpPr txBox="1">
            <a:spLocks noChangeArrowheads="1"/>
          </p:cNvSpPr>
          <p:nvPr/>
        </p:nvSpPr>
        <p:spPr bwMode="auto">
          <a:xfrm>
            <a:off x="0" y="27453"/>
            <a:ext cx="12483353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40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 1:</a:t>
            </a:r>
            <a:r>
              <a:rPr lang="vi-VN" altLang="en-US" sz="4000" b="1" i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Tìm giá trị của mỗi biểu thức sau (theo mẫu)</a:t>
            </a:r>
            <a:endParaRPr lang="en-US" altLang="en-US" sz="4000" b="1" i="1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96351" name="Text Box 31"/>
          <p:cNvSpPr txBox="1">
            <a:spLocks noChangeArrowheads="1"/>
          </p:cNvSpPr>
          <p:nvPr/>
        </p:nvSpPr>
        <p:spPr bwMode="auto">
          <a:xfrm>
            <a:off x="515471" y="917901"/>
            <a:ext cx="1371600" cy="641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3500" b="1">
                <a:solidFill>
                  <a:srgbClr val="B53F2B"/>
                </a:solidFill>
                <a:latin typeface="VNI-Times" pitchFamily="2" charset="0"/>
              </a:rPr>
              <a:t>Mẫu:</a:t>
            </a:r>
            <a:r>
              <a:rPr lang="en-US" altLang="en-US" sz="3600" b="1">
                <a:solidFill>
                  <a:srgbClr val="000099"/>
                </a:solidFill>
                <a:latin typeface="VNI-Times" pitchFamily="2" charset="0"/>
              </a:rPr>
              <a:t> </a:t>
            </a:r>
            <a:endParaRPr lang="en-US" altLang="en-US" sz="3600">
              <a:solidFill>
                <a:srgbClr val="000099"/>
              </a:solidFill>
              <a:latin typeface="VNI-Times" pitchFamily="2" charset="0"/>
            </a:endParaRPr>
          </a:p>
        </p:txBody>
      </p:sp>
      <p:sp>
        <p:nvSpPr>
          <p:cNvPr id="696352" name="Rectangle 32"/>
          <p:cNvSpPr>
            <a:spLocks noChangeArrowheads="1"/>
          </p:cNvSpPr>
          <p:nvPr/>
        </p:nvSpPr>
        <p:spPr bwMode="auto">
          <a:xfrm>
            <a:off x="1887071" y="928959"/>
            <a:ext cx="7696200" cy="800893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 altLang="en-US"/>
          </a:p>
        </p:txBody>
      </p:sp>
      <p:sp>
        <p:nvSpPr>
          <p:cNvPr id="696353" name="Text Box 33"/>
          <p:cNvSpPr txBox="1">
            <a:spLocks noChangeArrowheads="1"/>
          </p:cNvSpPr>
          <p:nvPr/>
        </p:nvSpPr>
        <p:spPr bwMode="auto">
          <a:xfrm>
            <a:off x="2438400" y="1038968"/>
            <a:ext cx="23622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latin typeface="VNI-Times" pitchFamily="2" charset="0"/>
              </a:rPr>
              <a:t>284 + 10 =</a:t>
            </a:r>
          </a:p>
        </p:txBody>
      </p:sp>
      <p:sp>
        <p:nvSpPr>
          <p:cNvPr id="696354" name="Text Box 34"/>
          <p:cNvSpPr txBox="1">
            <a:spLocks noChangeArrowheads="1"/>
          </p:cNvSpPr>
          <p:nvPr/>
        </p:nvSpPr>
        <p:spPr bwMode="auto">
          <a:xfrm>
            <a:off x="4722159" y="1059957"/>
            <a:ext cx="990600" cy="655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altLang="en-US" sz="3700" b="1">
                <a:solidFill>
                  <a:srgbClr val="FF0000"/>
                </a:solidFill>
                <a:latin typeface="VNI-Times" pitchFamily="2" charset="0"/>
              </a:rPr>
              <a:t>294</a:t>
            </a:r>
            <a:endParaRPr lang="en-US" altLang="en-US" sz="3700" b="1">
              <a:latin typeface="VNI-Times" pitchFamily="2" charset="0"/>
            </a:endParaRPr>
          </a:p>
        </p:txBody>
      </p:sp>
      <p:sp>
        <p:nvSpPr>
          <p:cNvPr id="696355" name="Text Box 35"/>
          <p:cNvSpPr txBox="1">
            <a:spLocks noChangeArrowheads="1"/>
          </p:cNvSpPr>
          <p:nvPr/>
        </p:nvSpPr>
        <p:spPr bwMode="auto">
          <a:xfrm>
            <a:off x="1335741" y="1824083"/>
            <a:ext cx="8754036" cy="6617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>
              <a:buClr>
                <a:srgbClr val="006600"/>
              </a:buClr>
              <a:buFont typeface="Wingdings" panose="05000000000000000000" pitchFamily="2" charset="2"/>
              <a:buNone/>
            </a:pPr>
            <a:r>
              <a:rPr lang="en-US" altLang="en-US" sz="3700" b="1" i="1" dirty="0">
                <a:solidFill>
                  <a:srgbClr val="000099"/>
                </a:solidFill>
                <a:latin typeface="VNI-Times" pitchFamily="2" charset="0"/>
              </a:rPr>
              <a:t> </a:t>
            </a:r>
            <a:r>
              <a:rPr lang="vi-VN" altLang="en-US" sz="37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37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b="1" dirty="0">
                <a:latin typeface="Times New Roman" pitchFamily="18" charset="0"/>
                <a:cs typeface="Times New Roman" pitchFamily="18" charset="0"/>
              </a:rPr>
              <a:t>284 </a:t>
            </a:r>
            <a:r>
              <a:rPr lang="en-US" altLang="en-US" sz="3700" b="1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37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en-US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37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294</a:t>
            </a:r>
            <a:r>
              <a:rPr lang="en-US" altLang="en-US" sz="3700" b="1" i="1" dirty="0">
                <a:latin typeface="Times New Roman" pitchFamily="18" charset="0"/>
                <a:cs typeface="Times New Roman" pitchFamily="18" charset="0"/>
              </a:rPr>
              <a:t>.</a:t>
            </a:r>
            <a:r>
              <a:rPr lang="en-US" altLang="en-US" sz="37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endParaRPr lang="en-US" altLang="en-US" sz="3700" dirty="0">
              <a:solidFill>
                <a:srgbClr val="000099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96375" name="Text Box 55"/>
          <p:cNvSpPr txBox="1">
            <a:spLocks noChangeArrowheads="1"/>
          </p:cNvSpPr>
          <p:nvPr/>
        </p:nvSpPr>
        <p:spPr bwMode="auto">
          <a:xfrm>
            <a:off x="3030071" y="2466260"/>
            <a:ext cx="9906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700" b="1">
                <a:solidFill>
                  <a:srgbClr val="CC0066"/>
                </a:solidFill>
                <a:cs typeface="Arial" panose="020B0604020202020204" pitchFamily="34" charset="0"/>
              </a:rPr>
              <a:t>143</a:t>
            </a:r>
          </a:p>
        </p:txBody>
      </p:sp>
      <p:sp>
        <p:nvSpPr>
          <p:cNvPr id="696376" name="Text Box 56"/>
          <p:cNvSpPr txBox="1">
            <a:spLocks noChangeArrowheads="1"/>
          </p:cNvSpPr>
          <p:nvPr/>
        </p:nvSpPr>
        <p:spPr bwMode="auto">
          <a:xfrm>
            <a:off x="3030071" y="4084750"/>
            <a:ext cx="7620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700" b="1">
                <a:solidFill>
                  <a:srgbClr val="CC0066"/>
                </a:solidFill>
                <a:cs typeface="Arial" panose="020B0604020202020204" pitchFamily="34" charset="0"/>
              </a:rPr>
              <a:t>11</a:t>
            </a:r>
          </a:p>
        </p:txBody>
      </p:sp>
      <p:sp>
        <p:nvSpPr>
          <p:cNvPr id="696377" name="Text Box 57"/>
          <p:cNvSpPr txBox="1">
            <a:spLocks noChangeArrowheads="1"/>
          </p:cNvSpPr>
          <p:nvPr/>
        </p:nvSpPr>
        <p:spPr bwMode="auto">
          <a:xfrm>
            <a:off x="9428630" y="2508566"/>
            <a:ext cx="8382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700" b="1">
                <a:solidFill>
                  <a:srgbClr val="CC0066"/>
                </a:solidFill>
                <a:cs typeface="Arial" panose="020B0604020202020204" pitchFamily="34" charset="0"/>
              </a:rPr>
              <a:t>84</a:t>
            </a:r>
          </a:p>
        </p:txBody>
      </p:sp>
      <p:sp>
        <p:nvSpPr>
          <p:cNvPr id="696378" name="Text Box 58"/>
          <p:cNvSpPr txBox="1">
            <a:spLocks noChangeArrowheads="1"/>
          </p:cNvSpPr>
          <p:nvPr/>
        </p:nvSpPr>
        <p:spPr bwMode="auto">
          <a:xfrm>
            <a:off x="9009530" y="4353151"/>
            <a:ext cx="838200" cy="655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3700" b="1">
                <a:solidFill>
                  <a:srgbClr val="CC0066"/>
                </a:solidFill>
                <a:cs typeface="Arial" panose="020B0604020202020204" pitchFamily="34" charset="0"/>
              </a:rPr>
              <a:t>24</a:t>
            </a:r>
          </a:p>
        </p:txBody>
      </p:sp>
      <p:sp>
        <p:nvSpPr>
          <p:cNvPr id="696379" name="Text Box 59"/>
          <p:cNvSpPr txBox="1">
            <a:spLocks noChangeArrowheads="1"/>
          </p:cNvSpPr>
          <p:nvPr/>
        </p:nvSpPr>
        <p:spPr bwMode="auto">
          <a:xfrm>
            <a:off x="495299" y="3002910"/>
            <a:ext cx="3092824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125 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+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10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143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96380" name="Text Box 60"/>
          <p:cNvSpPr txBox="1">
            <a:spLocks noChangeArrowheads="1"/>
          </p:cNvSpPr>
          <p:nvPr/>
        </p:nvSpPr>
        <p:spPr bwMode="auto">
          <a:xfrm>
            <a:off x="363071" y="4824135"/>
            <a:ext cx="3166782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161-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150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11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96381" name="Text Box 61"/>
          <p:cNvSpPr txBox="1">
            <a:spLocks noChangeArrowheads="1"/>
          </p:cNvSpPr>
          <p:nvPr/>
        </p:nvSpPr>
        <p:spPr bwMode="auto">
          <a:xfrm>
            <a:off x="7239000" y="3172235"/>
            <a:ext cx="3200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21 x 4 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84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sp>
        <p:nvSpPr>
          <p:cNvPr id="696382" name="Text Box 62"/>
          <p:cNvSpPr txBox="1">
            <a:spLocks noChangeArrowheads="1"/>
          </p:cNvSpPr>
          <p:nvPr/>
        </p:nvSpPr>
        <p:spPr bwMode="auto">
          <a:xfrm>
            <a:off x="7066430" y="5055125"/>
            <a:ext cx="3200400" cy="892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vi-VN" altLang="en-US" sz="2600" b="1" i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Giá trị của biểu thức </a:t>
            </a:r>
            <a:r>
              <a:rPr lang="en-US" altLang="en-US" sz="2600" b="1" dirty="0">
                <a:latin typeface="Times New Roman" pitchFamily="18" charset="0"/>
                <a:cs typeface="Times New Roman" pitchFamily="18" charset="0"/>
              </a:rPr>
              <a:t>48 : 2 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vi-VN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altLang="en-US" sz="2600" b="1" dirty="0">
                <a:solidFill>
                  <a:srgbClr val="000099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en-US" sz="26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24</a:t>
            </a:r>
            <a:r>
              <a:rPr lang="en-US" altLang="en-US" sz="2600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24495819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69635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69635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69635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69635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963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963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69635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963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0" dur="80"/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1" dur="80"/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80"/>
                                        <p:tgtEl>
                                          <p:spTgt spid="6963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5" dur="80"/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6" dur="80"/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7" dur="80"/>
                                        <p:tgtEl>
                                          <p:spTgt spid="696333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8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0" dur="80"/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1" dur="80"/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2" dur="80"/>
                                        <p:tgtEl>
                                          <p:spTgt spid="69633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2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55" dur="80"/>
                                        <p:tgtEl>
                                          <p:spTgt spid="696336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56" dur="80"/>
                                        <p:tgtEl>
                                          <p:spTgt spid="696336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7" dur="80"/>
                                        <p:tgtEl>
                                          <p:spTgt spid="696336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963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6963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68" dur="80"/>
                                        <p:tgtEl>
                                          <p:spTgt spid="69637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69" dur="80"/>
                                        <p:tgtEl>
                                          <p:spTgt spid="69637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80"/>
                                        <p:tgtEl>
                                          <p:spTgt spid="69637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 nodeType="clickPar">
                      <p:stCondLst>
                        <p:cond delay="indefinite"/>
                      </p:stCondLst>
                      <p:childTnLst>
                        <p:par>
                          <p:cTn id="7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6963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6963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 nodeType="clickPar">
                      <p:stCondLst>
                        <p:cond delay="indefinite"/>
                      </p:stCondLst>
                      <p:childTnLst>
                        <p:par>
                          <p:cTn id="7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9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81" dur="80"/>
                                        <p:tgtEl>
                                          <p:spTgt spid="69638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2" dur="80"/>
                                        <p:tgtEl>
                                          <p:spTgt spid="69638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3" dur="80"/>
                                        <p:tgtEl>
                                          <p:spTgt spid="69638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6963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6963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94" dur="80"/>
                                        <p:tgtEl>
                                          <p:spTgt spid="69638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95" dur="80"/>
                                        <p:tgtEl>
                                          <p:spTgt spid="69638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6" dur="80"/>
                                        <p:tgtEl>
                                          <p:spTgt spid="69638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 nodeType="clickPar">
                      <p:stCondLst>
                        <p:cond delay="indefinite"/>
                      </p:stCondLst>
                      <p:childTnLst>
                        <p:par>
                          <p:cTn id="9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1" dur="500" fill="hold"/>
                                        <p:tgtEl>
                                          <p:spTgt spid="6963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2" dur="500" fill="hold"/>
                                        <p:tgtEl>
                                          <p:spTgt spid="6963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 nodeType="clickPar">
                      <p:stCondLst>
                        <p:cond delay="indefinite"/>
                      </p:stCondLst>
                      <p:childTnLst>
                        <p:par>
                          <p:cTn id="10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6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07" dur="80"/>
                                        <p:tgtEl>
                                          <p:spTgt spid="69638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08" dur="80"/>
                                        <p:tgtEl>
                                          <p:spTgt spid="696382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9" dur="80"/>
                                        <p:tgtEl>
                                          <p:spTgt spid="696382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96330" grpId="0"/>
      <p:bldP spid="696333" grpId="0"/>
      <p:bldP spid="696335" grpId="0"/>
      <p:bldP spid="696336" grpId="0"/>
      <p:bldP spid="696350" grpId="0"/>
      <p:bldP spid="696351" grpId="0"/>
      <p:bldP spid="696352" grpId="0" animBg="1"/>
      <p:bldP spid="696353" grpId="0"/>
      <p:bldP spid="696354" grpId="0"/>
      <p:bldP spid="696355" grpId="0"/>
      <p:bldP spid="696375" grpId="0"/>
      <p:bldP spid="696376" grpId="0"/>
      <p:bldP spid="696377" grpId="0"/>
      <p:bldP spid="696378" grpId="0"/>
      <p:bldP spid="696379" grpId="0"/>
      <p:bldP spid="696380" grpId="0"/>
      <p:bldP spid="696381" grpId="0"/>
      <p:bldP spid="696382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rgbClr val="FFFFFF">
                <a:gamma/>
                <a:shade val="66275"/>
                <a:invGamma/>
              </a:srgbClr>
            </a:gs>
            <a:gs pos="50000">
              <a:srgbClr val="FFFFFF"/>
            </a:gs>
            <a:gs pos="100000">
              <a:srgbClr val="FFFFFF">
                <a:gamma/>
                <a:shade val="66275"/>
                <a:invGamma/>
              </a:srgbClr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68" name="Text Box 8"/>
          <p:cNvSpPr txBox="1">
            <a:spLocks noChangeArrowheads="1"/>
          </p:cNvSpPr>
          <p:nvPr/>
        </p:nvSpPr>
        <p:spPr bwMode="auto">
          <a:xfrm>
            <a:off x="6613525" y="3313113"/>
            <a:ext cx="1841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endParaRPr lang="en-US" altLang="en-US"/>
          </a:p>
        </p:txBody>
      </p:sp>
      <p:sp>
        <p:nvSpPr>
          <p:cNvPr id="706569" name="Text Box 9"/>
          <p:cNvSpPr txBox="1">
            <a:spLocks noChangeArrowheads="1"/>
          </p:cNvSpPr>
          <p:nvPr/>
        </p:nvSpPr>
        <p:spPr bwMode="auto">
          <a:xfrm>
            <a:off x="114300" y="-26552"/>
            <a:ext cx="12301818" cy="70788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 anchor="ctr">
            <a:spAutoFit/>
          </a:bodyPr>
          <a:lstStyle/>
          <a:p>
            <a:pPr algn="l" eaLnBrk="1" hangingPunct="1"/>
            <a:r>
              <a:rPr lang="en-US" altLang="en-US" sz="4000" b="1" i="1" dirty="0" err="1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altLang="en-US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 2: </a:t>
            </a:r>
            <a:r>
              <a:rPr lang="vi-VN" altLang="en-US" sz="4000" b="1" i="1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Mỗi biểu thức sau là giá trị của số nào?</a:t>
            </a:r>
            <a:endParaRPr lang="en-US" altLang="en-US" sz="4000" dirty="0">
              <a:solidFill>
                <a:srgbClr val="0000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06572" name="Rectangle 12"/>
          <p:cNvSpPr>
            <a:spLocks noChangeArrowheads="1"/>
          </p:cNvSpPr>
          <p:nvPr/>
        </p:nvSpPr>
        <p:spPr bwMode="auto">
          <a:xfrm>
            <a:off x="21336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52 + 23</a:t>
            </a:r>
          </a:p>
        </p:txBody>
      </p:sp>
      <p:sp>
        <p:nvSpPr>
          <p:cNvPr id="706573" name="Oval 13"/>
          <p:cNvSpPr>
            <a:spLocks noChangeArrowheads="1"/>
          </p:cNvSpPr>
          <p:nvPr/>
        </p:nvSpPr>
        <p:spPr bwMode="auto">
          <a:xfrm>
            <a:off x="9296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360</a:t>
            </a:r>
          </a:p>
        </p:txBody>
      </p:sp>
      <p:sp>
        <p:nvSpPr>
          <p:cNvPr id="706574" name="Rectangle 14"/>
          <p:cNvSpPr>
            <a:spLocks noChangeArrowheads="1"/>
          </p:cNvSpPr>
          <p:nvPr/>
        </p:nvSpPr>
        <p:spPr bwMode="auto">
          <a:xfrm>
            <a:off x="4953000" y="2667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84 - 32</a:t>
            </a:r>
          </a:p>
        </p:txBody>
      </p:sp>
      <p:sp>
        <p:nvSpPr>
          <p:cNvPr id="706575" name="Rectangle 15"/>
          <p:cNvSpPr>
            <a:spLocks noChangeArrowheads="1"/>
          </p:cNvSpPr>
          <p:nvPr/>
        </p:nvSpPr>
        <p:spPr bwMode="auto">
          <a:xfrm>
            <a:off x="7848600" y="2667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169 - 20 + 1</a:t>
            </a:r>
          </a:p>
        </p:txBody>
      </p:sp>
      <p:sp>
        <p:nvSpPr>
          <p:cNvPr id="706576" name="Rectangle 16"/>
          <p:cNvSpPr>
            <a:spLocks noChangeArrowheads="1"/>
          </p:cNvSpPr>
          <p:nvPr/>
        </p:nvSpPr>
        <p:spPr bwMode="auto">
          <a:xfrm>
            <a:off x="21336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86 : 2</a:t>
            </a:r>
          </a:p>
        </p:txBody>
      </p:sp>
      <p:sp>
        <p:nvSpPr>
          <p:cNvPr id="706577" name="Rectangle 17"/>
          <p:cNvSpPr>
            <a:spLocks noChangeArrowheads="1"/>
          </p:cNvSpPr>
          <p:nvPr/>
        </p:nvSpPr>
        <p:spPr bwMode="auto">
          <a:xfrm>
            <a:off x="4953000" y="5334000"/>
            <a:ext cx="1828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120 x 3</a:t>
            </a:r>
          </a:p>
        </p:txBody>
      </p:sp>
      <p:sp>
        <p:nvSpPr>
          <p:cNvPr id="706578" name="Oval 18"/>
          <p:cNvSpPr>
            <a:spLocks noChangeArrowheads="1"/>
          </p:cNvSpPr>
          <p:nvPr/>
        </p:nvSpPr>
        <p:spPr bwMode="auto">
          <a:xfrm>
            <a:off x="78486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43</a:t>
            </a:r>
          </a:p>
        </p:txBody>
      </p:sp>
      <p:sp>
        <p:nvSpPr>
          <p:cNvPr id="706579" name="Oval 19"/>
          <p:cNvSpPr>
            <a:spLocks noChangeArrowheads="1"/>
          </p:cNvSpPr>
          <p:nvPr/>
        </p:nvSpPr>
        <p:spPr bwMode="auto">
          <a:xfrm>
            <a:off x="64008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53</a:t>
            </a:r>
          </a:p>
        </p:txBody>
      </p:sp>
      <p:sp>
        <p:nvSpPr>
          <p:cNvPr id="706580" name="Oval 20"/>
          <p:cNvSpPr>
            <a:spLocks noChangeArrowheads="1"/>
          </p:cNvSpPr>
          <p:nvPr/>
        </p:nvSpPr>
        <p:spPr bwMode="auto">
          <a:xfrm>
            <a:off x="49530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52</a:t>
            </a:r>
          </a:p>
        </p:txBody>
      </p:sp>
      <p:sp>
        <p:nvSpPr>
          <p:cNvPr id="706581" name="Oval 21"/>
          <p:cNvSpPr>
            <a:spLocks noChangeArrowheads="1"/>
          </p:cNvSpPr>
          <p:nvPr/>
        </p:nvSpPr>
        <p:spPr bwMode="auto">
          <a:xfrm>
            <a:off x="35052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75</a:t>
            </a:r>
          </a:p>
        </p:txBody>
      </p:sp>
      <p:sp>
        <p:nvSpPr>
          <p:cNvPr id="706582" name="Oval 22"/>
          <p:cNvSpPr>
            <a:spLocks noChangeArrowheads="1"/>
          </p:cNvSpPr>
          <p:nvPr/>
        </p:nvSpPr>
        <p:spPr bwMode="auto">
          <a:xfrm>
            <a:off x="2057400" y="3962400"/>
            <a:ext cx="1066800" cy="685800"/>
          </a:xfrm>
          <a:prstGeom prst="ellipse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FF0000"/>
                </a:solidFill>
                <a:latin typeface="VNI-Times" pitchFamily="2" charset="0"/>
              </a:rPr>
              <a:t>150</a:t>
            </a:r>
          </a:p>
        </p:txBody>
      </p:sp>
      <p:sp>
        <p:nvSpPr>
          <p:cNvPr id="706593" name="Rectangle 33"/>
          <p:cNvSpPr>
            <a:spLocks noChangeArrowheads="1"/>
          </p:cNvSpPr>
          <p:nvPr/>
        </p:nvSpPr>
        <p:spPr bwMode="auto">
          <a:xfrm>
            <a:off x="7848600" y="5334000"/>
            <a:ext cx="2590800" cy="762000"/>
          </a:xfrm>
          <a:prstGeom prst="rect">
            <a:avLst/>
          </a:prstGeom>
          <a:solidFill>
            <a:srgbClr val="CCECFF"/>
          </a:solidFill>
          <a:ln w="57150" cmpd="thickThin">
            <a:solidFill>
              <a:srgbClr val="000099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 altLang="en-US" sz="4000" b="1">
                <a:solidFill>
                  <a:srgbClr val="0000FF"/>
                </a:solidFill>
                <a:latin typeface="VNI-Times" pitchFamily="2" charset="0"/>
              </a:rPr>
              <a:t>45 + 5 + 3</a:t>
            </a:r>
          </a:p>
        </p:txBody>
      </p:sp>
      <p:sp>
        <p:nvSpPr>
          <p:cNvPr id="706607" name="Line 47"/>
          <p:cNvSpPr>
            <a:spLocks noChangeShapeType="1"/>
          </p:cNvSpPr>
          <p:nvPr/>
        </p:nvSpPr>
        <p:spPr bwMode="auto">
          <a:xfrm>
            <a:off x="2971800" y="3429000"/>
            <a:ext cx="762000" cy="6096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8" name="Line 48"/>
          <p:cNvSpPr>
            <a:spLocks noChangeShapeType="1"/>
          </p:cNvSpPr>
          <p:nvPr/>
        </p:nvSpPr>
        <p:spPr bwMode="auto">
          <a:xfrm flipV="1">
            <a:off x="6858000" y="4419600"/>
            <a:ext cx="2438400" cy="12192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09" name="Line 49"/>
          <p:cNvSpPr>
            <a:spLocks noChangeShapeType="1"/>
          </p:cNvSpPr>
          <p:nvPr/>
        </p:nvSpPr>
        <p:spPr bwMode="auto">
          <a:xfrm flipV="1">
            <a:off x="3962400" y="4495800"/>
            <a:ext cx="3962400" cy="9906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10" name="Line 50"/>
          <p:cNvSpPr>
            <a:spLocks noChangeShapeType="1"/>
          </p:cNvSpPr>
          <p:nvPr/>
        </p:nvSpPr>
        <p:spPr bwMode="auto">
          <a:xfrm>
            <a:off x="5334000" y="3429000"/>
            <a:ext cx="0" cy="5334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13" name="Line 53"/>
          <p:cNvSpPr>
            <a:spLocks noChangeShapeType="1"/>
          </p:cNvSpPr>
          <p:nvPr/>
        </p:nvSpPr>
        <p:spPr bwMode="auto">
          <a:xfrm flipH="1">
            <a:off x="3048000" y="3048000"/>
            <a:ext cx="4800600" cy="12954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706614" name="Line 54"/>
          <p:cNvSpPr>
            <a:spLocks noChangeShapeType="1"/>
          </p:cNvSpPr>
          <p:nvPr/>
        </p:nvSpPr>
        <p:spPr bwMode="auto">
          <a:xfrm flipH="1" flipV="1">
            <a:off x="7391400" y="4495800"/>
            <a:ext cx="1066800" cy="762000"/>
          </a:xfrm>
          <a:prstGeom prst="line">
            <a:avLst/>
          </a:prstGeom>
          <a:noFill/>
          <a:ln w="38100">
            <a:solidFill>
              <a:srgbClr val="CC0066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51522062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7" dur="80"/>
                                        <p:tgtEl>
                                          <p:spTgt spid="70656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8" dur="80"/>
                                        <p:tgtEl>
                                          <p:spTgt spid="70656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" dur="80"/>
                                        <p:tgtEl>
                                          <p:spTgt spid="70656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065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065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065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065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7065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7065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0658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70658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70658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0658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70658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70658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065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7065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0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7065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065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6" dur="500" fill="hold"/>
                                        <p:tgtEl>
                                          <p:spTgt spid="70657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70657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8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70659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70659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2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70657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70657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6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5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8" dur="500" fill="hold"/>
                                        <p:tgtEl>
                                          <p:spTgt spid="70657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70657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7066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7066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0" dur="500" fill="hold"/>
                                        <p:tgtEl>
                                          <p:spTgt spid="7066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7066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7066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500" fill="hold"/>
                                        <p:tgtEl>
                                          <p:spTgt spid="7066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2" dur="500" fill="hold"/>
                                        <p:tgtEl>
                                          <p:spTgt spid="70660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3" dur="500" fill="hold"/>
                                        <p:tgtEl>
                                          <p:spTgt spid="70660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8" dur="500" fill="hold"/>
                                        <p:tgtEl>
                                          <p:spTgt spid="7066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 fill="hold"/>
                                        <p:tgtEl>
                                          <p:spTgt spid="7066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66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4" dur="500" fill="hold"/>
                                        <p:tgtEl>
                                          <p:spTgt spid="7066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5" dur="500" fill="hold"/>
                                        <p:tgtEl>
                                          <p:spTgt spid="7066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06569" grpId="0"/>
      <p:bldP spid="706572" grpId="0" animBg="1"/>
      <p:bldP spid="706573" grpId="0" animBg="1"/>
      <p:bldP spid="706574" grpId="0" animBg="1"/>
      <p:bldP spid="706575" grpId="0" animBg="1"/>
      <p:bldP spid="706576" grpId="0" animBg="1"/>
      <p:bldP spid="706577" grpId="0" animBg="1"/>
      <p:bldP spid="706578" grpId="0" animBg="1"/>
      <p:bldP spid="706579" grpId="0" animBg="1"/>
      <p:bldP spid="706580" grpId="0" animBg="1"/>
      <p:bldP spid="706581" grpId="0" animBg="1"/>
      <p:bldP spid="706582" grpId="0" animBg="1"/>
      <p:bldP spid="70659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47522" name="Picture 2" descr="nhala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33800" y="1752600"/>
            <a:ext cx="1981200" cy="23812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523" name="Picture 3" descr="40083354_76150sm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305800" y="1676400"/>
            <a:ext cx="19812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524" name="Picture 4" descr="004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19800" y="1676400"/>
            <a:ext cx="2057400" cy="2438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47525" name="Picture 5" descr="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52600" y="1752600"/>
            <a:ext cx="1676400" cy="2362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747526" name="Group 6"/>
          <p:cNvGrpSpPr>
            <a:grpSpLocks/>
          </p:cNvGrpSpPr>
          <p:nvPr/>
        </p:nvGrpSpPr>
        <p:grpSpPr bwMode="auto">
          <a:xfrm>
            <a:off x="1752601" y="4772026"/>
            <a:ext cx="1452563" cy="2085975"/>
            <a:chOff x="4800" y="2928"/>
            <a:chExt cx="915" cy="1362"/>
          </a:xfrm>
        </p:grpSpPr>
        <p:pic>
          <p:nvPicPr>
            <p:cNvPr id="747527" name="Picture 7" descr="ANIMALS1"/>
            <p:cNvPicPr>
              <a:picLocks noChangeAspect="1" noChangeArrowheads="1" noCrop="1"/>
            </p:cNvPicPr>
            <p:nvPr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 flipH="1">
              <a:off x="4800" y="2928"/>
              <a:ext cx="915" cy="1362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528" name="Text Box 8"/>
            <p:cNvSpPr txBox="1">
              <a:spLocks noChangeArrowheads="1"/>
            </p:cNvSpPr>
            <p:nvPr/>
          </p:nvSpPr>
          <p:spPr bwMode="auto">
            <a:xfrm>
              <a:off x="4992" y="3936"/>
              <a:ext cx="672" cy="29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400" b="1">
                  <a:solidFill>
                    <a:srgbClr val="66FFFF"/>
                  </a:solidFill>
                </a:rPr>
                <a:t>150+5</a:t>
              </a:r>
            </a:p>
          </p:txBody>
        </p:sp>
      </p:grpSp>
      <p:grpSp>
        <p:nvGrpSpPr>
          <p:cNvPr id="747529" name="Group 9"/>
          <p:cNvGrpSpPr>
            <a:grpSpLocks/>
          </p:cNvGrpSpPr>
          <p:nvPr/>
        </p:nvGrpSpPr>
        <p:grpSpPr bwMode="auto">
          <a:xfrm>
            <a:off x="8615364" y="5105400"/>
            <a:ext cx="2052637" cy="1244600"/>
            <a:chOff x="3408" y="3536"/>
            <a:chExt cx="1293" cy="784"/>
          </a:xfrm>
        </p:grpSpPr>
        <p:pic>
          <p:nvPicPr>
            <p:cNvPr id="747530" name="Picture 10" descr="Dog-09-june"/>
            <p:cNvPicPr>
              <a:picLocks noChangeAspect="1" noChangeArrowheads="1" noCrop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08" y="3536"/>
              <a:ext cx="1293" cy="784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531" name="Text Box 11"/>
            <p:cNvSpPr txBox="1">
              <a:spLocks noChangeArrowheads="1"/>
            </p:cNvSpPr>
            <p:nvPr/>
          </p:nvSpPr>
          <p:spPr bwMode="auto">
            <a:xfrm>
              <a:off x="3792" y="3792"/>
              <a:ext cx="672" cy="32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1">
                  <a:solidFill>
                    <a:schemeClr val="accent1"/>
                  </a:solidFill>
                </a:rPr>
                <a:t>5x5</a:t>
              </a:r>
            </a:p>
          </p:txBody>
        </p:sp>
      </p:grpSp>
      <p:grpSp>
        <p:nvGrpSpPr>
          <p:cNvPr id="747532" name="Group 12"/>
          <p:cNvGrpSpPr>
            <a:grpSpLocks/>
          </p:cNvGrpSpPr>
          <p:nvPr/>
        </p:nvGrpSpPr>
        <p:grpSpPr bwMode="auto">
          <a:xfrm>
            <a:off x="5943600" y="5181600"/>
            <a:ext cx="2667000" cy="1333500"/>
            <a:chOff x="2544" y="3264"/>
            <a:chExt cx="1344" cy="1023"/>
          </a:xfrm>
        </p:grpSpPr>
        <p:pic>
          <p:nvPicPr>
            <p:cNvPr id="747533" name="Picture 13" descr="Chim"/>
            <p:cNvPicPr>
              <a:picLocks noChangeAspect="1" noChangeArrowheads="1" noCrop="1"/>
            </p:cNvPicPr>
            <p:nvPr/>
          </p:nvPicPr>
          <p:blipFill>
            <a:blip r:embed="rId8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544" y="3264"/>
              <a:ext cx="1344" cy="993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534" name="Text Box 14"/>
            <p:cNvSpPr txBox="1">
              <a:spLocks noChangeArrowheads="1"/>
            </p:cNvSpPr>
            <p:nvPr/>
          </p:nvSpPr>
          <p:spPr bwMode="auto">
            <a:xfrm>
              <a:off x="2832" y="3888"/>
              <a:ext cx="672" cy="3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FF3300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r>
                <a:rPr lang="en-US" altLang="en-US" sz="2800" b="1"/>
                <a:t>10-5-3</a:t>
              </a:r>
            </a:p>
          </p:txBody>
        </p:sp>
      </p:grpSp>
      <p:pic>
        <p:nvPicPr>
          <p:cNvPr id="747538" name="Picture 18" descr="An067"/>
          <p:cNvPicPr>
            <a:picLocks noChangeAspect="1" noChangeArrowheads="1" noCrop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867900" y="81429"/>
            <a:ext cx="2247900" cy="16914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47539" name="Oval 19"/>
          <p:cNvSpPr>
            <a:spLocks noChangeArrowheads="1"/>
          </p:cNvSpPr>
          <p:nvPr/>
        </p:nvSpPr>
        <p:spPr bwMode="auto">
          <a:xfrm>
            <a:off x="2590800" y="1676400"/>
            <a:ext cx="706438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2400" b="1"/>
              <a:t>1</a:t>
            </a:r>
          </a:p>
        </p:txBody>
      </p:sp>
      <p:sp>
        <p:nvSpPr>
          <p:cNvPr id="747540" name="Oval 20"/>
          <p:cNvSpPr>
            <a:spLocks noChangeArrowheads="1"/>
          </p:cNvSpPr>
          <p:nvPr/>
        </p:nvSpPr>
        <p:spPr bwMode="auto">
          <a:xfrm>
            <a:off x="45720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2400" b="1"/>
              <a:t>2</a:t>
            </a:r>
          </a:p>
        </p:txBody>
      </p:sp>
      <p:sp>
        <p:nvSpPr>
          <p:cNvPr id="747541" name="Oval 21"/>
          <p:cNvSpPr>
            <a:spLocks noChangeArrowheads="1"/>
          </p:cNvSpPr>
          <p:nvPr/>
        </p:nvSpPr>
        <p:spPr bwMode="auto">
          <a:xfrm>
            <a:off x="73914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2400" b="1"/>
              <a:t>3</a:t>
            </a:r>
          </a:p>
        </p:txBody>
      </p:sp>
      <p:sp>
        <p:nvSpPr>
          <p:cNvPr id="747542" name="Oval 22"/>
          <p:cNvSpPr>
            <a:spLocks noChangeArrowheads="1"/>
          </p:cNvSpPr>
          <p:nvPr/>
        </p:nvSpPr>
        <p:spPr bwMode="auto">
          <a:xfrm>
            <a:off x="8458200" y="1752600"/>
            <a:ext cx="609600" cy="609600"/>
          </a:xfrm>
          <a:prstGeom prst="ellipse">
            <a:avLst/>
          </a:prstGeom>
          <a:solidFill>
            <a:schemeClr val="accent1"/>
          </a:solidFill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eaLnBrk="1" hangingPunct="1"/>
            <a:r>
              <a:rPr lang="en-US" altLang="en-US" sz="2400" b="1"/>
              <a:t>4</a:t>
            </a:r>
          </a:p>
        </p:txBody>
      </p:sp>
      <p:sp>
        <p:nvSpPr>
          <p:cNvPr id="747546" name="Text Box 26"/>
          <p:cNvSpPr txBox="1">
            <a:spLocks noChangeArrowheads="1"/>
          </p:cNvSpPr>
          <p:nvPr/>
        </p:nvSpPr>
        <p:spPr bwMode="auto">
          <a:xfrm>
            <a:off x="90767" y="155557"/>
            <a:ext cx="1185806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FF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l" eaLnBrk="1" hangingPunct="1">
              <a:spcBef>
                <a:spcPct val="50000"/>
              </a:spcBef>
            </a:pPr>
            <a:r>
              <a:rPr lang="vi-VN" altLang="en-US" sz="6000" b="1" i="1" dirty="0">
                <a:solidFill>
                  <a:srgbClr val="0000FF"/>
                </a:solidFill>
                <a:latin typeface="VNI-Times" pitchFamily="2" charset="0"/>
              </a:rPr>
              <a:t>Trò chơi:</a:t>
            </a:r>
            <a:r>
              <a:rPr lang="en-US" altLang="en-US" sz="6000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en-US" altLang="en-US" sz="6000" b="1" dirty="0">
                <a:solidFill>
                  <a:srgbClr val="FF0000"/>
                </a:solidFill>
                <a:latin typeface="VNI-Times" pitchFamily="2" charset="0"/>
              </a:rPr>
              <a:t> </a:t>
            </a:r>
            <a:r>
              <a:rPr lang="vi-VN" altLang="en-US" sz="44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Tìm nhà cho các con vật</a:t>
            </a:r>
            <a:endParaRPr lang="en-US" altLang="en-US" sz="4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47547" name="AutoShape 27"/>
          <p:cNvSpPr>
            <a:spLocks noChangeArrowheads="1"/>
          </p:cNvSpPr>
          <p:nvPr/>
        </p:nvSpPr>
        <p:spPr bwMode="auto">
          <a:xfrm rot="5400000">
            <a:off x="1981200" y="3733800"/>
            <a:ext cx="914400" cy="914400"/>
          </a:xfrm>
          <a:prstGeom prst="flowChartDecision">
            <a:avLst/>
          </a:prstGeom>
          <a:noFill/>
          <a:ln w="76200" cmpd="tri">
            <a:solidFill>
              <a:srgbClr val="3333FF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2</a:t>
            </a:r>
            <a:r>
              <a:rPr lang="en-US" altLang="en-US" sz="24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747548" name="AutoShape 28"/>
          <p:cNvSpPr>
            <a:spLocks noChangeArrowheads="1"/>
          </p:cNvSpPr>
          <p:nvPr/>
        </p:nvSpPr>
        <p:spPr bwMode="auto">
          <a:xfrm rot="5400000">
            <a:off x="4343400" y="3733800"/>
            <a:ext cx="914400" cy="914400"/>
          </a:xfrm>
          <a:prstGeom prst="flowChartDecision">
            <a:avLst/>
          </a:prstGeom>
          <a:noFill/>
          <a:ln w="76200" cmpd="tri">
            <a:solidFill>
              <a:schemeClr val="accent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25</a:t>
            </a:r>
          </a:p>
        </p:txBody>
      </p:sp>
      <p:sp>
        <p:nvSpPr>
          <p:cNvPr id="747549" name="AutoShape 29"/>
          <p:cNvSpPr>
            <a:spLocks noChangeArrowheads="1"/>
          </p:cNvSpPr>
          <p:nvPr/>
        </p:nvSpPr>
        <p:spPr bwMode="auto">
          <a:xfrm rot="5400000">
            <a:off x="6362700" y="3848100"/>
            <a:ext cx="1143000" cy="914400"/>
          </a:xfrm>
          <a:prstGeom prst="flowChartDecision">
            <a:avLst/>
          </a:prstGeom>
          <a:noFill/>
          <a:ln w="76200" cmpd="tri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35</a:t>
            </a:r>
          </a:p>
        </p:txBody>
      </p:sp>
      <p:sp>
        <p:nvSpPr>
          <p:cNvPr id="747550" name="AutoShape 30"/>
          <p:cNvSpPr>
            <a:spLocks noChangeArrowheads="1"/>
          </p:cNvSpPr>
          <p:nvPr/>
        </p:nvSpPr>
        <p:spPr bwMode="auto">
          <a:xfrm rot="5400000">
            <a:off x="9182100" y="3848100"/>
            <a:ext cx="1219200" cy="990600"/>
          </a:xfrm>
          <a:prstGeom prst="flowChartDecision">
            <a:avLst/>
          </a:prstGeom>
          <a:noFill/>
          <a:ln w="76200" cmpd="tri">
            <a:solidFill>
              <a:srgbClr val="CC0099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3333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rot="10800000" vert="eaVert" wrap="none" anchor="ctr"/>
          <a:lstStyle/>
          <a:p>
            <a:pPr eaLnBrk="1" hangingPunct="1"/>
            <a:r>
              <a:rPr lang="en-US" altLang="en-US" sz="2400" b="1">
                <a:solidFill>
                  <a:srgbClr val="0000FF"/>
                </a:solidFill>
              </a:rPr>
              <a:t>155</a:t>
            </a:r>
          </a:p>
        </p:txBody>
      </p:sp>
      <p:grpSp>
        <p:nvGrpSpPr>
          <p:cNvPr id="747556" name="Group 36"/>
          <p:cNvGrpSpPr>
            <a:grpSpLocks/>
          </p:cNvGrpSpPr>
          <p:nvPr/>
        </p:nvGrpSpPr>
        <p:grpSpPr bwMode="auto">
          <a:xfrm>
            <a:off x="3505200" y="4724400"/>
            <a:ext cx="2362200" cy="1600200"/>
            <a:chOff x="-36" y="3312"/>
            <a:chExt cx="1428" cy="1008"/>
          </a:xfrm>
        </p:grpSpPr>
        <p:pic>
          <p:nvPicPr>
            <p:cNvPr id="747557" name="Picture 37" descr="Bao"/>
            <p:cNvPicPr>
              <a:picLocks noChangeAspect="1" noChangeArrowheads="1"/>
            </p:cNvPicPr>
            <p:nvPr/>
          </p:nvPicPr>
          <p:blipFill>
            <a:blip r:embed="rId1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-36" y="3312"/>
              <a:ext cx="1428" cy="1008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747558" name="Text Box 38"/>
            <p:cNvSpPr txBox="1">
              <a:spLocks noChangeArrowheads="1"/>
            </p:cNvSpPr>
            <p:nvPr/>
          </p:nvSpPr>
          <p:spPr bwMode="auto">
            <a:xfrm>
              <a:off x="567" y="3552"/>
              <a:ext cx="672" cy="40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/>
            <a:p>
              <a:pPr algn="l" eaLnBrk="1" hangingPunct="1">
                <a:spcBef>
                  <a:spcPct val="50000"/>
                </a:spcBef>
              </a:pPr>
              <a:endParaRPr lang="en-US" altLang="en-US" sz="3600" b="1"/>
            </a:p>
          </p:txBody>
        </p:sp>
      </p:grpSp>
      <p:sp>
        <p:nvSpPr>
          <p:cNvPr id="747559" name="Text Box 39"/>
          <p:cNvSpPr txBox="1">
            <a:spLocks noChangeArrowheads="1"/>
          </p:cNvSpPr>
          <p:nvPr/>
        </p:nvSpPr>
        <p:spPr bwMode="auto">
          <a:xfrm>
            <a:off x="4800600" y="5562601"/>
            <a:ext cx="1371600" cy="519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altLang="en-US" sz="2800" b="1"/>
              <a:t>40 - 5</a:t>
            </a:r>
          </a:p>
        </p:txBody>
      </p:sp>
    </p:spTree>
    <p:extLst>
      <p:ext uri="{BB962C8B-B14F-4D97-AF65-F5344CB8AC3E}">
        <p14:creationId xmlns:p14="http://schemas.microsoft.com/office/powerpoint/2010/main" val="308386594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75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475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0" presetClass="path" presetSubtype="0" accel="50000" decel="5000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3052 0.00017 -0.06105 0.00156 -0.09135 C 0.00191 -0.09875 0.00972 -0.11077 0.01198 -0.11517 C 0.02326 -0.13621 0.04323 -0.13829 0.06128 -0.14107 C 0.0717 -0.14014 0.08299 -0.14292 0.09253 -0.13714 C 0.11476 -0.12372 0.08646 -0.13598 0.10295 -0.12927 C 0.10712 -0.12326 0.11024 -0.12349 0.11493 -0.11725 C 0.12812 -0.12234 0.12552 -0.12049 0.13142 -0.13506 C 0.13368 -0.15171 0.13594 -0.1679 0.13733 -0.18478 C 0.13819 -0.21924 0.13854 -0.23843 0.14184 -0.26827 C 0.14236 -0.27983 0.13819 -0.31013 0.15069 -0.31614 C 0.15764 -0.31545 0.16476 -0.31568 0.1717 -0.31406 C 0.18021 -0.31198 0.18229 -0.29625 0.19253 -0.29625 " pathEditMode="relative" ptsTypes="ffffffffffffA">
                                      <p:cBhvr>
                                        <p:cTn id="11" dur="2000" fill="hold"/>
                                        <p:tgtEl>
                                          <p:spTgt spid="74755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  <p:par>
                                <p:cTn id="12" presetID="0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 0 C 0.00052 -0.03052 0.00017 -0.06105 0.00156 -0.09135 C 0.00191 -0.09875 0.00972 -0.11077 0.01198 -0.11517 C 0.02326 -0.13621 0.04323 -0.13829 0.06128 -0.14107 C 0.0717 -0.14014 0.08299 -0.14292 0.09253 -0.13714 C 0.11476 -0.12372 0.08646 -0.13598 0.10295 -0.12927 C 0.10712 -0.12326 0.11024 -0.12349 0.11493 -0.11725 C 0.12812 -0.12234 0.12552 -0.12049 0.13142 -0.13506 C 0.13368 -0.15171 0.13594 -0.1679 0.13733 -0.18478 C 0.13819 -0.21924 0.13854 -0.23843 0.14184 -0.26827 C 0.14236 -0.27983 0.13819 -0.31013 0.15069 -0.31614 C 0.15764 -0.31545 0.16476 -0.31568 0.1717 -0.31406 C 0.18021 -0.31198 0.18229 -0.29625 0.19253 -0.29625 " pathEditMode="relative" ptsTypes="ffffffffffffA">
                                      <p:cBhvr>
                                        <p:cTn id="13" dur="2000" fill="hold"/>
                                        <p:tgtEl>
                                          <p:spTgt spid="74755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14" restart="whenNotActive" fill="hold" evtFilter="cancelBubble" nodeType="interactiveSeq">
                <p:stCondLst>
                  <p:cond evt="onClick" delay="0">
                    <p:tgtEl>
                      <p:spTgt spid="7475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5" fill="hold" nodeType="clickPar">
                      <p:stCondLst>
                        <p:cond delay="0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-3.69103E-6 C -0.06944 -0.00832 -0.13715 -0.01619 -0.20781 -0.02081 C -0.21788 -0.02312 -0.22795 -0.0259 -0.23854 -0.02775 C -0.24843 -0.02937 -0.26024 -0.02775 -0.26892 -0.03099 C -0.27621 -0.03399 -0.27656 -0.04024 -0.28125 -0.04486 C -0.28698 -0.05064 -0.29305 -0.05619 -0.2993 -0.06174 C -0.32621 -0.0858 -0.34774 -0.10268 -0.36041 -0.1302 C -0.37187 -0.19495 -0.35451 -0.26133 -0.37882 -0.3247 C -0.38871 -0.35037 -0.38767 -0.36771 -0.42152 -0.38598 C -0.43958 -0.4172 -0.47448 -0.42738 -0.51892 -0.44426 C -0.5625 -0.46068 -0.52222 -0.43917 -0.54357 -0.4512 " pathEditMode="relative" rAng="0" ptsTypes="ffffffffffA">
                                      <p:cBhvr>
                                        <p:cTn id="18" dur="2000" fill="hold"/>
                                        <p:tgtEl>
                                          <p:spTgt spid="74753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8125" y="-230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32"/>
                  </p:tgtEl>
                </p:cond>
              </p:nextCondLst>
            </p:seq>
            <p:seq concurrent="1" nextAc="seek">
              <p:cTn id="19" restart="whenNotActive" fill="hold" evtFilter="cancelBubble" nodeType="interactiveSeq">
                <p:stCondLst>
                  <p:cond evt="onClick" delay="0">
                    <p:tgtEl>
                      <p:spTgt spid="7475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0" fill="hold" nodeType="clickPar">
                      <p:stCondLst>
                        <p:cond delay="0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399 0.01872 C 0.03889 -0.00023 0.08611 -0.01619 0.12552 -0.03399 C 0.13993 -0.05041 0.12361 -0.0363 0.1658 -0.05457 C 0.18593 -0.06289 0.22291 -0.08093 0.22291 -0.0807 C 0.23125 -0.08833 0.23663 -0.09665 0.24705 -0.10405 C 0.25434 -0.10914 0.26441 -0.11353 0.27118 -0.11862 C 0.2868 -0.13156 0.29722 -0.14659 0.3118 -0.15954 C 0.31423 -0.16417 0.3243 -0.16948 0.31944 -0.17411 C 0.30746 -0.18521 0.28038 -0.1933 0.26319 -0.20324 C 0.25902 -0.20578 0.25781 -0.20902 0.25468 -0.2118 C 0.27673 -0.24971 0.26319 -0.3126 0.36857 -0.33734 C 0.37656 -0.33619 0.38489 -0.33341 0.39271 -0.33434 C 0.48472 -0.34567 0.40729 -0.34289 0.46597 -0.35492 C 0.47552 -0.35677 0.48715 -0.35677 0.49809 -0.35769 C 0.53489 -0.36648 0.56875 -0.37133 0.61163 -0.37503 C 0.64253 -0.38636 0.65295 -0.38521 0.69288 -0.38983 C 0.71996 -0.39654 0.71024 -0.39284 0.725 -0.39839 " pathEditMode="relative" rAng="0" ptsTypes="ffffffffffffffffA">
                                      <p:cBhvr>
                                        <p:cTn id="23" dur="2000" fill="hold"/>
                                        <p:tgtEl>
                                          <p:spTgt spid="74752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6042" y="-20855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26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7475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 nodeType="clickPar">
                      <p:stCondLst>
                        <p:cond delay="0"/>
                      </p:stCondLst>
                      <p:childTnLst>
                        <p:par>
                          <p:cTn id="2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7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-2.58094E-6 C -0.00173 -0.04879 -0.00329 -0.12835 -0.03073 -0.1672 C -0.03298 -0.16628 -0.03541 -0.16235 -0.03732 -0.1642 C -0.04166 -0.16836 -0.04288 -0.17669 -0.046 -0.18247 C -0.05451 -0.19842 -0.04965 -0.19149 -0.06128 -0.20351 C -0.06545 -0.22225 -0.06007 -0.20374 -0.07014 -0.22201 C -0.07274 -0.22687 -0.07378 -0.23265 -0.07656 -0.23728 C -0.08125 -0.24445 -0.08871 -0.24815 -0.09409 -0.25509 C -0.10416 -0.26781 -0.11614 -0.28052 -0.12882 -0.28839 C -0.13628 -0.29278 -0.14548 -0.29371 -0.15312 -0.29764 C -0.17378 -0.30851 -0.17829 -0.31498 -0.20104 -0.31868 C -0.27795 -0.35615 -0.38385 -0.34204 -0.45416 -0.3432 C -0.47569 -0.34805 -0.49652 -0.35731 -0.5177 -0.36424 C -0.51979 -0.36632 -0.5217 -0.36887 -0.52413 -0.37049 C -0.53767 -0.37928 -0.53732 -0.36979 -0.53732 -0.37928 " pathEditMode="relative" rAng="0" ptsTypes="ffffffffffffffA">
                                      <p:cBhvr>
                                        <p:cTn id="28" dur="2000" fill="hold"/>
                                        <p:tgtEl>
                                          <p:spTgt spid="74752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6892" y="-1896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47529"/>
                  </p:tgtEl>
                </p:cond>
              </p:nextCondLst>
            </p:seq>
          </p:childTnLst>
        </p:cTn>
      </p:par>
    </p:tnLst>
    <p:bldLst>
      <p:bldP spid="747546" grpId="0"/>
      <p:bldP spid="74755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49570" name="Group 3"/>
          <p:cNvGrpSpPr>
            <a:grpSpLocks/>
          </p:cNvGrpSpPr>
          <p:nvPr/>
        </p:nvGrpSpPr>
        <p:grpSpPr bwMode="auto">
          <a:xfrm>
            <a:off x="0" y="-38100"/>
            <a:ext cx="12192000" cy="6934200"/>
            <a:chOff x="0" y="-24"/>
            <a:chExt cx="5760" cy="4368"/>
          </a:xfrm>
        </p:grpSpPr>
        <p:grpSp>
          <p:nvGrpSpPr>
            <p:cNvPr id="749571" name="Group 4"/>
            <p:cNvGrpSpPr>
              <a:grpSpLocks/>
            </p:cNvGrpSpPr>
            <p:nvPr/>
          </p:nvGrpSpPr>
          <p:grpSpPr bwMode="auto">
            <a:xfrm>
              <a:off x="0" y="-24"/>
              <a:ext cx="5760" cy="4368"/>
              <a:chOff x="0" y="-24"/>
              <a:chExt cx="5760" cy="4368"/>
            </a:xfrm>
          </p:grpSpPr>
          <p:pic>
            <p:nvPicPr>
              <p:cNvPr id="749572" name="Picture 5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-24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73" name="Picture 6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5400000">
                <a:off x="3504" y="2064"/>
                <a:ext cx="4320" cy="192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74" name="Picture 7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2088" y="2088"/>
                <a:ext cx="432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75" name="Picture 8" descr="ttrtrtr1151380670"/>
              <p:cNvPicPr>
                <a:picLocks noChangeAspect="1" noChangeArrowheads="1" noCrop="1"/>
              </p:cNvPicPr>
              <p:nvPr/>
            </p:nvPicPr>
            <p:blipFill>
              <a:blip r:embed="rId2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4200"/>
                <a:ext cx="5760" cy="144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  <p:grpSp>
          <p:nvGrpSpPr>
            <p:cNvPr id="749576" name="Group 9"/>
            <p:cNvGrpSpPr>
              <a:grpSpLocks/>
            </p:cNvGrpSpPr>
            <p:nvPr/>
          </p:nvGrpSpPr>
          <p:grpSpPr bwMode="auto">
            <a:xfrm>
              <a:off x="0" y="0"/>
              <a:ext cx="5760" cy="4320"/>
              <a:chOff x="0" y="0"/>
              <a:chExt cx="5760" cy="4320"/>
            </a:xfrm>
          </p:grpSpPr>
          <p:pic>
            <p:nvPicPr>
              <p:cNvPr id="749577" name="Picture 10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78" name="Picture 11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942"/>
                <a:ext cx="576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79" name="Picture 12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-197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80" name="Picture 13" descr="flower[1][1][1][1]"/>
              <p:cNvPicPr>
                <a:picLocks noChangeAspect="1" noChangeArrowheads="1" noCrop="1"/>
              </p:cNvPicPr>
              <p:nvPr/>
            </p:nvPicPr>
            <p:blipFill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-5400000">
                <a:off x="3411" y="1971"/>
                <a:ext cx="4320" cy="378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81" name="Picture 14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82" name="Picture 15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0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83" name="Picture 16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0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  <p:pic>
            <p:nvPicPr>
              <p:cNvPr id="749584" name="Picture 17" descr="012"/>
              <p:cNvPicPr>
                <a:picLocks noChangeAspect="1" noChangeArrowheads="1" noCrop="1"/>
              </p:cNvPicPr>
              <p:nvPr/>
            </p:nvPicPr>
            <p:blipFill>
              <a:blip r:embed="rId4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 rot="10800000">
                <a:off x="4944" y="3597"/>
                <a:ext cx="816" cy="723"/>
              </a:xfrm>
              <a:prstGeom prst="rect">
                <a:avLst/>
              </a:prstGeom>
              <a:noFill/>
              <a:ln>
                <a:noFill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rgbClr val="000000"/>
                    </a:solidFill>
                    <a:miter lim="800000"/>
                    <a:headEnd/>
                    <a:tailEnd/>
                  </a14:hiddenLine>
                </a:ext>
              </a:extLst>
            </p:spPr>
          </p:pic>
        </p:grpSp>
      </p:grpSp>
      <p:pic>
        <p:nvPicPr>
          <p:cNvPr id="749585" name="Picture 18" descr="1437547881[2]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1400" y="3462338"/>
            <a:ext cx="2209800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49590" name="WordArt 22"/>
          <p:cNvSpPr>
            <a:spLocks noChangeArrowheads="1" noChangeShapeType="1" noTextEdit="1"/>
          </p:cNvSpPr>
          <p:nvPr/>
        </p:nvSpPr>
        <p:spPr bwMode="auto">
          <a:xfrm>
            <a:off x="1727200" y="1009650"/>
            <a:ext cx="8737600" cy="4291012"/>
          </a:xfrm>
          <a:prstGeom prst="rect">
            <a:avLst/>
          </a:prstGeom>
          <a:extLst>
            <a:ext uri="{AF507438-7753-43E0-B8FC-AC1667EBCBE1}">
              <a14:hiddenEffects xmlns:a14="http://schemas.microsoft.com/office/drawing/2010/main">
                <a:effectLst/>
              </a14:hiddenEffects>
            </a:ext>
          </a:extLst>
        </p:spPr>
        <p:txBody>
          <a:bodyPr wrap="none" fromWordArt="1">
            <a:prstTxWarp prst="textCascadeUp">
              <a:avLst>
                <a:gd name="adj" fmla="val 44444"/>
              </a:avLst>
            </a:prstTxWarp>
            <a:scene3d>
              <a:camera prst="legacyPerspectiveTopLeft">
                <a:rot lat="0" lon="20519999" rev="0"/>
              </a:camera>
              <a:lightRig rig="legacyHarsh3" dir="r"/>
            </a:scene3d>
            <a:sp3d extrusionH="430200" prstMaterial="legacyMatte">
              <a:extrusionClr>
                <a:srgbClr val="006600"/>
              </a:extrusionClr>
              <a:contourClr>
                <a:srgbClr val="00FF00"/>
              </a:contourClr>
            </a:sp3d>
          </a:bodyPr>
          <a:lstStyle/>
          <a:p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CHÀO CÁC </a:t>
            </a:r>
            <a:r>
              <a:rPr lang="en-US" sz="3600" b="1" kern="10" dirty="0" smtClean="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CON </a:t>
            </a:r>
            <a:r>
              <a:rPr lang="en-US" sz="3600" b="1" kern="10" dirty="0">
                <a:ln w="9525">
                  <a:round/>
                  <a:headEnd/>
                  <a:tailEnd/>
                </a:ln>
                <a:solidFill>
                  <a:srgbClr val="00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109558264"/>
      </p:ext>
    </p:extLst>
  </p:cSld>
  <p:clrMapOvr>
    <a:masterClrMapping/>
  </p:clrMapOvr>
  <p:transition>
    <p:zoom/>
  </p:transition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527</TotalTime>
  <Words>409</Words>
  <Application>Microsoft Office PowerPoint</Application>
  <PresentationFormat>Custom</PresentationFormat>
  <Paragraphs>76</Paragraphs>
  <Slides>9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1" baseType="lpstr">
      <vt:lpstr>Office Theme</vt:lpstr>
      <vt:lpstr>Clip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Bản trình bày PowerPoint</dc:title>
  <cp:lastModifiedBy>Hoa</cp:lastModifiedBy>
  <cp:revision>17</cp:revision>
  <dcterms:modified xsi:type="dcterms:W3CDTF">2017-12-19T10:10:09Z</dcterms:modified>
</cp:coreProperties>
</file>