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308" r:id="rId3"/>
    <p:sldId id="337" r:id="rId4"/>
    <p:sldId id="309" r:id="rId5"/>
    <p:sldId id="319" r:id="rId6"/>
    <p:sldId id="320" r:id="rId7"/>
    <p:sldId id="317" r:id="rId8"/>
    <p:sldId id="312" r:id="rId9"/>
    <p:sldId id="313" r:id="rId10"/>
    <p:sldId id="314" r:id="rId11"/>
    <p:sldId id="315" r:id="rId12"/>
    <p:sldId id="318" r:id="rId13"/>
    <p:sldId id="260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Comfortaa" panose="020B0604020202020204" charset="0"/>
      <p:regular r:id="rId21"/>
      <p:bold r:id="rId22"/>
    </p:embeddedFont>
    <p:embeddedFont>
      <p:font typeface="Kalam" panose="020B0604020202020204" charset="0"/>
      <p:regular r:id="rId23"/>
      <p:bold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Roboto Slab Regular" panose="020B0604020202020204" charset="0"/>
      <p:regular r:id="rId29"/>
    </p:embeddedFont>
    <p:embeddedFont>
      <p:font typeface="Work Sans" pitchFamily="2" charset="0"/>
      <p:regular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D40D74-34A0-48C5-ADFD-5C8E18C412DF}">
  <a:tblStyle styleId="{0ED40D74-34A0-48C5-ADFD-5C8E18C41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6" autoAdjust="0"/>
  </p:normalViewPr>
  <p:slideViewPr>
    <p:cSldViewPr>
      <p:cViewPr varScale="1">
        <p:scale>
          <a:sx n="135" d="100"/>
          <a:sy n="135" d="100"/>
        </p:scale>
        <p:origin x="92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255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26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  <a:p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29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2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9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3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5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8" r:id="rId2"/>
    <p:sldLayoutId id="2147483697" r:id="rId3"/>
    <p:sldLayoutId id="2147483696" r:id="rId4"/>
    <p:sldLayoutId id="2147483695" r:id="rId5"/>
    <p:sldLayoutId id="2147483655" r:id="rId6"/>
    <p:sldLayoutId id="2147483699" r:id="rId7"/>
    <p:sldLayoutId id="2147483658" r:id="rId8"/>
    <p:sldLayoutId id="2147483678" r:id="rId9"/>
    <p:sldLayoutId id="2147483679" r:id="rId10"/>
    <p:sldLayoutId id="2147483686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49596" y="1205673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sym typeface="Kalam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380734" y="379924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7936" y="1933759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710061" y="429284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97382" y="358274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923442" y="308983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562602" y="433652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155769" y="442160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482024" y="480356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597311" y="2848883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4102838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990913" y="429729"/>
            <a:ext cx="809999" cy="1159224"/>
            <a:chOff x="7454210" y="809482"/>
            <a:chExt cx="809999" cy="1159224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10" y="809482"/>
              <a:ext cx="783927" cy="1159224"/>
              <a:chOff x="6922403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3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299812" y="1233347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196192" y="4261310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19336" y="516448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432093" y="3521438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850;p39"/>
          <p:cNvSpPr txBox="1">
            <a:spLocks/>
          </p:cNvSpPr>
          <p:nvPr/>
        </p:nvSpPr>
        <p:spPr>
          <a:xfrm>
            <a:off x="1381277" y="2037087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lam"/>
              <a:buNone/>
              <a:defRPr sz="5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tr 38 )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204" y="504380"/>
            <a:ext cx="3803225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5,27m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52,7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5064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vi-VN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</a:rPr>
              <a:t>527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0,527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5270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10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563878"/>
            <a:ext cx="1679607" cy="15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5671" y="489003"/>
            <a:ext cx="5660160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3,15m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3150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59537" y="3797155"/>
            <a:ext cx="3047970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31500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536" y="2770692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315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6396" y="3768579"/>
            <a:ext cx="3055461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31,5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1D5F66-748C-4023-8228-722FE5B4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11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Viết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dưới dạng phân số thập phân có mẫu là 10 và có mẫu số là 100</a:t>
                </a: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05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Viết hai phân số thập phân mới tìm được thành hai số thập phân</a:t>
                </a: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buClrTx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c) Có thể viết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thành những số thập phân nào?</a:t>
                </a: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blipFill rotWithShape="0">
                <a:blip r:embed="rId2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4319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853;p39"/>
          <p:cNvGrpSpPr/>
          <p:nvPr/>
        </p:nvGrpSpPr>
        <p:grpSpPr>
          <a:xfrm rot="12673028" flipH="1" flipV="1">
            <a:off x="8046599" y="187309"/>
            <a:ext cx="967443" cy="875687"/>
            <a:chOff x="4022111" y="879761"/>
            <a:chExt cx="1373687" cy="1426738"/>
          </a:xfrm>
        </p:grpSpPr>
        <p:sp>
          <p:nvSpPr>
            <p:cNvPr id="10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AutoShape 5" descr="https://tex.vdoc.vn/?tex=%5Cdfrac%7B3%7D%7B5%7D%3D%5Cdfrac%7B3%20%5Ctimes%202%7D%7B5%5Ctimes%202%7D%3D%20%5Cdfrac%7B6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62" t="41469" r="40550" b="34719"/>
          <a:stretch/>
        </p:blipFill>
        <p:spPr>
          <a:xfrm>
            <a:off x="1259632" y="1313358"/>
            <a:ext cx="1758262" cy="1195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39" t="45936" r="40550" b="34593"/>
          <a:stretch/>
        </p:blipFill>
        <p:spPr>
          <a:xfrm>
            <a:off x="4748995" y="1490622"/>
            <a:ext cx="2168984" cy="118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47385" r="40434" b="37370"/>
          <a:stretch/>
        </p:blipFill>
        <p:spPr>
          <a:xfrm>
            <a:off x="1259632" y="2859782"/>
            <a:ext cx="2174287" cy="92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00" t="51528" r="40520" b="43220"/>
          <a:stretch/>
        </p:blipFill>
        <p:spPr>
          <a:xfrm>
            <a:off x="1187624" y="4418632"/>
            <a:ext cx="3542439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159132"/>
            <a:ext cx="6291485" cy="979104"/>
            <a:chOff x="4078605" y="1634187"/>
            <a:chExt cx="7931416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909743" y="1815899"/>
              <a:ext cx="6100278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tabLst>
                  <a:tab pos="6515100" algn="l"/>
                </a:tabLst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 hiện được cách chuyển 1 phân số thập phân thành hỗn số rồi thành số thập phân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862475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439948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427119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457803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91688" y="2539309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thành số đo viết dưới dạng số tự nhiên với đơn vị đo thích hợp</a:t>
            </a:r>
            <a:endParaRPr lang="vi-VN" sz="1800" b="1" i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62406" y="798562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a) Chuyển các phân số thập phân sau đây thành hỗn số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76" t="8194" r="2450" b="3494"/>
          <a:stretch/>
        </p:blipFill>
        <p:spPr>
          <a:xfrm>
            <a:off x="3347864" y="1264864"/>
            <a:ext cx="2372569" cy="570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31" y="1919979"/>
            <a:ext cx="1613485" cy="114749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99592" y="22936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054" t="5384" r="2542"/>
          <a:stretch/>
        </p:blipFill>
        <p:spPr>
          <a:xfrm>
            <a:off x="759271" y="3462112"/>
            <a:ext cx="1584176" cy="667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152262"/>
            <a:ext cx="1985186" cy="1412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260316"/>
            <a:ext cx="1881602" cy="1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33103" y="752716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b) Chuyển các hỗn số của phần a) thành số thập phân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36" y="1287999"/>
            <a:ext cx="1656184" cy="8191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04832" y="156363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3" y="2715766"/>
            <a:ext cx="1620180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571750"/>
            <a:ext cx="2016224" cy="8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344" t="6982"/>
          <a:stretch/>
        </p:blipFill>
        <p:spPr>
          <a:xfrm>
            <a:off x="6320623" y="2652606"/>
            <a:ext cx="1734430" cy="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443" y="123478"/>
            <a:ext cx="761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Chuyển phân số thập phân đã cho dưới dạng hỗn số rồi viết thành số thập phân.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384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762395" y="1518477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(bốn phẩy năm)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384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=38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=38,4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119149" y="2248584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 bốn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954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347864" y="2978691"/>
            <a:ext cx="36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năm mươi tư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=2,167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347864" y="3695169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phẩy một trăm sáu mươi bảy</a:t>
            </a:r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=0,2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915816" y="4411647"/>
            <a:ext cx="476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hai nghìn không trăm hai mươi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7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40619" cy="5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88831" y="482705"/>
            <a:ext cx="4053847" cy="17338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2,1m = …….dm? 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201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vi-VN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</a:rPr>
              <a:t>21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2100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0,21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Cambria" panose="02040503050406030204" pitchFamily="18" charset="0"/>
              </a:rPr>
              <a:t>8</a:t>
            </a:fld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80267" y="477819"/>
            <a:ext cx="3670976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8,3m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</a:rPr>
              <a:t>830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8300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9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" y="582511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2793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369</Words>
  <Application>Microsoft Office PowerPoint</Application>
  <PresentationFormat>On-screen Show (16:9)</PresentationFormat>
  <Paragraphs>80</Paragraphs>
  <Slides>13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Cambria Math</vt:lpstr>
      <vt:lpstr>Roboto Slab Regular</vt:lpstr>
      <vt:lpstr>Montserrat</vt:lpstr>
      <vt:lpstr>Cambria</vt:lpstr>
      <vt:lpstr>Work Sans</vt:lpstr>
      <vt:lpstr>Kalam</vt:lpstr>
      <vt:lpstr>Comfortaa</vt:lpstr>
      <vt:lpstr>Arial</vt:lpstr>
      <vt:lpstr>Doodle Sketchbook by Slidesgo</vt:lpstr>
      <vt:lpstr>Toán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nhanh ai đúng</dc:title>
  <dc:creator>Administrator</dc:creator>
  <cp:lastModifiedBy>Sáu Đặng</cp:lastModifiedBy>
  <cp:revision>23</cp:revision>
  <dcterms:modified xsi:type="dcterms:W3CDTF">2021-10-08T06:15:29Z</dcterms:modified>
</cp:coreProperties>
</file>