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91" r:id="rId2"/>
    <p:sldId id="292" r:id="rId3"/>
    <p:sldId id="256" r:id="rId4"/>
    <p:sldId id="257" r:id="rId5"/>
    <p:sldId id="273" r:id="rId6"/>
    <p:sldId id="296" r:id="rId7"/>
    <p:sldId id="295" r:id="rId8"/>
    <p:sldId id="293" r:id="rId9"/>
    <p:sldId id="259" r:id="rId10"/>
    <p:sldId id="275" r:id="rId11"/>
    <p:sldId id="277" r:id="rId12"/>
    <p:sldId id="279" r:id="rId13"/>
    <p:sldId id="294" r:id="rId14"/>
    <p:sldId id="284" r:id="rId15"/>
    <p:sldId id="285" r:id="rId16"/>
    <p:sldId id="286" r:id="rId17"/>
    <p:sldId id="261" r:id="rId18"/>
    <p:sldId id="262" r:id="rId19"/>
    <p:sldId id="263" r:id="rId20"/>
    <p:sldId id="300" r:id="rId21"/>
    <p:sldId id="264" r:id="rId22"/>
    <p:sldId id="299" r:id="rId23"/>
    <p:sldId id="265" r:id="rId24"/>
    <p:sldId id="297" r:id="rId25"/>
    <p:sldId id="266" r:id="rId26"/>
    <p:sldId id="267" r:id="rId27"/>
    <p:sldId id="268" r:id="rId28"/>
    <p:sldId id="298"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76" d="100"/>
          <a:sy n="76" d="100"/>
        </p:scale>
        <p:origin x="272"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10/16/2021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20</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22</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chemeClr val="bg1"/>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
        <p:nvSpPr>
          <p:cNvPr id="7" name="Rectangle 6">
            <a:extLst>
              <a:ext uri="{FF2B5EF4-FFF2-40B4-BE49-F238E27FC236}">
                <a16:creationId xmlns:a16="http://schemas.microsoft.com/office/drawing/2014/main" id="{9BB46755-8109-4879-902A-BF106E8C97F3}"/>
              </a:ext>
            </a:extLst>
          </p:cNvPr>
          <p:cNvSpPr>
            <a:spLocks noChangeArrowheads="1"/>
          </p:cNvSpPr>
          <p:nvPr/>
        </p:nvSpPr>
        <p:spPr bwMode="auto">
          <a:xfrm>
            <a:off x="685800" y="3581400"/>
            <a:ext cx="10820400" cy="1752600"/>
          </a:xfrm>
          <a:prstGeom prst="rect">
            <a:avLst/>
          </a:prstGeom>
          <a:noFill/>
          <a:ln w="9525">
            <a:noFill/>
            <a:miter lim="800000"/>
            <a:headEnd/>
            <a:tailEnd/>
          </a:ln>
        </p:spPr>
        <p:txBody>
          <a:bodyPr/>
          <a:lstStyle/>
          <a:p>
            <a:pPr algn="just" eaLnBrk="1" hangingPunct="1">
              <a:lnSpc>
                <a:spcPct val="90000"/>
              </a:lnSpc>
            </a:pPr>
            <a:r>
              <a:rPr lang="en-US" sz="3600" b="1" dirty="0">
                <a:solidFill>
                  <a:schemeClr val="bg1"/>
                </a:solidFill>
                <a:latin typeface="HP001 5 hàng" panose="020B0603050302020204" pitchFamily="34" charset="0"/>
              </a:rPr>
              <a:t>   </a:t>
            </a:r>
            <a:r>
              <a:rPr lang="en-US" sz="3600" b="1" dirty="0" err="1">
                <a:solidFill>
                  <a:schemeClr val="bg1"/>
                </a:solidFill>
                <a:latin typeface="HP001 5 hàng" panose="020B0603050302020204" pitchFamily="34" charset="0"/>
              </a:rPr>
              <a:t>Nội</a:t>
            </a:r>
            <a:r>
              <a:rPr lang="en-US" sz="3600" b="1" dirty="0">
                <a:solidFill>
                  <a:schemeClr val="bg1"/>
                </a:solidFill>
                <a:latin typeface="HP001 5 hàng" panose="020B0603050302020204" pitchFamily="34" charset="0"/>
              </a:rPr>
              <a:t> dung: </a:t>
            </a:r>
            <a:r>
              <a:rPr lang="en-US" sz="3600" b="1" dirty="0" err="1">
                <a:solidFill>
                  <a:srgbClr val="FFFF00"/>
                </a:solidFill>
                <a:latin typeface="HP001 5 hàng" panose="020B0603050302020204" pitchFamily="34" charset="0"/>
              </a:rPr>
              <a:t>Bài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a:t>
            </a:r>
            <a:r>
              <a:rPr lang="vi-VN" sz="3600" b="1" dirty="0">
                <a:solidFill>
                  <a:srgbClr val="FFFF00"/>
                </a:solidFill>
                <a:latin typeface="HP001 5 hàng" panose="020B0603050302020204" pitchFamily="34" charset="0"/>
              </a:rPr>
              <a:t>ơ</a:t>
            </a:r>
            <a:r>
              <a:rPr lang="en-US" sz="3600" b="1" dirty="0">
                <a:solidFill>
                  <a:srgbClr val="FFFF00"/>
                </a:solidFill>
                <a:latin typeface="HP001 5 hàng" panose="020B0603050302020204" pitchFamily="34" charset="0"/>
              </a:rPr>
              <a:t> ca </a:t>
            </a:r>
            <a:r>
              <a:rPr lang="en-US" sz="3600" b="1" dirty="0" err="1">
                <a:solidFill>
                  <a:srgbClr val="FFFF00"/>
                </a:solidFill>
                <a:latin typeface="HP001 5 hàng" panose="020B0603050302020204" pitchFamily="34" charset="0"/>
              </a:rPr>
              <a:t>ngợi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vẻ</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err="1">
                <a:solidFill>
                  <a:srgbClr val="FFFF00"/>
                </a:solidFill>
                <a:latin typeface="HP001 5 hàng" panose="020B0603050302020204" pitchFamily="34" charset="0"/>
              </a:rPr>
              <a:t>ẹp</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kỳ</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vĩ</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của</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trình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thuỷ</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err="1">
                <a:solidFill>
                  <a:srgbClr val="FFFF00"/>
                </a:solidFill>
                <a:latin typeface="HP001 5 hàng" panose="020B0603050302020204" pitchFamily="34" charset="0"/>
              </a:rPr>
              <a:t>iện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Đà</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sức</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mạnh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của</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những</a:t>
            </a:r>
            <a:r>
              <a:rPr lang="en-US" sz="3600" b="1" dirty="0">
                <a:solidFill>
                  <a:srgbClr val="FFFF00"/>
                </a:solidFill>
                <a:latin typeface="HP001 5 hàng" panose="020B0603050302020204" pitchFamily="34" charset="0"/>
              </a:rPr>
              <a:t> ng</a:t>
            </a:r>
            <a:r>
              <a:rPr lang="vi-VN" sz="3600" b="1" dirty="0">
                <a:solidFill>
                  <a:srgbClr val="FFFF00"/>
                </a:solidFill>
                <a:latin typeface="HP001 5 hàng" panose="020B0603050302020204" pitchFamily="34" charset="0"/>
              </a:rPr>
              <a:t>ư</a:t>
            </a:r>
            <a:r>
              <a:rPr lang="en-US" sz="3600" b="1" dirty="0" err="1">
                <a:solidFill>
                  <a:srgbClr val="FFFF00"/>
                </a:solidFill>
                <a:latin typeface="HP001 5 hàng" panose="020B0603050302020204" pitchFamily="34" charset="0"/>
              </a:rPr>
              <a:t>ời</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err="1">
                <a:solidFill>
                  <a:srgbClr val="FFFF00"/>
                </a:solidFill>
                <a:latin typeface="HP001 5 hàng" panose="020B0603050302020204" pitchFamily="34" charset="0"/>
              </a:rPr>
              <a:t>ang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chinh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phục</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dòng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và</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sự</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gắn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bó</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giữa</a:t>
            </a:r>
            <a:r>
              <a:rPr lang="en-US" sz="3600" b="1" dirty="0">
                <a:solidFill>
                  <a:srgbClr val="FFFF00"/>
                </a:solidFill>
                <a:latin typeface="HP001 5 hàng" panose="020B0603050302020204" pitchFamily="34" charset="0"/>
              </a:rPr>
              <a:t> con ng</a:t>
            </a:r>
            <a:r>
              <a:rPr lang="vi-VN" sz="3600" b="1" dirty="0">
                <a:solidFill>
                  <a:srgbClr val="FFFF00"/>
                </a:solidFill>
                <a:latin typeface="HP001 5 hàng" panose="020B0603050302020204" pitchFamily="34" charset="0"/>
              </a:rPr>
              <a:t>ư</a:t>
            </a:r>
            <a:r>
              <a:rPr lang="en-US" sz="3600" b="1" dirty="0" err="1">
                <a:solidFill>
                  <a:srgbClr val="FFFF00"/>
                </a:solidFill>
                <a:latin typeface="HP001 5 hàng" panose="020B0603050302020204" pitchFamily="34" charset="0"/>
              </a:rPr>
              <a:t>ời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với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thiên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nhiên</a:t>
            </a:r>
            <a:r>
              <a:rPr lang="en-US" sz="3600" b="1" dirty="0">
                <a:solidFill>
                  <a:srgbClr val="FFFF00"/>
                </a:solidFill>
                <a:latin typeface="HP001 5 hàng" panose="020B0603050302020204" pitchFamily="34" charset="0"/>
              </a:rPr>
              <a:t>.</a:t>
            </a:r>
            <a:endParaRPr lang="en-US" sz="4400" b="1" dirty="0">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76400"/>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dirty="0" err="1">
                <a:solidFill>
                  <a:schemeClr val="bg1"/>
                </a:solidFill>
                <a:latin typeface="HP001 5 hàng" panose="020B0603050302020204" pitchFamily="34" charset="0"/>
              </a:rPr>
              <a:t>Tập</a:t>
            </a:r>
            <a:r>
              <a:rPr lang="en-US" altLang="vi-VN" sz="3600" b="1" dirty="0">
                <a:solidFill>
                  <a:schemeClr val="bg1"/>
                </a:solidFill>
                <a:latin typeface="HP001 5 hàng" panose="020B0603050302020204" pitchFamily="34" charset="0"/>
              </a:rPr>
              <a:t> </a:t>
            </a:r>
            <a:r>
              <a:rPr lang="en-US" altLang="vi-VN" sz="3600" b="1" dirty="0" err="1">
                <a:solidFill>
                  <a:schemeClr val="bg1"/>
                </a:solidFill>
                <a:latin typeface="HP001 5 hàng" panose="020B0603050302020204" pitchFamily="34" charset="0"/>
              </a:rPr>
              <a:t>đọc</a:t>
            </a:r>
            <a:endParaRPr lang="en-US" altLang="vi-VN" sz="3600" b="1" dirty="0">
              <a:solidFill>
                <a:schemeClr val="bg1"/>
              </a:solidFill>
              <a:latin typeface="HP001 5 hàng" panose="020B0603050302020204" pitchFamily="34" charset="0"/>
            </a:endParaRPr>
          </a:p>
          <a:p>
            <a:pPr algn="ctr" eaLnBrk="1" hangingPunct="1">
              <a:lnSpc>
                <a:spcPct val="100000"/>
              </a:lnSpc>
              <a:spcBef>
                <a:spcPct val="0"/>
              </a:spcBef>
              <a:buFontTx/>
              <a:buNone/>
            </a:pPr>
            <a:r>
              <a:rPr lang="en-US" altLang="vi-VN" sz="3600" b="1" dirty="0" err="1">
                <a:solidFill>
                  <a:srgbClr val="FFFF00"/>
                </a:solidFill>
                <a:latin typeface="HP001 5 hàng" panose="020B0603050302020204" pitchFamily="34" charset="0"/>
              </a:rPr>
              <a:t>Tiếng</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đàn</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ba</a:t>
            </a:r>
            <a:r>
              <a:rPr lang="en-US" altLang="vi-VN" sz="3600" b="1" dirty="0">
                <a:solidFill>
                  <a:srgbClr val="FFFF00"/>
                </a:solidFill>
                <a:latin typeface="HP001 5 hàng" panose="020B0603050302020204" pitchFamily="34" charset="0"/>
              </a:rPr>
              <a:t>-la-</a:t>
            </a:r>
            <a:r>
              <a:rPr lang="en-US" altLang="vi-VN" sz="3600" b="1" dirty="0" err="1">
                <a:solidFill>
                  <a:srgbClr val="FFFF00"/>
                </a:solidFill>
                <a:latin typeface="HP001 5 hàng" panose="020B0603050302020204" pitchFamily="34" charset="0"/>
              </a:rPr>
              <a:t>lai</a:t>
            </a:r>
            <a:r>
              <a:rPr lang="en-US" altLang="vi-VN" sz="3600" b="1" dirty="0">
                <a:solidFill>
                  <a:srgbClr val="FFFF00"/>
                </a:solidFill>
                <a:latin typeface="HP001 5 hàng" panose="020B0603050302020204" pitchFamily="34" charset="0"/>
              </a:rPr>
              <a:t>-ca </a:t>
            </a:r>
            <a:r>
              <a:rPr lang="en-US" altLang="vi-VN" sz="3600" b="1" dirty="0" err="1">
                <a:solidFill>
                  <a:srgbClr val="FFFF00"/>
                </a:solidFill>
                <a:latin typeface="HP001 5 hàng" panose="020B0603050302020204" pitchFamily="34" charset="0"/>
              </a:rPr>
              <a:t>trên</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sông</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Đà</a:t>
            </a:r>
            <a:endParaRPr lang="en-US" altLang="vi-VN" sz="3600" b="1" dirty="0">
              <a:solidFill>
                <a:srgbClr val="FFFF00"/>
              </a:solidFill>
              <a:latin typeface="HP001 5 hàng" panose="020B0603050302020204" pitchFamily="34" charset="0"/>
            </a:endParaRPr>
          </a:p>
          <a:p>
            <a:pPr algn="ctr" eaLnBrk="1" hangingPunct="1">
              <a:lnSpc>
                <a:spcPct val="100000"/>
              </a:lnSpc>
              <a:spcBef>
                <a:spcPct val="0"/>
              </a:spcBef>
              <a:buFontTx/>
              <a:buNone/>
            </a:pPr>
            <a:r>
              <a:rPr lang="en-US" altLang="vi-VN" b="1" dirty="0">
                <a:solidFill>
                  <a:schemeClr val="bg1"/>
                </a:solidFill>
                <a:latin typeface="HP001 5 hàng" panose="020B0603050302020204" pitchFamily="34" charset="0"/>
              </a:rPr>
              <a:t>(</a:t>
            </a:r>
            <a:r>
              <a:rPr lang="en-US" altLang="vi-VN" b="1" dirty="0" err="1">
                <a:solidFill>
                  <a:schemeClr val="bg1"/>
                </a:solidFill>
                <a:latin typeface="HP001 5 hàng" panose="020B0603050302020204" pitchFamily="34" charset="0"/>
              </a:rPr>
              <a:t>Trích</a:t>
            </a:r>
            <a:r>
              <a:rPr lang="en-US" altLang="vi-VN" b="1" dirty="0">
                <a:solidFill>
                  <a:schemeClr val="bg1"/>
                </a:solidFill>
                <a:latin typeface="HP001 5 hàng" panose="020B0603050302020204" pitchFamily="34" charset="0"/>
              </a:rPr>
              <a:t>)</a:t>
            </a:r>
          </a:p>
          <a:p>
            <a:pPr algn="r" eaLnBrk="1" hangingPunct="1">
              <a:lnSpc>
                <a:spcPct val="100000"/>
              </a:lnSpc>
              <a:spcBef>
                <a:spcPct val="0"/>
              </a:spcBef>
              <a:buFontTx/>
              <a:buNone/>
            </a:pPr>
            <a:r>
              <a:rPr lang="en-US" altLang="vi-VN" sz="3600" b="1" dirty="0" err="1">
                <a:solidFill>
                  <a:srgbClr val="FFFF00"/>
                </a:solidFill>
                <a:latin typeface="HP001 5 hàng" panose="020B0603050302020204" pitchFamily="34" charset="0"/>
              </a:rPr>
              <a:t>Quang</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Huy</a:t>
            </a:r>
            <a:endParaRPr lang="en-US" altLang="vi-VN" sz="3600" b="1" dirty="0">
              <a:solidFill>
                <a:srgbClr val="FFFF00"/>
              </a:solidFill>
              <a:latin typeface="HP001 5 hàng" panose="020B0603050302020204" pitchFamily="34" charset="0"/>
            </a:endParaRPr>
          </a:p>
          <a:p>
            <a:pPr algn="ctr" eaLnBrk="1" hangingPunct="1">
              <a:lnSpc>
                <a:spcPct val="100000"/>
              </a:lnSpc>
              <a:spcBef>
                <a:spcPct val="0"/>
              </a:spcBef>
              <a:buFontTx/>
              <a:buNone/>
            </a:pPr>
            <a:endParaRPr lang="en-US" altLang="vi-VN" sz="3600" b="1" dirty="0">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8</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573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TotalTime>
  <Words>1310</Words>
  <Application>Microsoft Office PowerPoint</Application>
  <PresentationFormat>Widescreen</PresentationFormat>
  <Paragraphs>165</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HP001 5 hàng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Admin</cp:lastModifiedBy>
  <cp:revision>86</cp:revision>
  <dcterms:created xsi:type="dcterms:W3CDTF">2008-10-13T04:59:40Z</dcterms:created>
  <dcterms:modified xsi:type="dcterms:W3CDTF">2021-10-16T11:28:23Z</dcterms:modified>
</cp:coreProperties>
</file>