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9" r:id="rId2"/>
    <p:sldId id="280" r:id="rId3"/>
    <p:sldId id="282" r:id="rId4"/>
    <p:sldId id="257" r:id="rId5"/>
    <p:sldId id="260" r:id="rId6"/>
    <p:sldId id="269" r:id="rId7"/>
    <p:sldId id="276" r:id="rId8"/>
    <p:sldId id="278" r:id="rId9"/>
    <p:sldId id="277" r:id="rId10"/>
    <p:sldId id="279" r:id="rId11"/>
    <p:sldId id="281" r:id="rId1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0C9D5"/>
    <a:srgbClr val="F3C900"/>
    <a:srgbClr val="FFD000"/>
    <a:srgbClr val="40B1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515" autoAdjust="0"/>
    <p:restoredTop sz="94660"/>
  </p:normalViewPr>
  <p:slideViewPr>
    <p:cSldViewPr snapToGrid="0">
      <p:cViewPr varScale="1">
        <p:scale>
          <a:sx n="56" d="100"/>
          <a:sy n="56" d="100"/>
        </p:scale>
        <p:origin x="48" y="5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t>2021/12/14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Calibri" panose="020F0502020204030204" charset="0"/>
                <a:cs typeface="Calibri" panose="020F0502020204030204" charset="0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Calibri" panose="020F0502020204030204" charset="0"/>
                <a:cs typeface="Calibri" panose="020F0502020204030204" charset="0"/>
              </a:defRPr>
            </a:lvl1pPr>
          </a:lstStyle>
          <a:p>
            <a:fld id="{D2A48B96-639E-45A3-A0BA-2464DFDB1FAA}" type="datetimeFigureOut">
              <a:rPr lang="zh-CN" altLang="en-US" smtClean="0"/>
              <a:t>2021/12/14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Calibri" panose="020F0502020204030204" charset="0"/>
                <a:cs typeface="Calibri" panose="020F0502020204030204" charset="0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Calibri" panose="020F0502020204030204" charset="0"/>
                <a:cs typeface="Calibri" panose="020F0502020204030204" charset="0"/>
              </a:defRPr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Calibri" panose="020F0502020204030204" charset="0"/>
        <a:cs typeface="Calibri" panose="020F050202020403020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Calibri" panose="020F0502020204030204" charset="0"/>
        <a:cs typeface="Calibri" panose="020F050202020403020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Calibri" panose="020F0502020204030204" charset="0"/>
        <a:cs typeface="Calibri" panose="020F050202020403020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Calibri" panose="020F0502020204030204" charset="0"/>
        <a:cs typeface="Calibri" panose="020F050202020403020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Calibri" panose="020F0502020204030204" charset="0"/>
        <a:cs typeface="Calibri" panose="020F050202020403020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85260-5B6C-484A-8636-B5911F59C790}" type="datetimeFigureOut">
              <a:rPr lang="zh-CN" altLang="en-US" smtClean="0"/>
              <a:t>2021/12/14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F3C3A-4CFF-45E7-A74F-3D5C546B81C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85260-5B6C-484A-8636-B5911F59C790}" type="datetimeFigureOut">
              <a:rPr lang="zh-CN" altLang="en-US" smtClean="0"/>
              <a:t>2021/12/14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F3C3A-4CFF-45E7-A74F-3D5C546B81C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85260-5B6C-484A-8636-B5911F59C790}" type="datetimeFigureOut">
              <a:rPr lang="zh-CN" altLang="en-US" smtClean="0"/>
              <a:t>2021/12/14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F3C3A-4CFF-45E7-A74F-3D5C546B81C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85260-5B6C-484A-8636-B5911F59C790}" type="datetimeFigureOut">
              <a:rPr lang="zh-CN" altLang="en-US" smtClean="0"/>
              <a:t>2021/12/14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F3C3A-4CFF-45E7-A74F-3D5C546B81C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85260-5B6C-484A-8636-B5911F59C790}" type="datetimeFigureOut">
              <a:rPr lang="zh-CN" altLang="en-US" smtClean="0"/>
              <a:t>2021/12/14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F3C3A-4CFF-45E7-A74F-3D5C546B81C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85260-5B6C-484A-8636-B5911F59C790}" type="datetimeFigureOut">
              <a:rPr lang="zh-CN" altLang="en-US" smtClean="0"/>
              <a:t>2021/12/14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F3C3A-4CFF-45E7-A74F-3D5C546B81C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85260-5B6C-484A-8636-B5911F59C790}" type="datetimeFigureOut">
              <a:rPr lang="zh-CN" altLang="en-US" smtClean="0"/>
              <a:t>2021/12/14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F3C3A-4CFF-45E7-A74F-3D5C546B81C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85260-5B6C-484A-8636-B5911F59C790}" type="datetimeFigureOut">
              <a:rPr lang="zh-CN" altLang="en-US" smtClean="0"/>
              <a:t>2021/12/14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F3C3A-4CFF-45E7-A74F-3D5C546B81C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85260-5B6C-484A-8636-B5911F59C790}" type="datetimeFigureOut">
              <a:rPr lang="zh-CN" altLang="en-US" smtClean="0"/>
              <a:t>2021/12/14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F3C3A-4CFF-45E7-A74F-3D5C546B81C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85260-5B6C-484A-8636-B5911F59C790}" type="datetimeFigureOut">
              <a:rPr lang="zh-CN" altLang="en-US" smtClean="0"/>
              <a:t>2021/12/14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F3C3A-4CFF-45E7-A74F-3D5C546B81C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85260-5B6C-484A-8636-B5911F59C790}" type="datetimeFigureOut">
              <a:rPr lang="zh-CN" altLang="en-US" smtClean="0"/>
              <a:t>2021/12/14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F3C3A-4CFF-45E7-A74F-3D5C546B81C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defRPr>
            </a:lvl1pPr>
          </a:lstStyle>
          <a:p>
            <a:fld id="{48185260-5B6C-484A-8636-B5911F59C790}" type="datetimeFigureOut">
              <a:rPr lang="zh-CN" altLang="en-US" smtClean="0"/>
              <a:t>2021/12/14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defRPr>
            </a:lvl1pPr>
          </a:lstStyle>
          <a:p>
            <a:fld id="{F75F3C3A-4CFF-45E7-A74F-3D5C546B81C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libri" panose="020F0502020204030204" charset="0"/>
          <a:ea typeface="Calibri" panose="020F0502020204030204" charset="0"/>
          <a:cs typeface="Calibri" panose="020F050202020403020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libri" panose="020F0502020204030204" charset="0"/>
          <a:ea typeface="Calibri" panose="020F0502020204030204" charset="0"/>
          <a:cs typeface="Calibri" panose="020F050202020403020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libri" panose="020F0502020204030204" charset="0"/>
          <a:ea typeface="Calibri" panose="020F0502020204030204" charset="0"/>
          <a:cs typeface="Calibri" panose="020F050202020403020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libri" panose="020F0502020204030204" charset="0"/>
          <a:ea typeface="Calibri" panose="020F0502020204030204" charset="0"/>
          <a:cs typeface="Calibri" panose="020F050202020403020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libri" panose="020F0502020204030204" charset="0"/>
          <a:ea typeface="Calibri" panose="020F0502020204030204" charset="0"/>
          <a:cs typeface="Calibri" panose="020F050202020403020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libri" panose="020F0502020204030204" charset="0"/>
          <a:ea typeface="Calibri" panose="020F0502020204030204" charset="0"/>
          <a:cs typeface="Calibri" panose="020F050202020403020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4" Type="http://schemas.openxmlformats.org/officeDocument/2006/relationships/image" Target="file:///C:\Program%20Files\Inknoe%20ClassPoint\Images\multiple_choice_without%20result_default_cm.png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4" Type="http://schemas.openxmlformats.org/officeDocument/2006/relationships/image" Target="file:///C:\Program%20Files\Inknoe%20ClassPoint\Images\multiple_choice_without%20result_default_cm.png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13" Type="http://schemas.openxmlformats.org/officeDocument/2006/relationships/image" Target="../media/image23.png"/><Relationship Id="rId18" Type="http://schemas.openxmlformats.org/officeDocument/2006/relationships/image" Target="../media/image2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12" Type="http://schemas.openxmlformats.org/officeDocument/2006/relationships/image" Target="../media/image22.png"/><Relationship Id="rId17" Type="http://schemas.openxmlformats.org/officeDocument/2006/relationships/image" Target="../media/image27.png"/><Relationship Id="rId2" Type="http://schemas.openxmlformats.org/officeDocument/2006/relationships/image" Target="../media/image3.emf"/><Relationship Id="rId16" Type="http://schemas.openxmlformats.org/officeDocument/2006/relationships/image" Target="../media/image2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11" Type="http://schemas.openxmlformats.org/officeDocument/2006/relationships/image" Target="../media/image21.png"/><Relationship Id="rId5" Type="http://schemas.openxmlformats.org/officeDocument/2006/relationships/image" Target="../media/image15.png"/><Relationship Id="rId15" Type="http://schemas.openxmlformats.org/officeDocument/2006/relationships/image" Target="../media/image25.png"/><Relationship Id="rId10" Type="http://schemas.openxmlformats.org/officeDocument/2006/relationships/image" Target="../media/image20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Relationship Id="rId14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图片 2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V="1">
            <a:off x="2876409" y="4830936"/>
            <a:ext cx="6661533" cy="151200"/>
          </a:xfrm>
          <a:prstGeom prst="rect">
            <a:avLst/>
          </a:prstGeom>
        </p:spPr>
      </p:pic>
      <p:pic>
        <p:nvPicPr>
          <p:cNvPr id="31" name="图片 3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39935" y="879231"/>
            <a:ext cx="4288296" cy="3628121"/>
          </a:xfrm>
          <a:prstGeom prst="rect">
            <a:avLst/>
          </a:prstGeom>
        </p:spPr>
      </p:pic>
      <p:sp>
        <p:nvSpPr>
          <p:cNvPr id="32" name="文本框 31"/>
          <p:cNvSpPr txBox="1"/>
          <p:nvPr/>
        </p:nvSpPr>
        <p:spPr>
          <a:xfrm>
            <a:off x="4168065" y="5229056"/>
            <a:ext cx="423224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6600" b="1" dirty="0" err="1">
                <a:solidFill>
                  <a:srgbClr val="03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charset="0"/>
              </a:rPr>
              <a:t>Khởi</a:t>
            </a:r>
            <a:r>
              <a:rPr lang="en-US" altLang="zh-CN" sz="6600" b="1" dirty="0">
                <a:solidFill>
                  <a:srgbClr val="03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charset="0"/>
              </a:rPr>
              <a:t> </a:t>
            </a:r>
            <a:r>
              <a:rPr lang="en-US" altLang="zh-CN" sz="6600" b="1" dirty="0" err="1">
                <a:solidFill>
                  <a:srgbClr val="03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charset="0"/>
              </a:rPr>
              <a:t>động</a:t>
            </a:r>
            <a:endParaRPr lang="zh-CN" altLang="en-US" sz="6600" b="1" dirty="0">
              <a:solidFill>
                <a:srgbClr val="030000"/>
              </a:solidFill>
              <a:latin typeface="Cambria" panose="02040503050406030204" pitchFamily="18" charset="0"/>
              <a:ea typeface="Calibri" panose="020F0502020204030204" charset="0"/>
              <a:cs typeface="Calibri" panose="020F0502020204030204" charset="0"/>
            </a:endParaRPr>
          </a:p>
        </p:txBody>
      </p:sp>
      <p:pic>
        <p:nvPicPr>
          <p:cNvPr id="33" name="图片 3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15483" y="157527"/>
            <a:ext cx="7337410" cy="4610233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1701947" y="203966"/>
            <a:ext cx="7242235" cy="4507606"/>
            <a:chOff x="-642827" y="-801142"/>
            <a:chExt cx="13477653" cy="8460283"/>
          </a:xfrm>
        </p:grpSpPr>
        <p:pic>
          <p:nvPicPr>
            <p:cNvPr id="5" name="图片 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-642827" y="-801142"/>
              <a:ext cx="13477653" cy="8460283"/>
            </a:xfrm>
            <a:prstGeom prst="rect">
              <a:avLst/>
            </a:prstGeom>
          </p:spPr>
        </p:pic>
        <p:pic>
          <p:nvPicPr>
            <p:cNvPr id="6" name="图片 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234354" y="119835"/>
              <a:ext cx="7723292" cy="6618329"/>
            </a:xfrm>
            <a:prstGeom prst="rect">
              <a:avLst/>
            </a:prstGeom>
          </p:spPr>
        </p:pic>
      </p:grpSp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2441701" y="5710167"/>
            <a:ext cx="6661533" cy="151200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2225973" y="4711572"/>
            <a:ext cx="709299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5400" b="1" dirty="0" err="1">
                <a:solidFill>
                  <a:srgbClr val="030000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Chúc</a:t>
            </a:r>
            <a:r>
              <a:rPr lang="en-US" altLang="zh-CN" sz="5400" b="1" dirty="0">
                <a:solidFill>
                  <a:srgbClr val="030000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 </a:t>
            </a:r>
            <a:r>
              <a:rPr lang="en-US" altLang="zh-CN" sz="5400" b="1" dirty="0" err="1">
                <a:solidFill>
                  <a:srgbClr val="030000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các</a:t>
            </a:r>
            <a:r>
              <a:rPr lang="en-US" altLang="zh-CN" sz="5400" b="1" dirty="0">
                <a:solidFill>
                  <a:srgbClr val="030000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 </a:t>
            </a:r>
            <a:r>
              <a:rPr lang="en-US" altLang="zh-CN" sz="5400" b="1" dirty="0" err="1">
                <a:solidFill>
                  <a:srgbClr val="030000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em</a:t>
            </a:r>
            <a:r>
              <a:rPr lang="en-US" altLang="zh-CN" sz="5400" b="1" dirty="0">
                <a:solidFill>
                  <a:srgbClr val="030000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 </a:t>
            </a:r>
            <a:r>
              <a:rPr lang="en-US" altLang="zh-CN" sz="5400" b="1" dirty="0" err="1">
                <a:solidFill>
                  <a:srgbClr val="030000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học</a:t>
            </a:r>
            <a:r>
              <a:rPr lang="en-US" altLang="zh-CN" sz="5400" b="1" dirty="0">
                <a:solidFill>
                  <a:srgbClr val="030000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 </a:t>
            </a:r>
            <a:r>
              <a:rPr lang="en-US" altLang="zh-CN" sz="5400" b="1" dirty="0" err="1">
                <a:solidFill>
                  <a:srgbClr val="030000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tốt</a:t>
            </a:r>
            <a:r>
              <a:rPr lang="en-US" altLang="zh-CN" sz="5400" b="1" dirty="0">
                <a:solidFill>
                  <a:srgbClr val="030000"/>
                </a:solidFill>
                <a:latin typeface="Calibri" panose="020F0502020204030204" charset="0"/>
                <a:ea typeface="Calibri" panose="020F0502020204030204" charset="0"/>
                <a:cs typeface="Calibri" panose="020F0502020204030204" charset="0"/>
              </a:rPr>
              <a:t>!</a:t>
            </a:r>
            <a:endParaRPr lang="zh-CN" altLang="en-US" sz="5400" b="1" dirty="0">
              <a:solidFill>
                <a:srgbClr val="030000"/>
              </a:solidFill>
              <a:latin typeface="Calibri" panose="020F0502020204030204" charset="0"/>
              <a:ea typeface="Calibri" panose="020F0502020204030204" charset="0"/>
              <a:cs typeface="Calibri" panose="020F050202020403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B77A72FA-9749-4E2F-B970-D90998C25A8A}"/>
              </a:ext>
            </a:extLst>
          </p:cNvPr>
          <p:cNvSpPr/>
          <p:nvPr/>
        </p:nvSpPr>
        <p:spPr>
          <a:xfrm>
            <a:off x="1808930" y="1162211"/>
            <a:ext cx="2438398" cy="743803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en-US" sz="36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A. 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D738F97-EA19-44BE-956E-F6E0045DD4CF}"/>
              </a:ext>
            </a:extLst>
          </p:cNvPr>
          <p:cNvSpPr txBox="1"/>
          <p:nvPr/>
        </p:nvSpPr>
        <p:spPr>
          <a:xfrm>
            <a:off x="530092" y="127923"/>
            <a:ext cx="7460973" cy="9541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altLang="en-US" sz="2800" b="1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28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1. </a:t>
            </a:r>
            <a:r>
              <a:rPr lang="en-US" altLang="en-US" sz="2800" b="1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sz="28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altLang="en-US" sz="28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                                                 0,3 : 0,15              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A12FB647-D1B2-4DB2-A874-86563B42D8AE}"/>
              </a:ext>
            </a:extLst>
          </p:cNvPr>
          <p:cNvSpPr/>
          <p:nvPr/>
        </p:nvSpPr>
        <p:spPr>
          <a:xfrm>
            <a:off x="1808930" y="2338440"/>
            <a:ext cx="2438398" cy="743803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en-US" sz="36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B. 1,2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2330D74C-9607-47D0-BA4C-DB216C132CB9}"/>
              </a:ext>
            </a:extLst>
          </p:cNvPr>
          <p:cNvSpPr/>
          <p:nvPr/>
        </p:nvSpPr>
        <p:spPr>
          <a:xfrm>
            <a:off x="7202562" y="2207501"/>
            <a:ext cx="2438398" cy="743803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en-US" sz="36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D. 0,2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8683E23C-477F-494E-85F3-0F402A51279D}"/>
              </a:ext>
            </a:extLst>
          </p:cNvPr>
          <p:cNvSpPr/>
          <p:nvPr/>
        </p:nvSpPr>
        <p:spPr>
          <a:xfrm>
            <a:off x="7136301" y="1122454"/>
            <a:ext cx="2438398" cy="74380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en-US" sz="36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C. 20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8CFAB8A-E08A-40FD-ABF3-61FC356618F2}"/>
              </a:ext>
            </a:extLst>
          </p:cNvPr>
          <p:cNvSpPr txBox="1"/>
          <p:nvPr/>
        </p:nvSpPr>
        <p:spPr>
          <a:xfrm>
            <a:off x="530092" y="3472518"/>
            <a:ext cx="7460973" cy="9541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altLang="en-US" sz="2800" b="1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28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2. </a:t>
            </a:r>
            <a:r>
              <a:rPr lang="en-US" altLang="en-US" sz="2800" b="1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sz="28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altLang="en-US" sz="28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                                                98,156 : 4,63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3962EC05-C380-4ADE-B49C-2FA633D43FC0}"/>
              </a:ext>
            </a:extLst>
          </p:cNvPr>
          <p:cNvSpPr/>
          <p:nvPr/>
        </p:nvSpPr>
        <p:spPr>
          <a:xfrm>
            <a:off x="1577011" y="4528634"/>
            <a:ext cx="2438398" cy="743803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en-US" sz="36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A. 21,2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D885CB91-45E6-4D4E-8A86-BDFDBAE95D9E}"/>
              </a:ext>
            </a:extLst>
          </p:cNvPr>
          <p:cNvSpPr/>
          <p:nvPr/>
        </p:nvSpPr>
        <p:spPr>
          <a:xfrm>
            <a:off x="1577011" y="5704863"/>
            <a:ext cx="2438398" cy="743803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en-US" sz="36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B. 2,12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E75677C3-5FDC-4305-8195-060FBDE057E5}"/>
              </a:ext>
            </a:extLst>
          </p:cNvPr>
          <p:cNvSpPr/>
          <p:nvPr/>
        </p:nvSpPr>
        <p:spPr>
          <a:xfrm>
            <a:off x="6970643" y="5573924"/>
            <a:ext cx="2438398" cy="743803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en-US" sz="36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D. </a:t>
            </a:r>
            <a:r>
              <a:rPr lang="en-US" altLang="en-US" sz="3600" b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21,02</a:t>
            </a:r>
            <a:endParaRPr lang="en-US" altLang="en-US" sz="3600" b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1A114FD9-5ED2-4216-B903-66D3CCDCE77D}"/>
              </a:ext>
            </a:extLst>
          </p:cNvPr>
          <p:cNvSpPr/>
          <p:nvPr/>
        </p:nvSpPr>
        <p:spPr>
          <a:xfrm>
            <a:off x="6904382" y="4488877"/>
            <a:ext cx="2438398" cy="74380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en-US" sz="36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C. 212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D6FBD0FF-67A9-4719-BA19-DBEA9309F852}"/>
              </a:ext>
            </a:extLst>
          </p:cNvPr>
          <p:cNvSpPr/>
          <p:nvPr/>
        </p:nvSpPr>
        <p:spPr>
          <a:xfrm>
            <a:off x="1808930" y="1283925"/>
            <a:ext cx="540547" cy="558868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2306A06-CF5D-4297-98E6-446490EADDD8}"/>
              </a:ext>
            </a:extLst>
          </p:cNvPr>
          <p:cNvSpPr/>
          <p:nvPr/>
        </p:nvSpPr>
        <p:spPr>
          <a:xfrm>
            <a:off x="1577011" y="4656234"/>
            <a:ext cx="540547" cy="558868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2782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B77A72FA-9749-4E2F-B970-D90998C25A8A}"/>
              </a:ext>
            </a:extLst>
          </p:cNvPr>
          <p:cNvSpPr/>
          <p:nvPr/>
        </p:nvSpPr>
        <p:spPr>
          <a:xfrm>
            <a:off x="1808930" y="1162211"/>
            <a:ext cx="2438398" cy="743803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en-US" sz="36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A. 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D738F97-EA19-44BE-956E-F6E0045DD4CF}"/>
              </a:ext>
            </a:extLst>
          </p:cNvPr>
          <p:cNvSpPr txBox="1"/>
          <p:nvPr/>
        </p:nvSpPr>
        <p:spPr>
          <a:xfrm>
            <a:off x="530092" y="127923"/>
            <a:ext cx="7460973" cy="9541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altLang="en-US" sz="2800" b="1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28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1. </a:t>
            </a:r>
            <a:r>
              <a:rPr lang="en-US" altLang="en-US" sz="2800" b="1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sz="28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altLang="en-US" sz="28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                                                 0,3 : 0,15              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A12FB647-D1B2-4DB2-A874-86563B42D8AE}"/>
              </a:ext>
            </a:extLst>
          </p:cNvPr>
          <p:cNvSpPr/>
          <p:nvPr/>
        </p:nvSpPr>
        <p:spPr>
          <a:xfrm>
            <a:off x="1808930" y="2338440"/>
            <a:ext cx="2438398" cy="743803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en-US" sz="36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B. 1,2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2330D74C-9607-47D0-BA4C-DB216C132CB9}"/>
              </a:ext>
            </a:extLst>
          </p:cNvPr>
          <p:cNvSpPr/>
          <p:nvPr/>
        </p:nvSpPr>
        <p:spPr>
          <a:xfrm>
            <a:off x="7202562" y="2207501"/>
            <a:ext cx="2438398" cy="743803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en-US" sz="36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D. 0,2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8683E23C-477F-494E-85F3-0F402A51279D}"/>
              </a:ext>
            </a:extLst>
          </p:cNvPr>
          <p:cNvSpPr/>
          <p:nvPr/>
        </p:nvSpPr>
        <p:spPr>
          <a:xfrm>
            <a:off x="7136301" y="1122454"/>
            <a:ext cx="2438398" cy="74380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en-US" sz="36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C. 20</a:t>
            </a:r>
          </a:p>
        </p:txBody>
      </p:sp>
      <p:pic>
        <p:nvPicPr>
          <p:cNvPr id="5" name="btnInknoeActivity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7607" y="4034790"/>
            <a:ext cx="2219546" cy="57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3109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48CFAB8A-E08A-40FD-ABF3-61FC356618F2}"/>
              </a:ext>
            </a:extLst>
          </p:cNvPr>
          <p:cNvSpPr txBox="1"/>
          <p:nvPr/>
        </p:nvSpPr>
        <p:spPr>
          <a:xfrm>
            <a:off x="530092" y="649308"/>
            <a:ext cx="7460973" cy="9541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altLang="en-US" sz="2800" b="1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28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2. </a:t>
            </a:r>
            <a:r>
              <a:rPr lang="en-US" altLang="en-US" sz="2800" b="1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sz="28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altLang="en-US" sz="28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                                                98,156 : 4,63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3962EC05-C380-4ADE-B49C-2FA633D43FC0}"/>
              </a:ext>
            </a:extLst>
          </p:cNvPr>
          <p:cNvSpPr/>
          <p:nvPr/>
        </p:nvSpPr>
        <p:spPr>
          <a:xfrm>
            <a:off x="1577011" y="1705424"/>
            <a:ext cx="2438398" cy="743803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en-US" sz="36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A. 21,2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D885CB91-45E6-4D4E-8A86-BDFDBAE95D9E}"/>
              </a:ext>
            </a:extLst>
          </p:cNvPr>
          <p:cNvSpPr/>
          <p:nvPr/>
        </p:nvSpPr>
        <p:spPr>
          <a:xfrm>
            <a:off x="1577011" y="2881653"/>
            <a:ext cx="2438398" cy="743803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en-US" sz="36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B. 2,12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E75677C3-5FDC-4305-8195-060FBDE057E5}"/>
              </a:ext>
            </a:extLst>
          </p:cNvPr>
          <p:cNvSpPr/>
          <p:nvPr/>
        </p:nvSpPr>
        <p:spPr>
          <a:xfrm>
            <a:off x="6970643" y="2750714"/>
            <a:ext cx="2438398" cy="743803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en-US" sz="36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D. </a:t>
            </a:r>
            <a:r>
              <a:rPr lang="en-US" altLang="en-US" sz="3600" b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21,02</a:t>
            </a:r>
            <a:endParaRPr lang="en-US" altLang="en-US" sz="3600" b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1A114FD9-5ED2-4216-B903-66D3CCDCE77D}"/>
              </a:ext>
            </a:extLst>
          </p:cNvPr>
          <p:cNvSpPr/>
          <p:nvPr/>
        </p:nvSpPr>
        <p:spPr>
          <a:xfrm>
            <a:off x="6904382" y="1665667"/>
            <a:ext cx="2438398" cy="74380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en-US" sz="36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C. 212</a:t>
            </a:r>
          </a:p>
        </p:txBody>
      </p:sp>
      <p:pic>
        <p:nvPicPr>
          <p:cNvPr id="5" name="btnInknoeActivity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4747" y="4103370"/>
            <a:ext cx="2219546" cy="57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1116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2834943" y="2519772"/>
            <a:ext cx="6071144" cy="3549269"/>
            <a:chOff x="-642827" y="-801142"/>
            <a:chExt cx="13477653" cy="8460283"/>
          </a:xfrm>
        </p:grpSpPr>
        <p:pic>
          <p:nvPicPr>
            <p:cNvPr id="5" name="图片 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-642827" y="-801142"/>
              <a:ext cx="13477653" cy="8460283"/>
            </a:xfrm>
            <a:prstGeom prst="rect">
              <a:avLst/>
            </a:prstGeom>
          </p:spPr>
        </p:pic>
        <p:pic>
          <p:nvPicPr>
            <p:cNvPr id="6" name="图片 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234354" y="119835"/>
              <a:ext cx="7723292" cy="6618329"/>
            </a:xfrm>
            <a:prstGeom prst="rect">
              <a:avLst/>
            </a:prstGeom>
          </p:spPr>
        </p:pic>
      </p:grpSp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2441701" y="5834860"/>
            <a:ext cx="6661533" cy="151200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1788649" y="814961"/>
            <a:ext cx="816373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0" b="1" dirty="0" err="1">
                <a:solidFill>
                  <a:srgbClr val="03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charset="0"/>
              </a:rPr>
              <a:t>Thứ</a:t>
            </a:r>
            <a:r>
              <a:rPr lang="en-US" altLang="zh-CN" sz="4000" b="1" dirty="0">
                <a:solidFill>
                  <a:srgbClr val="03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charset="0"/>
              </a:rPr>
              <a:t> </a:t>
            </a:r>
            <a:r>
              <a:rPr lang="en-US" altLang="zh-CN" sz="4000" b="1" dirty="0" err="1">
                <a:solidFill>
                  <a:srgbClr val="03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charset="0"/>
              </a:rPr>
              <a:t>ba</a:t>
            </a:r>
            <a:r>
              <a:rPr lang="en-US" altLang="zh-CN" sz="4000" b="1" dirty="0">
                <a:solidFill>
                  <a:srgbClr val="03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charset="0"/>
              </a:rPr>
              <a:t> </a:t>
            </a:r>
            <a:r>
              <a:rPr lang="en-US" altLang="zh-CN" sz="4000" b="1" dirty="0" err="1">
                <a:solidFill>
                  <a:srgbClr val="03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charset="0"/>
              </a:rPr>
              <a:t>ngày</a:t>
            </a:r>
            <a:r>
              <a:rPr lang="en-US" altLang="zh-CN" sz="4000" b="1" dirty="0">
                <a:solidFill>
                  <a:srgbClr val="03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charset="0"/>
              </a:rPr>
              <a:t> </a:t>
            </a:r>
            <a:r>
              <a:rPr lang="en-US" altLang="zh-CN" sz="4000" b="1" dirty="0" smtClean="0">
                <a:solidFill>
                  <a:srgbClr val="03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charset="0"/>
              </a:rPr>
              <a:t>14  </a:t>
            </a:r>
            <a:r>
              <a:rPr lang="en-US" altLang="zh-CN" sz="4000" b="1" dirty="0" err="1">
                <a:solidFill>
                  <a:srgbClr val="03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charset="0"/>
              </a:rPr>
              <a:t>tháng</a:t>
            </a:r>
            <a:r>
              <a:rPr lang="en-US" altLang="zh-CN" sz="4000" b="1" dirty="0">
                <a:solidFill>
                  <a:srgbClr val="03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charset="0"/>
              </a:rPr>
              <a:t>   </a:t>
            </a:r>
            <a:r>
              <a:rPr lang="en-US" altLang="zh-CN" sz="4000" b="1" dirty="0" err="1">
                <a:solidFill>
                  <a:srgbClr val="03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charset="0"/>
              </a:rPr>
              <a:t>năm</a:t>
            </a:r>
            <a:r>
              <a:rPr lang="en-US" altLang="zh-CN" sz="4000" b="1" dirty="0">
                <a:solidFill>
                  <a:srgbClr val="03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charset="0"/>
              </a:rPr>
              <a:t> 2021</a:t>
            </a:r>
          </a:p>
          <a:p>
            <a:pPr algn="ctr"/>
            <a:r>
              <a:rPr lang="en-US" altLang="zh-CN" sz="4000" b="1" dirty="0" err="1">
                <a:solidFill>
                  <a:srgbClr val="03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charset="0"/>
              </a:rPr>
              <a:t>Toán</a:t>
            </a:r>
            <a:endParaRPr lang="en-US" altLang="zh-CN" sz="4000" b="1" dirty="0">
              <a:solidFill>
                <a:srgbClr val="030000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charset="0"/>
            </a:endParaRPr>
          </a:p>
          <a:p>
            <a:pPr algn="ctr"/>
            <a:r>
              <a:rPr lang="en-US" altLang="zh-CN" sz="4000" b="1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charset="0"/>
              </a:rPr>
              <a:t>Luyện</a:t>
            </a:r>
            <a:r>
              <a:rPr lang="en-US" altLang="zh-CN" sz="40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charset="0"/>
              </a:rPr>
              <a:t> </a:t>
            </a:r>
            <a:r>
              <a:rPr lang="en-US" altLang="zh-CN" sz="4000" b="1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charset="0"/>
              </a:rPr>
              <a:t>tập</a:t>
            </a:r>
            <a:r>
              <a:rPr lang="en-US" altLang="zh-CN" sz="40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charset="0"/>
              </a:rPr>
              <a:t> </a:t>
            </a:r>
            <a:r>
              <a:rPr lang="en-US" altLang="zh-CN" sz="4000" b="1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charset="0"/>
              </a:rPr>
              <a:t>chung</a:t>
            </a:r>
            <a:endParaRPr lang="zh-CN" altLang="en-US" sz="4000" b="1" dirty="0">
              <a:solidFill>
                <a:srgbClr val="C00000"/>
              </a:solidFill>
              <a:latin typeface="Cambria" panose="02040503050406030204" pitchFamily="18" charset="0"/>
              <a:ea typeface="Calibri" panose="020F0502020204030204" charset="0"/>
              <a:cs typeface="Calibri" panose="020F050202020403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图片 3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5483" y="157527"/>
            <a:ext cx="7337410" cy="4610233"/>
          </a:xfrm>
          <a:prstGeom prst="rect">
            <a:avLst/>
          </a:prstGeom>
        </p:spPr>
      </p:pic>
      <p:pic>
        <p:nvPicPr>
          <p:cNvPr id="30" name="图片 2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V="1">
            <a:off x="2876409" y="4830936"/>
            <a:ext cx="6661533" cy="151200"/>
          </a:xfrm>
          <a:prstGeom prst="rect">
            <a:avLst/>
          </a:prstGeom>
        </p:spPr>
      </p:pic>
      <p:sp>
        <p:nvSpPr>
          <p:cNvPr id="32" name="文本框 31"/>
          <p:cNvSpPr txBox="1"/>
          <p:nvPr/>
        </p:nvSpPr>
        <p:spPr>
          <a:xfrm>
            <a:off x="4097710" y="5305720"/>
            <a:ext cx="397275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6600" b="1" dirty="0" err="1">
                <a:solidFill>
                  <a:srgbClr val="03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charset="0"/>
              </a:rPr>
              <a:t>Luyện</a:t>
            </a:r>
            <a:r>
              <a:rPr lang="en-US" altLang="zh-CN" sz="6600" b="1" dirty="0">
                <a:solidFill>
                  <a:srgbClr val="03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charset="0"/>
              </a:rPr>
              <a:t> </a:t>
            </a:r>
            <a:r>
              <a:rPr lang="en-US" altLang="zh-CN" sz="6600" b="1" dirty="0" err="1">
                <a:solidFill>
                  <a:srgbClr val="03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charset="0"/>
              </a:rPr>
              <a:t>tập</a:t>
            </a:r>
            <a:endParaRPr lang="zh-CN" altLang="en-US" sz="6600" b="1" dirty="0">
              <a:solidFill>
                <a:srgbClr val="030000"/>
              </a:solidFill>
              <a:latin typeface="Cambria" panose="02040503050406030204" pitchFamily="18" charset="0"/>
              <a:ea typeface="Calibri" panose="020F0502020204030204" charset="0"/>
              <a:cs typeface="Calibri" panose="020F0502020204030204" charset="0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97923" y="2110153"/>
            <a:ext cx="4172322" cy="225652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图片 32"/>
          <p:cNvPicPr>
            <a:picLocks noChangeAspect="1"/>
          </p:cNvPicPr>
          <p:nvPr/>
        </p:nvPicPr>
        <p:blipFill rotWithShape="1">
          <a:blip r:embed="rId2"/>
          <a:srcRect r="43866" b="35615"/>
          <a:stretch>
            <a:fillRect/>
          </a:stretch>
        </p:blipFill>
        <p:spPr>
          <a:xfrm>
            <a:off x="0" y="-569357"/>
            <a:ext cx="2924382" cy="2107526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 rotWithShape="1">
          <a:blip r:embed="rId2"/>
          <a:srcRect l="54783"/>
          <a:stretch>
            <a:fillRect/>
          </a:stretch>
        </p:blipFill>
        <p:spPr>
          <a:xfrm rot="5400000" flipH="1">
            <a:off x="9377519" y="-261480"/>
            <a:ext cx="2355628" cy="3273334"/>
          </a:xfrm>
          <a:prstGeom prst="rect">
            <a:avLst/>
          </a:prstGeom>
        </p:spPr>
      </p:pic>
      <p:sp>
        <p:nvSpPr>
          <p:cNvPr id="19" name="Rectangle 4">
            <a:extLst>
              <a:ext uri="{FF2B5EF4-FFF2-40B4-BE49-F238E27FC236}">
                <a16:creationId xmlns:a16="http://schemas.microsoft.com/office/drawing/2014/main" id="{8384A48C-9DE8-47DA-A4D9-4329233344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9450" y="400680"/>
            <a:ext cx="3810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457200" indent="-4572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indent="0" eaLnBrk="1" hangingPunct="1"/>
            <a:r>
              <a:rPr lang="en-US" altLang="en-US" sz="32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2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1. </a:t>
            </a:r>
            <a:r>
              <a:rPr lang="en-US" altLang="en-US" sz="3200" b="1" dirty="0" err="1">
                <a:solidFill>
                  <a:srgbClr val="280FBD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sz="3200" b="1" dirty="0">
                <a:solidFill>
                  <a:srgbClr val="280FBD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20" name="Text Box 22">
            <a:extLst>
              <a:ext uri="{FF2B5EF4-FFF2-40B4-BE49-F238E27FC236}">
                <a16:creationId xmlns:a16="http://schemas.microsoft.com/office/drawing/2014/main" id="{2928DDFB-CCC0-4AAB-97EC-5F879622AB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76" y="1344207"/>
            <a:ext cx="352742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a. 400 + 50 + 0,07</a:t>
            </a:r>
          </a:p>
        </p:txBody>
      </p:sp>
      <p:sp>
        <p:nvSpPr>
          <p:cNvPr id="21" name="Text Box 30">
            <a:extLst>
              <a:ext uri="{FF2B5EF4-FFF2-40B4-BE49-F238E27FC236}">
                <a16:creationId xmlns:a16="http://schemas.microsoft.com/office/drawing/2014/main" id="{0487808F-882F-4D24-9982-672CDF2D13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31727" y="1356435"/>
            <a:ext cx="357241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b. 30 + 0,5 + 0,04          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 Box 22">
                <a:extLst>
                  <a:ext uri="{FF2B5EF4-FFF2-40B4-BE49-F238E27FC236}">
                    <a16:creationId xmlns:a16="http://schemas.microsoft.com/office/drawing/2014/main" id="{87B79643-A0BF-462D-AFA8-CEFBEE411D2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69450" y="3631260"/>
                <a:ext cx="2971800" cy="8323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 sz="3200" b="1" dirty="0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c. 100 + 7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32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GB" altLang="en-US" sz="32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𝟖</m:t>
                        </m:r>
                      </m:num>
                      <m:den>
                        <m:r>
                          <a:rPr lang="en-GB" altLang="en-US" sz="32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𝟏𝟎𝟎</m:t>
                        </m:r>
                      </m:den>
                    </m:f>
                  </m:oMath>
                </a14:m>
                <a:r>
                  <a:rPr lang="en-US" altLang="en-US" sz="3200" b="1" dirty="0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22" name="Text Box 22">
                <a:extLst>
                  <a:ext uri="{FF2B5EF4-FFF2-40B4-BE49-F238E27FC236}">
                    <a16:creationId xmlns:a16="http://schemas.microsoft.com/office/drawing/2014/main" id="{87B79643-A0BF-462D-AFA8-CEFBEE411D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69450" y="3631260"/>
                <a:ext cx="2971800" cy="832344"/>
              </a:xfrm>
              <a:prstGeom prst="rect">
                <a:avLst/>
              </a:prstGeom>
              <a:blipFill>
                <a:blip r:embed="rId3"/>
                <a:stretch>
                  <a:fillRect l="-5123" b="-6618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 Box 30">
                <a:extLst>
                  <a:ext uri="{FF2B5EF4-FFF2-40B4-BE49-F238E27FC236}">
                    <a16:creationId xmlns:a16="http://schemas.microsoft.com/office/drawing/2014/main" id="{8AA77A38-D4F4-419A-8339-19557E85F2C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284162" y="3613893"/>
                <a:ext cx="3048000" cy="8109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 sz="3200" b="1" dirty="0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d. 35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32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GB" altLang="en-US" sz="32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𝟓</m:t>
                        </m:r>
                      </m:num>
                      <m:den>
                        <m:r>
                          <a:rPr lang="en-GB" altLang="en-US" sz="32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𝟏𝟎</m:t>
                        </m:r>
                      </m:den>
                    </m:f>
                  </m:oMath>
                </a14:m>
                <a:r>
                  <a:rPr lang="en-US" altLang="en-US" sz="3200" b="1" dirty="0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32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GB" altLang="en-US" sz="32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num>
                      <m:den>
                        <m:r>
                          <a:rPr lang="en-GB" altLang="en-US" sz="32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𝟏𝟎𝟎</m:t>
                        </m:r>
                      </m:den>
                    </m:f>
                  </m:oMath>
                </a14:m>
                <a:r>
                  <a:rPr lang="en-US" altLang="en-US" sz="3200" b="1" dirty="0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            </a:t>
                </a:r>
              </a:p>
            </p:txBody>
          </p:sp>
        </mc:Choice>
        <mc:Fallback xmlns="">
          <p:sp>
            <p:nvSpPr>
              <p:cNvPr id="23" name="Text Box 30">
                <a:extLst>
                  <a:ext uri="{FF2B5EF4-FFF2-40B4-BE49-F238E27FC236}">
                    <a16:creationId xmlns:a16="http://schemas.microsoft.com/office/drawing/2014/main" id="{8AA77A38-D4F4-419A-8339-19557E85F2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284162" y="3613893"/>
                <a:ext cx="3048000" cy="810991"/>
              </a:xfrm>
              <a:prstGeom prst="rect">
                <a:avLst/>
              </a:prstGeom>
              <a:blipFill>
                <a:blip r:embed="rId4"/>
                <a:stretch>
                  <a:fillRect l="-5200" b="-9774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TextBox 34">
            <a:extLst>
              <a:ext uri="{FF2B5EF4-FFF2-40B4-BE49-F238E27FC236}">
                <a16:creationId xmlns:a16="http://schemas.microsoft.com/office/drawing/2014/main" id="{C7B6CD15-16A6-4E0E-AF75-062687CA212F}"/>
              </a:ext>
            </a:extLst>
          </p:cNvPr>
          <p:cNvSpPr txBox="1"/>
          <p:nvPr/>
        </p:nvSpPr>
        <p:spPr>
          <a:xfrm>
            <a:off x="489586" y="2012963"/>
            <a:ext cx="634465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32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 450 + 0,07</a:t>
            </a:r>
            <a:endParaRPr lang="en-GB" sz="3200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A36A1EE-A970-465A-BF84-63716BD72AE1}"/>
              </a:ext>
            </a:extLst>
          </p:cNvPr>
          <p:cNvSpPr txBox="1"/>
          <p:nvPr/>
        </p:nvSpPr>
        <p:spPr>
          <a:xfrm>
            <a:off x="469450" y="2725162"/>
            <a:ext cx="634465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32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  450,07</a:t>
            </a:r>
            <a:endParaRPr lang="en-GB" sz="3200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A55864D4-28C9-411A-AAB8-B8DABB20F27C}"/>
              </a:ext>
            </a:extLst>
          </p:cNvPr>
          <p:cNvSpPr txBox="1"/>
          <p:nvPr/>
        </p:nvSpPr>
        <p:spPr>
          <a:xfrm>
            <a:off x="6814102" y="2004976"/>
            <a:ext cx="636069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32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 30,5 + 0,04</a:t>
            </a:r>
            <a:endParaRPr lang="en-GB" sz="3200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7FF22060-61E4-4561-AB64-D393AB8E4410}"/>
              </a:ext>
            </a:extLst>
          </p:cNvPr>
          <p:cNvSpPr txBox="1"/>
          <p:nvPr/>
        </p:nvSpPr>
        <p:spPr>
          <a:xfrm>
            <a:off x="6727658" y="2661504"/>
            <a:ext cx="658528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32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= 30,54            </a:t>
            </a:r>
            <a:endParaRPr lang="en-GB" sz="3200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D640C57F-61BA-4CE8-8908-9EACF01BB5A5}"/>
              </a:ext>
            </a:extLst>
          </p:cNvPr>
          <p:cNvSpPr txBox="1"/>
          <p:nvPr/>
        </p:nvSpPr>
        <p:spPr>
          <a:xfrm>
            <a:off x="517576" y="4546093"/>
            <a:ext cx="322023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32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 107 + 0,08</a:t>
            </a:r>
            <a:endParaRPr lang="en-GB" sz="3200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69B43F51-AF64-4A05-B299-24D665832CC8}"/>
              </a:ext>
            </a:extLst>
          </p:cNvPr>
          <p:cNvSpPr txBox="1"/>
          <p:nvPr/>
        </p:nvSpPr>
        <p:spPr>
          <a:xfrm>
            <a:off x="469450" y="5261930"/>
            <a:ext cx="262667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32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= 107,08 </a:t>
            </a:r>
            <a:endParaRPr lang="en-GB" sz="3200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14168703-0D75-411A-8073-EAD6356CD736}"/>
              </a:ext>
            </a:extLst>
          </p:cNvPr>
          <p:cNvSpPr txBox="1"/>
          <p:nvPr/>
        </p:nvSpPr>
        <p:spPr>
          <a:xfrm>
            <a:off x="6531727" y="4486366"/>
            <a:ext cx="665747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32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 35 + 0,5 + 0,03</a:t>
            </a:r>
            <a:endParaRPr lang="en-GB" sz="3200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DAD348CD-554E-4D29-8C51-767779C78C58}"/>
              </a:ext>
            </a:extLst>
          </p:cNvPr>
          <p:cNvSpPr txBox="1"/>
          <p:nvPr/>
        </p:nvSpPr>
        <p:spPr>
          <a:xfrm>
            <a:off x="6531727" y="5164173"/>
            <a:ext cx="665747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32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 35,5 + 0,03</a:t>
            </a:r>
            <a:endParaRPr lang="en-GB" sz="3200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B7D351B6-59A7-4691-998B-59AE27A8F2ED}"/>
              </a:ext>
            </a:extLst>
          </p:cNvPr>
          <p:cNvSpPr txBox="1"/>
          <p:nvPr/>
        </p:nvSpPr>
        <p:spPr>
          <a:xfrm>
            <a:off x="6531727" y="5888802"/>
            <a:ext cx="667351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32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 35,53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bldLvl="0" autoUpdateAnimBg="0"/>
      <p:bldP spid="20" grpId="0"/>
      <p:bldP spid="21" grpId="0"/>
      <p:bldP spid="22" grpId="0"/>
      <p:bldP spid="23" grpId="0"/>
      <p:bldP spid="35" grpId="0"/>
      <p:bldP spid="36" grpId="0"/>
      <p:bldP spid="37" grpId="0"/>
      <p:bldP spid="38" grpId="0"/>
      <p:bldP spid="39" grpId="0"/>
      <p:bldP spid="40" grpId="0"/>
      <p:bldP spid="42" grpId="0"/>
      <p:bldP spid="44" grpId="0"/>
      <p:bldP spid="4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图片 32"/>
          <p:cNvPicPr>
            <a:picLocks noChangeAspect="1"/>
          </p:cNvPicPr>
          <p:nvPr/>
        </p:nvPicPr>
        <p:blipFill rotWithShape="1">
          <a:blip r:embed="rId2"/>
          <a:srcRect r="43866" b="35615"/>
          <a:stretch>
            <a:fillRect/>
          </a:stretch>
        </p:blipFill>
        <p:spPr>
          <a:xfrm>
            <a:off x="17026" y="-408065"/>
            <a:ext cx="2924382" cy="2107526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 rotWithShape="1">
          <a:blip r:embed="rId2"/>
          <a:srcRect l="54783"/>
          <a:stretch>
            <a:fillRect/>
          </a:stretch>
        </p:blipFill>
        <p:spPr>
          <a:xfrm rot="5400000" flipH="1">
            <a:off x="9377519" y="-261480"/>
            <a:ext cx="2355628" cy="3273334"/>
          </a:xfrm>
          <a:prstGeom prst="rect">
            <a:avLst/>
          </a:prstGeom>
        </p:spPr>
      </p:pic>
      <p:sp>
        <p:nvSpPr>
          <p:cNvPr id="39" name="Rectangle 4">
            <a:extLst>
              <a:ext uri="{FF2B5EF4-FFF2-40B4-BE49-F238E27FC236}">
                <a16:creationId xmlns:a16="http://schemas.microsoft.com/office/drawing/2014/main" id="{499C630B-A6F7-423B-88D4-1D642C8730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7121" y="645698"/>
            <a:ext cx="3810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457200" indent="-4572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indent="0" eaLnBrk="1" hangingPunct="1"/>
            <a:r>
              <a:rPr lang="en-US" altLang="en-US" sz="36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6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2 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5D81344-1813-4866-A87B-0B9827B776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2635" y="645698"/>
            <a:ext cx="488950" cy="1200329"/>
          </a:xfrm>
          <a:prstGeom prst="rect">
            <a:avLst/>
          </a:prstGeom>
          <a:noFill/>
          <a:ln w="28575">
            <a:solidFill>
              <a:srgbClr val="280FB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&gt;</a:t>
            </a:r>
          </a:p>
          <a:p>
            <a:pPr eaLnBrk="1" hangingPunct="1"/>
            <a:r>
              <a:rPr lang="en-US" altLang="en-US" sz="24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&lt;    </a:t>
            </a:r>
          </a:p>
          <a:p>
            <a:pPr eaLnBrk="1" hangingPunct="1"/>
            <a:r>
              <a:rPr lang="en-US" altLang="en-US" sz="24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BC49B022-0831-4234-A7F5-87C8AB452B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1189" y="854504"/>
            <a:ext cx="37061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 dirty="0">
                <a:solidFill>
                  <a:srgbClr val="280FBD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3E2B759F-7720-41EA-B6C1-A9561340D1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4245" y="2318098"/>
            <a:ext cx="115262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280FBD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4,35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Object 42">
                <a:extLst>
                  <a:ext uri="{FF2B5EF4-FFF2-40B4-BE49-F238E27FC236}">
                    <a16:creationId xmlns:a16="http://schemas.microsoft.com/office/drawing/2014/main" id="{6E73F9B7-2A3E-469E-9571-CBF1A201462A}"/>
                  </a:ext>
                </a:extLst>
              </p:cNvPr>
              <p:cNvSpPr txBox="1"/>
              <p:nvPr/>
            </p:nvSpPr>
            <p:spPr bwMode="auto">
              <a:xfrm>
                <a:off x="1882836" y="2097567"/>
                <a:ext cx="804863" cy="116205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f>
                        <m:fPr>
                          <m:ctrlPr>
                            <a:rPr lang="en-GB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43" name="Object 42">
                <a:extLst>
                  <a:ext uri="{FF2B5EF4-FFF2-40B4-BE49-F238E27FC236}">
                    <a16:creationId xmlns:a16="http://schemas.microsoft.com/office/drawing/2014/main" id="{6E73F9B7-2A3E-469E-9571-CBF1A20146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882836" y="2097567"/>
                <a:ext cx="804863" cy="116205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TextBox 43">
            <a:extLst>
              <a:ext uri="{FF2B5EF4-FFF2-40B4-BE49-F238E27FC236}">
                <a16:creationId xmlns:a16="http://schemas.microsoft.com/office/drawing/2014/main" id="{258AE069-545F-49A0-A8A6-E484DDF287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0153" y="2318586"/>
            <a:ext cx="91532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....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3C6D18F5-F342-4190-B770-79B30CD535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25533" y="2209784"/>
            <a:ext cx="115262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280FBD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2,2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Object 45">
                <a:extLst>
                  <a:ext uri="{FF2B5EF4-FFF2-40B4-BE49-F238E27FC236}">
                    <a16:creationId xmlns:a16="http://schemas.microsoft.com/office/drawing/2014/main" id="{667C48A1-DB99-475F-8DDC-EADB065A7CF9}"/>
                  </a:ext>
                </a:extLst>
              </p:cNvPr>
              <p:cNvSpPr txBox="1"/>
              <p:nvPr/>
            </p:nvSpPr>
            <p:spPr bwMode="auto">
              <a:xfrm>
                <a:off x="7089777" y="2006600"/>
                <a:ext cx="1060450" cy="116363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f>
                        <m:fPr>
                          <m:ctrlPr>
                            <a:rPr lang="en-GB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25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46" name="Object 45">
                <a:extLst>
                  <a:ext uri="{FF2B5EF4-FFF2-40B4-BE49-F238E27FC236}">
                    <a16:creationId xmlns:a16="http://schemas.microsoft.com/office/drawing/2014/main" id="{667C48A1-DB99-475F-8DDC-EADB065A7C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089777" y="2006600"/>
                <a:ext cx="1060450" cy="116363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TextBox 46">
            <a:extLst>
              <a:ext uri="{FF2B5EF4-FFF2-40B4-BE49-F238E27FC236}">
                <a16:creationId xmlns:a16="http://schemas.microsoft.com/office/drawing/2014/main" id="{CA15012E-C5A7-4491-AA1A-8AC3A57833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48856" y="2085223"/>
            <a:ext cx="91532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....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B221E949-83C1-4D7F-8E95-63A0012A06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1488" y="4284567"/>
            <a:ext cx="144502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280FBD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14,09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Object 48">
                <a:extLst>
                  <a:ext uri="{FF2B5EF4-FFF2-40B4-BE49-F238E27FC236}">
                    <a16:creationId xmlns:a16="http://schemas.microsoft.com/office/drawing/2014/main" id="{F038B366-B30F-4D73-8C87-E1380FCD1A39}"/>
                  </a:ext>
                </a:extLst>
              </p:cNvPr>
              <p:cNvSpPr txBox="1"/>
              <p:nvPr/>
            </p:nvSpPr>
            <p:spPr bwMode="auto">
              <a:xfrm>
                <a:off x="3594245" y="4063304"/>
                <a:ext cx="1187450" cy="116363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14</m:t>
                      </m:r>
                      <m:f>
                        <m:fPr>
                          <m:ctrlPr>
                            <a:rPr lang="en-GB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49" name="Object 48">
                <a:extLst>
                  <a:ext uri="{FF2B5EF4-FFF2-40B4-BE49-F238E27FC236}">
                    <a16:creationId xmlns:a16="http://schemas.microsoft.com/office/drawing/2014/main" id="{F038B366-B30F-4D73-8C87-E1380FCD1A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594245" y="4063304"/>
                <a:ext cx="1187450" cy="116363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TextBox 49">
            <a:extLst>
              <a:ext uri="{FF2B5EF4-FFF2-40B4-BE49-F238E27FC236}">
                <a16:creationId xmlns:a16="http://schemas.microsoft.com/office/drawing/2014/main" id="{AB9C7478-7414-44DB-9048-00F6346F85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6234" y="4220453"/>
            <a:ext cx="91532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....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8022E42F-905D-4484-9395-A531F78CF3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0671" y="2271538"/>
            <a:ext cx="813620" cy="5847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&gt;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B7E0AA6A-B5B5-4532-9D8B-AF60EBC27B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45350" y="4198104"/>
            <a:ext cx="115262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280FBD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7,15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Object 52">
                <a:extLst>
                  <a:ext uri="{FF2B5EF4-FFF2-40B4-BE49-F238E27FC236}">
                    <a16:creationId xmlns:a16="http://schemas.microsoft.com/office/drawing/2014/main" id="{F8CCC38E-FDA7-4990-A276-D78558E4EF55}"/>
                  </a:ext>
                </a:extLst>
              </p:cNvPr>
              <p:cNvSpPr txBox="1"/>
              <p:nvPr/>
            </p:nvSpPr>
            <p:spPr bwMode="auto">
              <a:xfrm>
                <a:off x="7295649" y="4033838"/>
                <a:ext cx="1058863" cy="116363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7</m:t>
                      </m:r>
                      <m:f>
                        <m:fPr>
                          <m:ctrlPr>
                            <a:rPr lang="en-GB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20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53" name="Object 52">
                <a:extLst>
                  <a:ext uri="{FF2B5EF4-FFF2-40B4-BE49-F238E27FC236}">
                    <a16:creationId xmlns:a16="http://schemas.microsoft.com/office/drawing/2014/main" id="{F8CCC38E-FDA7-4990-A276-D78558E4EF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295649" y="4033838"/>
                <a:ext cx="1058863" cy="116363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TextBox 53">
            <a:extLst>
              <a:ext uri="{FF2B5EF4-FFF2-40B4-BE49-F238E27FC236}">
                <a16:creationId xmlns:a16="http://schemas.microsoft.com/office/drawing/2014/main" id="{5A5B3D21-FFF9-4B3F-8FC5-465D3B9B66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29066" y="4121903"/>
            <a:ext cx="91532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....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50529353-4848-4557-9BC9-90BCBF2982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25056" y="2171950"/>
            <a:ext cx="678016" cy="5847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&lt;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F649F349-907A-4624-A040-36BE52EE9B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30881" y="4253790"/>
            <a:ext cx="724630" cy="5847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&lt;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B7267CF6-DEAF-43A8-862C-93EC5FE563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14624" y="4163512"/>
            <a:ext cx="644116" cy="5847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=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F049B648-7D85-4A2D-95C5-83BA5A000F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2836" y="3047220"/>
            <a:ext cx="115262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4,6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A0E79406-488B-476D-9728-FDFA51060E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95649" y="3047220"/>
            <a:ext cx="115262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2,04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B2D3DE44-0327-407E-9473-5B737632CA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61573" y="5015745"/>
            <a:ext cx="115262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14,1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604DCF43-A790-4A5F-9139-195588E8BA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81110" y="4971405"/>
            <a:ext cx="115262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7,15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5" dur="5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1"/>
      <p:bldP spid="47" grpId="1"/>
      <p:bldP spid="50" grpId="1"/>
      <p:bldP spid="51" grpId="0" animBg="1"/>
      <p:bldP spid="54" grpId="1"/>
      <p:bldP spid="55" grpId="0" animBg="1"/>
      <p:bldP spid="56" grpId="0" animBg="1"/>
      <p:bldP spid="57" grpId="0" animBg="1"/>
      <p:bldP spid="60" grpId="0"/>
      <p:bldP spid="61" grpId="0"/>
      <p:bldP spid="62" grpId="0"/>
      <p:bldP spid="6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图片 32"/>
          <p:cNvPicPr>
            <a:picLocks noChangeAspect="1"/>
          </p:cNvPicPr>
          <p:nvPr/>
        </p:nvPicPr>
        <p:blipFill rotWithShape="1">
          <a:blip r:embed="rId2"/>
          <a:srcRect r="43866" b="35615"/>
          <a:stretch>
            <a:fillRect/>
          </a:stretch>
        </p:blipFill>
        <p:spPr>
          <a:xfrm>
            <a:off x="349940" y="178811"/>
            <a:ext cx="2924382" cy="2107526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 rotWithShape="1">
          <a:blip r:embed="rId2"/>
          <a:srcRect l="54783"/>
          <a:stretch>
            <a:fillRect/>
          </a:stretch>
        </p:blipFill>
        <p:spPr>
          <a:xfrm rot="5400000" flipH="1">
            <a:off x="9377519" y="-261480"/>
            <a:ext cx="2355628" cy="3273334"/>
          </a:xfrm>
          <a:prstGeom prst="rect">
            <a:avLst/>
          </a:prstGeom>
        </p:spPr>
      </p:pic>
      <p:sp>
        <p:nvSpPr>
          <p:cNvPr id="35" name="Rectangle 4">
            <a:extLst>
              <a:ext uri="{FF2B5EF4-FFF2-40B4-BE49-F238E27FC236}">
                <a16:creationId xmlns:a16="http://schemas.microsoft.com/office/drawing/2014/main" id="{EDBDC244-D2F1-4217-A6E0-F7212B06C3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3850"/>
            <a:ext cx="12251939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457200" indent="-4572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indent="0" eaLnBrk="1" hangingPunct="1">
              <a:lnSpc>
                <a:spcPct val="150000"/>
              </a:lnSpc>
            </a:pPr>
            <a:r>
              <a:rPr lang="en-US" altLang="en-US" sz="28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8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3: </a:t>
            </a:r>
            <a:r>
              <a:rPr lang="en-US" altLang="en-US" sz="2800" b="1" dirty="0" err="1">
                <a:solidFill>
                  <a:srgbClr val="280FBD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Tìm</a:t>
            </a:r>
            <a:r>
              <a:rPr lang="en-US" altLang="en-US" sz="2800" b="1" dirty="0">
                <a:solidFill>
                  <a:srgbClr val="280FBD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280FBD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dirty="0">
                <a:solidFill>
                  <a:srgbClr val="280FBD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280FBD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dư</a:t>
            </a:r>
            <a:r>
              <a:rPr lang="en-US" altLang="en-US" sz="2800" b="1" dirty="0">
                <a:solidFill>
                  <a:srgbClr val="280FBD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280FBD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00" b="1" dirty="0">
                <a:solidFill>
                  <a:srgbClr val="280FBD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280FBD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phép</a:t>
            </a:r>
            <a:r>
              <a:rPr lang="en-US" altLang="en-US" sz="2800" b="1" dirty="0">
                <a:solidFill>
                  <a:srgbClr val="280FBD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chia, </a:t>
            </a:r>
            <a:r>
              <a:rPr lang="en-US" altLang="en-US" sz="2800" b="1" dirty="0" err="1">
                <a:solidFill>
                  <a:srgbClr val="280FBD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nếu</a:t>
            </a:r>
            <a:r>
              <a:rPr lang="en-US" altLang="en-US" sz="2800" b="1" dirty="0">
                <a:solidFill>
                  <a:srgbClr val="280FBD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280FBD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chỉ</a:t>
            </a:r>
            <a:r>
              <a:rPr lang="en-US" altLang="en-US" sz="2800" b="1" dirty="0">
                <a:solidFill>
                  <a:srgbClr val="280FBD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280FBD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lấy</a:t>
            </a:r>
            <a:r>
              <a:rPr lang="en-US" altLang="en-US" sz="2800" b="1" dirty="0">
                <a:solidFill>
                  <a:srgbClr val="280FBD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280FBD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đến</a:t>
            </a:r>
            <a:r>
              <a:rPr lang="en-US" altLang="en-US" sz="2800" b="1" dirty="0">
                <a:solidFill>
                  <a:srgbClr val="280FBD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280FBD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2800" b="1" dirty="0">
                <a:solidFill>
                  <a:srgbClr val="280FBD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280FBD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chữ</a:t>
            </a:r>
            <a:r>
              <a:rPr lang="en-US" altLang="en-US" sz="2800" b="1" dirty="0">
                <a:solidFill>
                  <a:srgbClr val="280FBD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280FBD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dirty="0">
                <a:solidFill>
                  <a:srgbClr val="280FBD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ở </a:t>
            </a:r>
            <a:r>
              <a:rPr lang="en-US" altLang="en-US" sz="2800" b="1" dirty="0" err="1">
                <a:solidFill>
                  <a:srgbClr val="280FBD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phần</a:t>
            </a:r>
            <a:r>
              <a:rPr lang="en-US" altLang="en-US" sz="2800" b="1" dirty="0">
                <a:solidFill>
                  <a:srgbClr val="280FBD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280FBD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thập</a:t>
            </a:r>
            <a:r>
              <a:rPr lang="en-US" altLang="en-US" sz="2800" b="1" dirty="0">
                <a:solidFill>
                  <a:srgbClr val="280FBD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280FBD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2800" b="1" dirty="0">
                <a:solidFill>
                  <a:srgbClr val="280FBD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280FBD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00" b="1" dirty="0">
                <a:solidFill>
                  <a:srgbClr val="280FBD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280FBD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thương</a:t>
            </a:r>
            <a:r>
              <a:rPr lang="en-US" altLang="en-US" sz="2800" b="1" dirty="0">
                <a:solidFill>
                  <a:srgbClr val="280FBD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51" name="Text Box 22">
            <a:extLst>
              <a:ext uri="{FF2B5EF4-FFF2-40B4-BE49-F238E27FC236}">
                <a16:creationId xmlns:a16="http://schemas.microsoft.com/office/drawing/2014/main" id="{C9C526CB-1247-4A27-8168-1BF91AC236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2023" y="4571664"/>
            <a:ext cx="755757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280FBD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a. </a:t>
            </a:r>
            <a:r>
              <a:rPr lang="en-US" altLang="en-US" sz="2800" b="1" dirty="0" err="1">
                <a:solidFill>
                  <a:srgbClr val="280FBD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Phép</a:t>
            </a:r>
            <a:r>
              <a:rPr lang="en-US" altLang="en-US" sz="2800" b="1" dirty="0">
                <a:solidFill>
                  <a:srgbClr val="280FBD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chia 6, 251 : 7 = </a:t>
            </a:r>
            <a:r>
              <a:rPr lang="en-US" altLang="en-US" sz="28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0,89</a:t>
            </a:r>
            <a:r>
              <a:rPr lang="en-US" altLang="en-US" sz="2800" b="1" dirty="0">
                <a:solidFill>
                  <a:srgbClr val="280FBD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2800" b="1" dirty="0" err="1">
                <a:solidFill>
                  <a:srgbClr val="280FBD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dư</a:t>
            </a:r>
            <a:r>
              <a:rPr lang="en-US" altLang="en-US" sz="2800" b="1" dirty="0">
                <a:solidFill>
                  <a:srgbClr val="280FBD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0,021) </a:t>
            </a:r>
          </a:p>
        </p:txBody>
      </p:sp>
      <p:sp>
        <p:nvSpPr>
          <p:cNvPr id="52" name="Text Box 22">
            <a:extLst>
              <a:ext uri="{FF2B5EF4-FFF2-40B4-BE49-F238E27FC236}">
                <a16:creationId xmlns:a16="http://schemas.microsoft.com/office/drawing/2014/main" id="{A5F16BB1-99D5-449E-BFEA-851E131B9F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2022" y="5321301"/>
            <a:ext cx="674919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280FBD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b. </a:t>
            </a:r>
            <a:r>
              <a:rPr lang="en-US" altLang="en-US" sz="2800" b="1" dirty="0" err="1">
                <a:solidFill>
                  <a:srgbClr val="280FBD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Phép</a:t>
            </a:r>
            <a:r>
              <a:rPr lang="en-US" altLang="en-US" sz="2800" b="1" dirty="0">
                <a:solidFill>
                  <a:srgbClr val="280FBD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chia 33,14 : 58 = </a:t>
            </a:r>
            <a:r>
              <a:rPr lang="en-US" altLang="en-US" sz="28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0,57</a:t>
            </a:r>
            <a:r>
              <a:rPr lang="en-US" altLang="en-US" sz="2800" b="1" dirty="0">
                <a:solidFill>
                  <a:srgbClr val="280FBD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2800" b="1" dirty="0" err="1">
                <a:solidFill>
                  <a:srgbClr val="280FBD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dư</a:t>
            </a:r>
            <a:r>
              <a:rPr lang="en-US" altLang="en-US" sz="2800" b="1" dirty="0">
                <a:solidFill>
                  <a:srgbClr val="280FBD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0,08)            </a:t>
            </a:r>
          </a:p>
        </p:txBody>
      </p:sp>
      <p:sp>
        <p:nvSpPr>
          <p:cNvPr id="53" name="Text Box 22">
            <a:extLst>
              <a:ext uri="{FF2B5EF4-FFF2-40B4-BE49-F238E27FC236}">
                <a16:creationId xmlns:a16="http://schemas.microsoft.com/office/drawing/2014/main" id="{6E48B1C1-41D5-45D9-93A5-431D1B9D42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2021" y="6095755"/>
            <a:ext cx="685521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280FBD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c. </a:t>
            </a:r>
            <a:r>
              <a:rPr lang="en-US" altLang="en-US" sz="2800" b="1" dirty="0" err="1">
                <a:solidFill>
                  <a:srgbClr val="280FBD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Phép</a:t>
            </a:r>
            <a:r>
              <a:rPr lang="en-US" altLang="en-US" sz="2800" b="1" dirty="0">
                <a:solidFill>
                  <a:srgbClr val="280FBD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chia 375,23 : 69 = </a:t>
            </a:r>
            <a:r>
              <a:rPr lang="en-US" altLang="en-US" sz="28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5,43</a:t>
            </a:r>
            <a:r>
              <a:rPr lang="en-US" altLang="en-US" sz="2800" b="1" dirty="0">
                <a:solidFill>
                  <a:srgbClr val="280FBD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2800" b="1" dirty="0" err="1">
                <a:solidFill>
                  <a:srgbClr val="280FBD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dư</a:t>
            </a:r>
            <a:r>
              <a:rPr lang="en-US" altLang="en-US" sz="2800" b="1" dirty="0">
                <a:solidFill>
                  <a:srgbClr val="280FBD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0,56)             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678EAAF6-D0C3-459F-BC19-FEA9D7A0E460}"/>
              </a:ext>
            </a:extLst>
          </p:cNvPr>
          <p:cNvSpPr txBox="1"/>
          <p:nvPr/>
        </p:nvSpPr>
        <p:spPr>
          <a:xfrm>
            <a:off x="1265740" y="1970681"/>
            <a:ext cx="10601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mbria" panose="02040503050406030204" pitchFamily="18" charset="0"/>
                <a:ea typeface="Cambria" panose="02040503050406030204" pitchFamily="18" charset="0"/>
              </a:rPr>
              <a:t>6,251</a:t>
            </a:r>
          </a:p>
        </p:txBody>
      </p:sp>
      <p:grpSp>
        <p:nvGrpSpPr>
          <p:cNvPr id="55" name="Group 54">
            <a:extLst>
              <a:ext uri="{FF2B5EF4-FFF2-40B4-BE49-F238E27FC236}">
                <a16:creationId xmlns:a16="http://schemas.microsoft.com/office/drawing/2014/main" id="{90B79571-B769-40A5-93CB-48710A7745E0}"/>
              </a:ext>
            </a:extLst>
          </p:cNvPr>
          <p:cNvGrpSpPr/>
          <p:nvPr/>
        </p:nvGrpSpPr>
        <p:grpSpPr>
          <a:xfrm>
            <a:off x="2325912" y="1970681"/>
            <a:ext cx="874643" cy="1286350"/>
            <a:chOff x="6930887" y="1444487"/>
            <a:chExt cx="874643" cy="1286350"/>
          </a:xfrm>
        </p:grpSpPr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59ED0AA7-4701-4866-A5BA-5864E60C1BA9}"/>
                </a:ext>
              </a:extLst>
            </p:cNvPr>
            <p:cNvCxnSpPr/>
            <p:nvPr/>
          </p:nvCxnSpPr>
          <p:spPr>
            <a:xfrm>
              <a:off x="6930887" y="1444487"/>
              <a:ext cx="0" cy="128635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FD20F555-A5BD-4439-84E3-7983BBA0306C}"/>
                </a:ext>
              </a:extLst>
            </p:cNvPr>
            <p:cNvCxnSpPr/>
            <p:nvPr/>
          </p:nvCxnSpPr>
          <p:spPr>
            <a:xfrm>
              <a:off x="6930887" y="1967707"/>
              <a:ext cx="874643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8" name="TextBox 57">
            <a:extLst>
              <a:ext uri="{FF2B5EF4-FFF2-40B4-BE49-F238E27FC236}">
                <a16:creationId xmlns:a16="http://schemas.microsoft.com/office/drawing/2014/main" id="{8AE4DB24-5F5F-43D2-9B78-D7C84552B3BF}"/>
              </a:ext>
            </a:extLst>
          </p:cNvPr>
          <p:cNvSpPr txBox="1"/>
          <p:nvPr/>
        </p:nvSpPr>
        <p:spPr>
          <a:xfrm>
            <a:off x="2325912" y="2010437"/>
            <a:ext cx="3710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mbria" panose="02040503050406030204" pitchFamily="18" charset="0"/>
                <a:ea typeface="Cambria" panose="02040503050406030204" pitchFamily="18" charset="0"/>
              </a:rPr>
              <a:t>7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25E1569A-4D73-47D4-AA3A-F3EC3F13781C}"/>
              </a:ext>
            </a:extLst>
          </p:cNvPr>
          <p:cNvSpPr txBox="1"/>
          <p:nvPr/>
        </p:nvSpPr>
        <p:spPr>
          <a:xfrm>
            <a:off x="2352417" y="2507336"/>
            <a:ext cx="3710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0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246AC41C-8CED-46C2-841F-F8AF74E4C20C}"/>
              </a:ext>
            </a:extLst>
          </p:cNvPr>
          <p:cNvSpPr txBox="1"/>
          <p:nvPr/>
        </p:nvSpPr>
        <p:spPr>
          <a:xfrm>
            <a:off x="1265739" y="2480832"/>
            <a:ext cx="3710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mbria" panose="02040503050406030204" pitchFamily="18" charset="0"/>
                <a:ea typeface="Cambria" panose="02040503050406030204" pitchFamily="18" charset="0"/>
              </a:rPr>
              <a:t>6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79E8AA31-218A-424E-9F1E-D994BC1642CE}"/>
              </a:ext>
            </a:extLst>
          </p:cNvPr>
          <p:cNvSpPr txBox="1"/>
          <p:nvPr/>
        </p:nvSpPr>
        <p:spPr>
          <a:xfrm>
            <a:off x="1530779" y="2484920"/>
            <a:ext cx="3710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mbria" panose="02040503050406030204" pitchFamily="18" charset="0"/>
                <a:ea typeface="Cambria" panose="02040503050406030204" pitchFamily="18" charset="0"/>
              </a:rPr>
              <a:t>2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ED132FD3-64F9-4C18-970D-1A570841E0D8}"/>
              </a:ext>
            </a:extLst>
          </p:cNvPr>
          <p:cNvSpPr txBox="1"/>
          <p:nvPr/>
        </p:nvSpPr>
        <p:spPr>
          <a:xfrm>
            <a:off x="2564450" y="2480832"/>
            <a:ext cx="3710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44AA7572-9223-4BFD-9D18-B639D2B986B9}"/>
              </a:ext>
            </a:extLst>
          </p:cNvPr>
          <p:cNvSpPr txBox="1"/>
          <p:nvPr/>
        </p:nvSpPr>
        <p:spPr>
          <a:xfrm>
            <a:off x="2670470" y="2514230"/>
            <a:ext cx="3710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8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4FDFD954-9D15-46BA-98AE-EC878167E8E9}"/>
              </a:ext>
            </a:extLst>
          </p:cNvPr>
          <p:cNvSpPr txBox="1"/>
          <p:nvPr/>
        </p:nvSpPr>
        <p:spPr>
          <a:xfrm>
            <a:off x="1530779" y="2891974"/>
            <a:ext cx="3710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mbria" panose="02040503050406030204" pitchFamily="18" charset="0"/>
                <a:ea typeface="Cambria" panose="02040503050406030204" pitchFamily="18" charset="0"/>
              </a:rPr>
              <a:t>6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0B08CDBC-013F-47EA-8C83-13580AF59B84}"/>
              </a:ext>
            </a:extLst>
          </p:cNvPr>
          <p:cNvSpPr txBox="1"/>
          <p:nvPr/>
        </p:nvSpPr>
        <p:spPr>
          <a:xfrm>
            <a:off x="1729561" y="2898652"/>
            <a:ext cx="3710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mbria" panose="02040503050406030204" pitchFamily="18" charset="0"/>
                <a:ea typeface="Cambria" panose="02040503050406030204" pitchFamily="18" charset="0"/>
              </a:rPr>
              <a:t>5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D9F7386E-6FD5-471D-8778-37455F5DD614}"/>
              </a:ext>
            </a:extLst>
          </p:cNvPr>
          <p:cNvSpPr txBox="1"/>
          <p:nvPr/>
        </p:nvSpPr>
        <p:spPr>
          <a:xfrm>
            <a:off x="2882505" y="2513912"/>
            <a:ext cx="3710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9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71E6C352-0A03-4F0A-A6ED-852C847DBD84}"/>
              </a:ext>
            </a:extLst>
          </p:cNvPr>
          <p:cNvSpPr txBox="1"/>
          <p:nvPr/>
        </p:nvSpPr>
        <p:spPr>
          <a:xfrm>
            <a:off x="1567409" y="3310039"/>
            <a:ext cx="5862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mbria" panose="02040503050406030204" pitchFamily="18" charset="0"/>
                <a:ea typeface="Cambria" panose="02040503050406030204" pitchFamily="18" charset="0"/>
              </a:rPr>
              <a:t>  2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A7841043-AF6B-40B1-B5CB-85219AE8E66E}"/>
              </a:ext>
            </a:extLst>
          </p:cNvPr>
          <p:cNvSpPr txBox="1"/>
          <p:nvPr/>
        </p:nvSpPr>
        <p:spPr>
          <a:xfrm>
            <a:off x="1941596" y="3304143"/>
            <a:ext cx="3710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mbria" panose="02040503050406030204" pitchFamily="18" charset="0"/>
                <a:ea typeface="Cambria" panose="02040503050406030204" pitchFamily="18" charset="0"/>
              </a:rPr>
              <a:t>1</a:t>
            </a:r>
          </a:p>
        </p:txBody>
      </p: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CE1C5582-FFF8-4085-A87F-935D2217DB44}"/>
              </a:ext>
            </a:extLst>
          </p:cNvPr>
          <p:cNvCxnSpPr>
            <a:cxnSpLocks/>
          </p:cNvCxnSpPr>
          <p:nvPr/>
        </p:nvCxnSpPr>
        <p:spPr>
          <a:xfrm>
            <a:off x="1583790" y="2484920"/>
            <a:ext cx="0" cy="989527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>
            <a:extLst>
              <a:ext uri="{FF2B5EF4-FFF2-40B4-BE49-F238E27FC236}">
                <a16:creationId xmlns:a16="http://schemas.microsoft.com/office/drawing/2014/main" id="{F9447700-0150-4A6D-A2B6-7B75D13583DB}"/>
              </a:ext>
            </a:extLst>
          </p:cNvPr>
          <p:cNvSpPr txBox="1"/>
          <p:nvPr/>
        </p:nvSpPr>
        <p:spPr>
          <a:xfrm>
            <a:off x="1509298" y="3281053"/>
            <a:ext cx="2468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</a:t>
            </a:r>
          </a:p>
        </p:txBody>
      </p:sp>
      <p:grpSp>
        <p:nvGrpSpPr>
          <p:cNvPr id="71" name="Group 70">
            <a:extLst>
              <a:ext uri="{FF2B5EF4-FFF2-40B4-BE49-F238E27FC236}">
                <a16:creationId xmlns:a16="http://schemas.microsoft.com/office/drawing/2014/main" id="{E941C8EB-B019-471D-9E33-CFCCAE86BEC8}"/>
              </a:ext>
            </a:extLst>
          </p:cNvPr>
          <p:cNvGrpSpPr/>
          <p:nvPr/>
        </p:nvGrpSpPr>
        <p:grpSpPr>
          <a:xfrm>
            <a:off x="10179173" y="1888283"/>
            <a:ext cx="874643" cy="1286350"/>
            <a:chOff x="6930887" y="1444487"/>
            <a:chExt cx="874643" cy="1286350"/>
          </a:xfrm>
        </p:grpSpPr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DD9042C5-E48A-4977-9089-45B87B4EC18D}"/>
                </a:ext>
              </a:extLst>
            </p:cNvPr>
            <p:cNvCxnSpPr/>
            <p:nvPr/>
          </p:nvCxnSpPr>
          <p:spPr>
            <a:xfrm>
              <a:off x="6930887" y="1444487"/>
              <a:ext cx="0" cy="128635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5109E9D7-BA56-4290-8D27-88470A0F744A}"/>
                </a:ext>
              </a:extLst>
            </p:cNvPr>
            <p:cNvCxnSpPr/>
            <p:nvPr/>
          </p:nvCxnSpPr>
          <p:spPr>
            <a:xfrm>
              <a:off x="6930887" y="1967707"/>
              <a:ext cx="874643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4" name="TextBox 73">
            <a:extLst>
              <a:ext uri="{FF2B5EF4-FFF2-40B4-BE49-F238E27FC236}">
                <a16:creationId xmlns:a16="http://schemas.microsoft.com/office/drawing/2014/main" id="{F269B519-ACDF-4648-9C25-46341629D3E9}"/>
              </a:ext>
            </a:extLst>
          </p:cNvPr>
          <p:cNvSpPr txBox="1"/>
          <p:nvPr/>
        </p:nvSpPr>
        <p:spPr>
          <a:xfrm>
            <a:off x="8865607" y="1913210"/>
            <a:ext cx="13201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mbria" panose="02040503050406030204" pitchFamily="18" charset="0"/>
                <a:ea typeface="Cambria" panose="02040503050406030204" pitchFamily="18" charset="0"/>
              </a:rPr>
              <a:t>375,23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6038FDFB-0950-4622-A23F-C8CE3DEF5280}"/>
              </a:ext>
            </a:extLst>
          </p:cNvPr>
          <p:cNvSpPr txBox="1"/>
          <p:nvPr/>
        </p:nvSpPr>
        <p:spPr>
          <a:xfrm>
            <a:off x="10221446" y="1914787"/>
            <a:ext cx="6178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mbria" panose="02040503050406030204" pitchFamily="18" charset="0"/>
                <a:ea typeface="Cambria" panose="02040503050406030204" pitchFamily="18" charset="0"/>
              </a:rPr>
              <a:t>69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BD2601A4-4398-4C59-BAA1-53918AF0D7F0}"/>
              </a:ext>
            </a:extLst>
          </p:cNvPr>
          <p:cNvSpPr txBox="1"/>
          <p:nvPr/>
        </p:nvSpPr>
        <p:spPr>
          <a:xfrm>
            <a:off x="10213322" y="2436430"/>
            <a:ext cx="439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5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F659CAE3-CF8F-4EBE-8A6A-8429718A0CC4}"/>
              </a:ext>
            </a:extLst>
          </p:cNvPr>
          <p:cNvSpPr txBox="1"/>
          <p:nvPr/>
        </p:nvSpPr>
        <p:spPr>
          <a:xfrm>
            <a:off x="9066941" y="2436430"/>
            <a:ext cx="6178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mbria" panose="02040503050406030204" pitchFamily="18" charset="0"/>
                <a:ea typeface="Cambria" panose="02040503050406030204" pitchFamily="18" charset="0"/>
              </a:rPr>
              <a:t>30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41108EB0-A678-4752-AFF7-4F4291E7CE4D}"/>
              </a:ext>
            </a:extLst>
          </p:cNvPr>
          <p:cNvSpPr txBox="1"/>
          <p:nvPr/>
        </p:nvSpPr>
        <p:spPr>
          <a:xfrm>
            <a:off x="10404777" y="2427794"/>
            <a:ext cx="2820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2B5D5242-746A-41F1-A3F0-3EA0D0A5FE4A}"/>
              </a:ext>
            </a:extLst>
          </p:cNvPr>
          <p:cNvSpPr txBox="1"/>
          <p:nvPr/>
        </p:nvSpPr>
        <p:spPr>
          <a:xfrm>
            <a:off x="9512188" y="2426905"/>
            <a:ext cx="355902" cy="57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mbria" panose="02040503050406030204" pitchFamily="18" charset="0"/>
                <a:ea typeface="Cambria" panose="02040503050406030204" pitchFamily="18" charset="0"/>
              </a:rPr>
              <a:t>2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14DF1F1D-FE48-44C8-B6AA-FF23100747FF}"/>
              </a:ext>
            </a:extLst>
          </p:cNvPr>
          <p:cNvSpPr txBox="1"/>
          <p:nvPr/>
        </p:nvSpPr>
        <p:spPr>
          <a:xfrm>
            <a:off x="10530355" y="2411503"/>
            <a:ext cx="355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4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39E0731F-8679-426B-AB6C-18289EC99728}"/>
              </a:ext>
            </a:extLst>
          </p:cNvPr>
          <p:cNvSpPr txBox="1"/>
          <p:nvPr/>
        </p:nvSpPr>
        <p:spPr>
          <a:xfrm>
            <a:off x="9512188" y="2860620"/>
            <a:ext cx="3559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mbria" panose="02040503050406030204" pitchFamily="18" charset="0"/>
                <a:ea typeface="Cambria" panose="02040503050406030204" pitchFamily="18" charset="0"/>
              </a:rPr>
              <a:t>6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41CF3066-EF76-40B7-AF77-61D5D7324F14}"/>
              </a:ext>
            </a:extLst>
          </p:cNvPr>
          <p:cNvSpPr txBox="1"/>
          <p:nvPr/>
        </p:nvSpPr>
        <p:spPr>
          <a:xfrm>
            <a:off x="9252172" y="2860620"/>
            <a:ext cx="3559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mbria" panose="02040503050406030204" pitchFamily="18" charset="0"/>
                <a:ea typeface="Cambria" panose="02040503050406030204" pitchFamily="18" charset="0"/>
              </a:rPr>
              <a:t>2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0D18D5B2-5974-481E-A0D4-D0DD26105075}"/>
              </a:ext>
            </a:extLst>
          </p:cNvPr>
          <p:cNvSpPr txBox="1"/>
          <p:nvPr/>
        </p:nvSpPr>
        <p:spPr>
          <a:xfrm>
            <a:off x="9724287" y="2860620"/>
            <a:ext cx="3559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mbria" panose="02040503050406030204" pitchFamily="18" charset="0"/>
                <a:ea typeface="Cambria" panose="02040503050406030204" pitchFamily="18" charset="0"/>
              </a:rPr>
              <a:t>3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32CEA0EB-2988-465D-BC90-326A53E96821}"/>
              </a:ext>
            </a:extLst>
          </p:cNvPr>
          <p:cNvSpPr txBox="1"/>
          <p:nvPr/>
        </p:nvSpPr>
        <p:spPr>
          <a:xfrm>
            <a:off x="10743689" y="2422077"/>
            <a:ext cx="3559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3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393FA5BB-6147-49BB-8E97-698432ACE4B3}"/>
              </a:ext>
            </a:extLst>
          </p:cNvPr>
          <p:cNvSpPr txBox="1"/>
          <p:nvPr/>
        </p:nvSpPr>
        <p:spPr>
          <a:xfrm>
            <a:off x="9537379" y="3264057"/>
            <a:ext cx="5957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mbria" panose="02040503050406030204" pitchFamily="18" charset="0"/>
                <a:ea typeface="Cambria" panose="02040503050406030204" pitchFamily="18" charset="0"/>
              </a:rPr>
              <a:t>56</a:t>
            </a:r>
          </a:p>
        </p:txBody>
      </p: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FE740663-13AF-44D1-BCEA-7866EB0BDE1F}"/>
              </a:ext>
            </a:extLst>
          </p:cNvPr>
          <p:cNvCxnSpPr>
            <a:cxnSpLocks/>
          </p:cNvCxnSpPr>
          <p:nvPr/>
        </p:nvCxnSpPr>
        <p:spPr>
          <a:xfrm>
            <a:off x="9589617" y="2359471"/>
            <a:ext cx="9325" cy="1166196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>
            <a:extLst>
              <a:ext uri="{FF2B5EF4-FFF2-40B4-BE49-F238E27FC236}">
                <a16:creationId xmlns:a16="http://schemas.microsoft.com/office/drawing/2014/main" id="{40BD03FD-26F7-4E4A-9EE7-2B31B6E0C6FC}"/>
              </a:ext>
            </a:extLst>
          </p:cNvPr>
          <p:cNvSpPr txBox="1"/>
          <p:nvPr/>
        </p:nvSpPr>
        <p:spPr>
          <a:xfrm>
            <a:off x="9480650" y="3279452"/>
            <a:ext cx="3710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5FD1A122-5405-4AC6-9F89-69C41785942B}"/>
              </a:ext>
            </a:extLst>
          </p:cNvPr>
          <p:cNvSpPr txBox="1"/>
          <p:nvPr/>
        </p:nvSpPr>
        <p:spPr>
          <a:xfrm>
            <a:off x="4920475" y="1975444"/>
            <a:ext cx="13201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mbria" panose="02040503050406030204" pitchFamily="18" charset="0"/>
                <a:ea typeface="Cambria" panose="02040503050406030204" pitchFamily="18" charset="0"/>
              </a:rPr>
              <a:t>33,14</a:t>
            </a:r>
          </a:p>
        </p:txBody>
      </p:sp>
      <p:grpSp>
        <p:nvGrpSpPr>
          <p:cNvPr id="89" name="Group 88">
            <a:extLst>
              <a:ext uri="{FF2B5EF4-FFF2-40B4-BE49-F238E27FC236}">
                <a16:creationId xmlns:a16="http://schemas.microsoft.com/office/drawing/2014/main" id="{6072209B-7E6C-4C06-A0BE-90CE478F7DAF}"/>
              </a:ext>
            </a:extLst>
          </p:cNvPr>
          <p:cNvGrpSpPr/>
          <p:nvPr/>
        </p:nvGrpSpPr>
        <p:grpSpPr>
          <a:xfrm>
            <a:off x="5978138" y="1977707"/>
            <a:ext cx="874643" cy="1286350"/>
            <a:chOff x="6930887" y="1444487"/>
            <a:chExt cx="874643" cy="1286350"/>
          </a:xfrm>
        </p:grpSpPr>
        <p:cxnSp>
          <p:nvCxnSpPr>
            <p:cNvPr id="90" name="Straight Connector 89">
              <a:extLst>
                <a:ext uri="{FF2B5EF4-FFF2-40B4-BE49-F238E27FC236}">
                  <a16:creationId xmlns:a16="http://schemas.microsoft.com/office/drawing/2014/main" id="{9C966D52-0767-47C0-9566-10B1E86EC83B}"/>
                </a:ext>
              </a:extLst>
            </p:cNvPr>
            <p:cNvCxnSpPr/>
            <p:nvPr/>
          </p:nvCxnSpPr>
          <p:spPr>
            <a:xfrm>
              <a:off x="6930887" y="1444487"/>
              <a:ext cx="0" cy="128635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1" name="Straight Connector 90">
              <a:extLst>
                <a:ext uri="{FF2B5EF4-FFF2-40B4-BE49-F238E27FC236}">
                  <a16:creationId xmlns:a16="http://schemas.microsoft.com/office/drawing/2014/main" id="{A2063B21-20AF-4945-8BEA-1BA42ABDE7A2}"/>
                </a:ext>
              </a:extLst>
            </p:cNvPr>
            <p:cNvCxnSpPr/>
            <p:nvPr/>
          </p:nvCxnSpPr>
          <p:spPr>
            <a:xfrm>
              <a:off x="6930887" y="1967707"/>
              <a:ext cx="874643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2" name="TextBox 91">
            <a:extLst>
              <a:ext uri="{FF2B5EF4-FFF2-40B4-BE49-F238E27FC236}">
                <a16:creationId xmlns:a16="http://schemas.microsoft.com/office/drawing/2014/main" id="{197CCE30-F635-4238-8BB2-A2E615DD9DDD}"/>
              </a:ext>
            </a:extLst>
          </p:cNvPr>
          <p:cNvSpPr txBox="1"/>
          <p:nvPr/>
        </p:nvSpPr>
        <p:spPr>
          <a:xfrm>
            <a:off x="6030525" y="1975444"/>
            <a:ext cx="6178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mbria" panose="02040503050406030204" pitchFamily="18" charset="0"/>
                <a:ea typeface="Cambria" panose="02040503050406030204" pitchFamily="18" charset="0"/>
              </a:rPr>
              <a:t>58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2786C855-4271-4AAD-91E0-FE0CE5178E23}"/>
              </a:ext>
            </a:extLst>
          </p:cNvPr>
          <p:cNvSpPr txBox="1"/>
          <p:nvPr/>
        </p:nvSpPr>
        <p:spPr>
          <a:xfrm>
            <a:off x="6007160" y="2480185"/>
            <a:ext cx="3925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0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FD4E019D-C457-4C03-A234-2EBB9F9D181F}"/>
              </a:ext>
            </a:extLst>
          </p:cNvPr>
          <p:cNvSpPr txBox="1"/>
          <p:nvPr/>
        </p:nvSpPr>
        <p:spPr>
          <a:xfrm>
            <a:off x="4913853" y="2474958"/>
            <a:ext cx="6566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mbria" panose="02040503050406030204" pitchFamily="18" charset="0"/>
                <a:ea typeface="Cambria" panose="02040503050406030204" pitchFamily="18" charset="0"/>
              </a:rPr>
              <a:t>33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E2A00013-B91F-4F6E-A724-59C1A0728C08}"/>
              </a:ext>
            </a:extLst>
          </p:cNvPr>
          <p:cNvSpPr txBox="1"/>
          <p:nvPr/>
        </p:nvSpPr>
        <p:spPr>
          <a:xfrm>
            <a:off x="5403164" y="2465767"/>
            <a:ext cx="439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mbria" panose="02040503050406030204" pitchFamily="18" charset="0"/>
                <a:ea typeface="Cambria" panose="02040503050406030204" pitchFamily="18" charset="0"/>
              </a:rPr>
              <a:t>1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31CDC46B-F33A-483E-B00F-FDD0CF165D3E}"/>
              </a:ext>
            </a:extLst>
          </p:cNvPr>
          <p:cNvSpPr txBox="1"/>
          <p:nvPr/>
        </p:nvSpPr>
        <p:spPr>
          <a:xfrm>
            <a:off x="6232348" y="2458477"/>
            <a:ext cx="439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DCD66E1A-D1E6-408C-9619-A5504445B6E0}"/>
              </a:ext>
            </a:extLst>
          </p:cNvPr>
          <p:cNvSpPr txBox="1"/>
          <p:nvPr/>
        </p:nvSpPr>
        <p:spPr>
          <a:xfrm>
            <a:off x="6343004" y="2489182"/>
            <a:ext cx="439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5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0C99188D-F9D5-4A5C-9FFD-278FAF6F9487}"/>
              </a:ext>
            </a:extLst>
          </p:cNvPr>
          <p:cNvSpPr txBox="1"/>
          <p:nvPr/>
        </p:nvSpPr>
        <p:spPr>
          <a:xfrm>
            <a:off x="5426184" y="2955354"/>
            <a:ext cx="439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mbria" panose="02040503050406030204" pitchFamily="18" charset="0"/>
                <a:ea typeface="Cambria" panose="02040503050406030204" pitchFamily="18" charset="0"/>
              </a:rPr>
              <a:t>1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7D4FCD89-D5EC-477B-9E5A-93135BA7527F}"/>
              </a:ext>
            </a:extLst>
          </p:cNvPr>
          <p:cNvSpPr txBox="1"/>
          <p:nvPr/>
        </p:nvSpPr>
        <p:spPr>
          <a:xfrm>
            <a:off x="5118426" y="2962052"/>
            <a:ext cx="439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mbria" panose="02040503050406030204" pitchFamily="18" charset="0"/>
                <a:ea typeface="Cambria" panose="02040503050406030204" pitchFamily="18" charset="0"/>
              </a:rPr>
              <a:t>4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95D8445C-EAC2-4556-B8AA-121C9736A10B}"/>
              </a:ext>
            </a:extLst>
          </p:cNvPr>
          <p:cNvSpPr txBox="1"/>
          <p:nvPr/>
        </p:nvSpPr>
        <p:spPr>
          <a:xfrm>
            <a:off x="5620989" y="2962052"/>
            <a:ext cx="439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mbria" panose="02040503050406030204" pitchFamily="18" charset="0"/>
                <a:ea typeface="Cambria" panose="02040503050406030204" pitchFamily="18" charset="0"/>
              </a:rPr>
              <a:t>4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35ADBD5B-6D11-46AE-95F9-992BAAE4EE8A}"/>
              </a:ext>
            </a:extLst>
          </p:cNvPr>
          <p:cNvSpPr txBox="1"/>
          <p:nvPr/>
        </p:nvSpPr>
        <p:spPr>
          <a:xfrm>
            <a:off x="6554082" y="2489182"/>
            <a:ext cx="439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7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CBFA92C5-E941-421F-B78A-DDE8CB7FEA08}"/>
              </a:ext>
            </a:extLst>
          </p:cNvPr>
          <p:cNvSpPr txBox="1"/>
          <p:nvPr/>
        </p:nvSpPr>
        <p:spPr>
          <a:xfrm>
            <a:off x="5626025" y="3478574"/>
            <a:ext cx="439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mbria" panose="02040503050406030204" pitchFamily="18" charset="0"/>
                <a:ea typeface="Cambria" panose="02040503050406030204" pitchFamily="18" charset="0"/>
              </a:rPr>
              <a:t>8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7A3D0AB8-85EC-447F-9FA5-E8B9BA27607E}"/>
              </a:ext>
            </a:extLst>
          </p:cNvPr>
          <p:cNvSpPr txBox="1"/>
          <p:nvPr/>
        </p:nvSpPr>
        <p:spPr>
          <a:xfrm>
            <a:off x="5435509" y="3480122"/>
            <a:ext cx="439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mbria" panose="02040503050406030204" pitchFamily="18" charset="0"/>
                <a:ea typeface="Cambria" panose="02040503050406030204" pitchFamily="18" charset="0"/>
              </a:rPr>
              <a:t>0</a:t>
            </a:r>
          </a:p>
        </p:txBody>
      </p:sp>
      <p:cxnSp>
        <p:nvCxnSpPr>
          <p:cNvPr id="104" name="Straight Arrow Connector 103">
            <a:extLst>
              <a:ext uri="{FF2B5EF4-FFF2-40B4-BE49-F238E27FC236}">
                <a16:creationId xmlns:a16="http://schemas.microsoft.com/office/drawing/2014/main" id="{4B8EBFD0-1D33-46F6-B207-28DCF48A102D}"/>
              </a:ext>
            </a:extLst>
          </p:cNvPr>
          <p:cNvCxnSpPr>
            <a:cxnSpLocks/>
          </p:cNvCxnSpPr>
          <p:nvPr/>
        </p:nvCxnSpPr>
        <p:spPr>
          <a:xfrm>
            <a:off x="5426184" y="2474958"/>
            <a:ext cx="9325" cy="1166196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TextBox 104">
            <a:extLst>
              <a:ext uri="{FF2B5EF4-FFF2-40B4-BE49-F238E27FC236}">
                <a16:creationId xmlns:a16="http://schemas.microsoft.com/office/drawing/2014/main" id="{81979ED1-BEAC-40F3-9803-9C2754FF1CB6}"/>
              </a:ext>
            </a:extLst>
          </p:cNvPr>
          <p:cNvSpPr txBox="1"/>
          <p:nvPr/>
        </p:nvSpPr>
        <p:spPr>
          <a:xfrm>
            <a:off x="5323884" y="3480434"/>
            <a:ext cx="3710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CE0C5445-6D8D-46F0-BD4C-93760FDAF2A0}"/>
              </a:ext>
            </a:extLst>
          </p:cNvPr>
          <p:cNvSpPr txBox="1"/>
          <p:nvPr/>
        </p:nvSpPr>
        <p:spPr>
          <a:xfrm>
            <a:off x="659260" y="1935257"/>
            <a:ext cx="69551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2800" b="1" dirty="0">
                <a:solidFill>
                  <a:srgbClr val="280FBD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a) </a:t>
            </a:r>
            <a:endParaRPr lang="en-GB" sz="28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D87F552C-5F68-4CD1-A6BB-64805C5D19AD}"/>
              </a:ext>
            </a:extLst>
          </p:cNvPr>
          <p:cNvSpPr txBox="1"/>
          <p:nvPr/>
        </p:nvSpPr>
        <p:spPr>
          <a:xfrm>
            <a:off x="4389000" y="1970681"/>
            <a:ext cx="61691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2800" b="1" dirty="0">
                <a:solidFill>
                  <a:srgbClr val="280FBD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b) </a:t>
            </a:r>
            <a:endParaRPr lang="en-GB" sz="28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A2A4EE4F-3761-4DD6-B19C-551A44C363B5}"/>
              </a:ext>
            </a:extLst>
          </p:cNvPr>
          <p:cNvSpPr txBox="1"/>
          <p:nvPr/>
        </p:nvSpPr>
        <p:spPr>
          <a:xfrm>
            <a:off x="8417997" y="1882411"/>
            <a:ext cx="53237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2800" b="1" dirty="0">
                <a:solidFill>
                  <a:srgbClr val="280FBD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c) </a:t>
            </a:r>
            <a:endParaRPr lang="en-GB" sz="28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5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6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2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3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9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0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6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7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3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4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0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5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5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6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2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3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4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9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0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1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6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7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8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3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4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5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6" fill="hold">
                      <p:stCondLst>
                        <p:cond delay="indefinite"/>
                      </p:stCondLst>
                      <p:childTnLst>
                        <p:par>
                          <p:cTn id="267" fill="hold">
                            <p:stCondLst>
                              <p:cond delay="0"/>
                            </p:stCondLst>
                            <p:childTnLst>
                              <p:par>
                                <p:cTn id="2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0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1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2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>
                      <p:stCondLst>
                        <p:cond delay="indefinite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7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8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0" fill="hold">
                      <p:stCondLst>
                        <p:cond delay="indefinite"/>
                      </p:stCondLst>
                      <p:childTnLst>
                        <p:par>
                          <p:cTn id="281" fill="hold">
                            <p:stCondLst>
                              <p:cond delay="0"/>
                            </p:stCondLst>
                            <p:childTnLst>
                              <p:par>
                                <p:cTn id="2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4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5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6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7" fill="hold">
                      <p:stCondLst>
                        <p:cond delay="indefinite"/>
                      </p:stCondLst>
                      <p:childTnLst>
                        <p:par>
                          <p:cTn id="288" fill="hold">
                            <p:stCondLst>
                              <p:cond delay="0"/>
                            </p:stCondLst>
                            <p:childTnLst>
                              <p:par>
                                <p:cTn id="2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1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2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3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4" fill="hold">
                      <p:stCondLst>
                        <p:cond delay="indefinite"/>
                      </p:stCondLst>
                      <p:childTnLst>
                        <p:par>
                          <p:cTn id="295" fill="hold">
                            <p:stCondLst>
                              <p:cond delay="0"/>
                            </p:stCondLst>
                            <p:childTnLst>
                              <p:par>
                                <p:cTn id="2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8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9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0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1" fill="hold">
                      <p:stCondLst>
                        <p:cond delay="indefinite"/>
                      </p:stCondLst>
                      <p:childTnLst>
                        <p:par>
                          <p:cTn id="302" fill="hold">
                            <p:stCondLst>
                              <p:cond delay="0"/>
                            </p:stCondLst>
                            <p:childTnLst>
                              <p:par>
                                <p:cTn id="30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6" fill="hold">
                      <p:stCondLst>
                        <p:cond delay="indefinite"/>
                      </p:stCondLst>
                      <p:childTnLst>
                        <p:par>
                          <p:cTn id="307" fill="hold">
                            <p:stCondLst>
                              <p:cond delay="0"/>
                            </p:stCondLst>
                            <p:childTnLst>
                              <p:par>
                                <p:cTn id="3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1" fill="hold">
                      <p:stCondLst>
                        <p:cond delay="indefinite"/>
                      </p:stCondLst>
                      <p:childTnLst>
                        <p:par>
                          <p:cTn id="312" fill="hold">
                            <p:stCondLst>
                              <p:cond delay="0"/>
                            </p:stCondLst>
                            <p:childTnLst>
                              <p:par>
                                <p:cTn id="3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bldLvl="0" autoUpdateAnimBg="0"/>
      <p:bldP spid="51" grpId="0" bldLvl="0" autoUpdateAnimBg="0"/>
      <p:bldP spid="52" grpId="0" bldLvl="0" autoUpdateAnimBg="0"/>
      <p:bldP spid="53" grpId="0" bldLvl="0" autoUpdateAnimBg="0"/>
      <p:bldP spid="54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70" grpId="0"/>
      <p:bldP spid="74" grpId="0"/>
      <p:bldP spid="75" grpId="0"/>
      <p:bldP spid="76" grpId="0"/>
      <p:bldP spid="77" grpId="0"/>
      <p:bldP spid="78" grpId="0"/>
      <p:bldP spid="79" grpId="0"/>
      <p:bldP spid="80" grpId="0"/>
      <p:bldP spid="81" grpId="0"/>
      <p:bldP spid="82" grpId="0"/>
      <p:bldP spid="83" grpId="0"/>
      <p:bldP spid="84" grpId="0"/>
      <p:bldP spid="85" grpId="0"/>
      <p:bldP spid="87" grpId="0"/>
      <p:bldP spid="88" grpId="0"/>
      <p:bldP spid="92" grpId="0"/>
      <p:bldP spid="93" grpId="0"/>
      <p:bldP spid="94" grpId="0"/>
      <p:bldP spid="95" grpId="0"/>
      <p:bldP spid="96" grpId="0"/>
      <p:bldP spid="97" grpId="0"/>
      <p:bldP spid="98" grpId="0"/>
      <p:bldP spid="99" grpId="0"/>
      <p:bldP spid="100" grpId="0"/>
      <p:bldP spid="101" grpId="0"/>
      <p:bldP spid="102" grpId="0"/>
      <p:bldP spid="103" grpId="0"/>
      <p:bldP spid="105" grpId="0"/>
      <p:bldP spid="106" grpId="0"/>
      <p:bldP spid="107" grpId="0"/>
      <p:bldP spid="10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图片 32"/>
          <p:cNvPicPr>
            <a:picLocks noChangeAspect="1"/>
          </p:cNvPicPr>
          <p:nvPr/>
        </p:nvPicPr>
        <p:blipFill rotWithShape="1">
          <a:blip r:embed="rId2"/>
          <a:srcRect r="43866" b="35615"/>
          <a:stretch>
            <a:fillRect/>
          </a:stretch>
        </p:blipFill>
        <p:spPr>
          <a:xfrm>
            <a:off x="161718" y="-617078"/>
            <a:ext cx="2924382" cy="2107526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 rotWithShape="1">
          <a:blip r:embed="rId2"/>
          <a:srcRect l="54783"/>
          <a:stretch>
            <a:fillRect/>
          </a:stretch>
        </p:blipFill>
        <p:spPr>
          <a:xfrm rot="5400000" flipH="1">
            <a:off x="9377519" y="-261480"/>
            <a:ext cx="2355628" cy="3273334"/>
          </a:xfrm>
          <a:prstGeom prst="rect">
            <a:avLst/>
          </a:prstGeom>
        </p:spPr>
      </p:pic>
      <p:sp>
        <p:nvSpPr>
          <p:cNvPr id="12" name="矩形 11"/>
          <p:cNvSpPr/>
          <p:nvPr/>
        </p:nvSpPr>
        <p:spPr>
          <a:xfrm>
            <a:off x="2431169" y="-1799479"/>
            <a:ext cx="1182674" cy="1273318"/>
          </a:xfrm>
          <a:prstGeom prst="rect">
            <a:avLst/>
          </a:prstGeom>
          <a:solidFill>
            <a:srgbClr val="90C9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Calibri" panose="020F0502020204030204" charset="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3613843" y="-1799479"/>
            <a:ext cx="1182674" cy="1273318"/>
          </a:xfrm>
          <a:prstGeom prst="rect">
            <a:avLst/>
          </a:prstGeom>
          <a:solidFill>
            <a:srgbClr val="F3C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Calibri" panose="020F0502020204030204" charset="0"/>
            </a:endParaRPr>
          </a:p>
        </p:txBody>
      </p:sp>
      <p:sp>
        <p:nvSpPr>
          <p:cNvPr id="24" name="Rectangle 4">
            <a:extLst>
              <a:ext uri="{FF2B5EF4-FFF2-40B4-BE49-F238E27FC236}">
                <a16:creationId xmlns:a16="http://schemas.microsoft.com/office/drawing/2014/main" id="{7673F547-B3C1-4060-B082-A5F2306FF8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351282"/>
            <a:ext cx="3810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457200" indent="-4572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indent="0" eaLnBrk="1" hangingPunct="1"/>
            <a:r>
              <a:rPr lang="en-US" altLang="en-US" sz="32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2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4. </a:t>
            </a:r>
            <a:r>
              <a:rPr lang="en-US" altLang="en-US" sz="3200" b="1" dirty="0" err="1">
                <a:solidFill>
                  <a:srgbClr val="280FBD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Tìm</a:t>
            </a:r>
            <a:r>
              <a:rPr lang="en-US" altLang="en-US" sz="3200" b="1" dirty="0">
                <a:solidFill>
                  <a:srgbClr val="280FBD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x: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6F3AA3E8-0577-4FE1-9215-E2198106F1B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10431" y="1481488"/>
                <a:ext cx="3665537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 sz="2800" b="1" dirty="0"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a) 0,8 x </a:t>
                </a:r>
                <a14:m>
                  <m:oMath xmlns:m="http://schemas.openxmlformats.org/officeDocument/2006/math">
                    <m:r>
                      <a:rPr lang="en-GB" altLang="en-US" sz="2800" b="1" i="1" smtClean="0"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𝒙</m:t>
                    </m:r>
                    <m:r>
                      <a:rPr lang="en-GB" altLang="en-US" sz="2800" b="1" i="1" smtClean="0"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altLang="en-US" sz="2800" b="1" dirty="0"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= 1,2 x 10</a:t>
                </a: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6F3AA3E8-0577-4FE1-9215-E2198106F1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10431" y="1481488"/>
                <a:ext cx="3665537" cy="523220"/>
              </a:xfrm>
              <a:prstGeom prst="rect">
                <a:avLst/>
              </a:prstGeom>
              <a:blipFill>
                <a:blip r:embed="rId3"/>
                <a:stretch>
                  <a:fillRect l="-3322" t="-11628" b="-31395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56F2EC6A-866A-4364-B7BC-6C4C9E83A69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096000" y="1470025"/>
                <a:ext cx="4674290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 sz="2800" b="1" dirty="0"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b)  210 : </a:t>
                </a:r>
                <a14:m>
                  <m:oMath xmlns:m="http://schemas.openxmlformats.org/officeDocument/2006/math">
                    <m:r>
                      <a:rPr lang="en-GB" altLang="en-US" sz="2800" b="1" i="1"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𝒙</m:t>
                    </m:r>
                  </m:oMath>
                </a14:m>
                <a:r>
                  <a:rPr lang="en-US" altLang="en-US" sz="2800" b="1" dirty="0"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= 14,92 – 6,52</a:t>
                </a: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56F2EC6A-866A-4364-B7BC-6C4C9E83A6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96000" y="1470025"/>
                <a:ext cx="4674290" cy="523220"/>
              </a:xfrm>
              <a:prstGeom prst="rect">
                <a:avLst/>
              </a:prstGeom>
              <a:blipFill>
                <a:blip r:embed="rId4"/>
                <a:stretch>
                  <a:fillRect l="-2608" t="-11628" b="-31395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4F4A2281-D742-4536-96AF-40F46AF3FDC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28825" y="2644775"/>
                <a:ext cx="439172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altLang="en-US" sz="2800" b="1" i="1">
                          <a:latin typeface="Cambria Math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m:t>𝒙</m:t>
                      </m:r>
                    </m:oMath>
                  </m:oMathPara>
                </a14:m>
                <a:endParaRPr lang="en-US" altLang="en-US" sz="28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4F4A2281-D742-4536-96AF-40F46AF3FDC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028825" y="2644775"/>
                <a:ext cx="439172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Box 27">
            <a:extLst>
              <a:ext uri="{FF2B5EF4-FFF2-40B4-BE49-F238E27FC236}">
                <a16:creationId xmlns:a16="http://schemas.microsoft.com/office/drawing/2014/main" id="{66559851-615E-48C6-961B-C7C24742C7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2655888"/>
            <a:ext cx="18542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 12 : 0,8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EBBB9D47-DD9E-42E3-9B21-8CE6650E690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28825" y="3164594"/>
                <a:ext cx="470000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altLang="en-US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m:t>𝒙</m:t>
                      </m:r>
                    </m:oMath>
                  </m:oMathPara>
                </a14:m>
                <a:endParaRPr lang="en-US" altLang="en-US" sz="2800" dirty="0">
                  <a:solidFill>
                    <a:srgbClr val="FF0000"/>
                  </a:solidFill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EBBB9D47-DD9E-42E3-9B21-8CE6650E690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028825" y="3164594"/>
                <a:ext cx="470000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>
            <a:extLst>
              <a:ext uri="{FF2B5EF4-FFF2-40B4-BE49-F238E27FC236}">
                <a16:creationId xmlns:a16="http://schemas.microsoft.com/office/drawing/2014/main" id="{7F4F5AE7-84FF-4B9B-9C6A-F104EA1E49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3000" y="3189288"/>
            <a:ext cx="18542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   15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54EC2C5A-61E7-413E-9870-B21238E7901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62551" y="2527606"/>
                <a:ext cx="470000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altLang="en-US" sz="2800" b="1" i="1">
                          <a:latin typeface="Cambria Math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m:t>𝒙</m:t>
                      </m:r>
                    </m:oMath>
                  </m:oMathPara>
                </a14:m>
                <a:endParaRPr lang="en-US" altLang="en-US" sz="28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54EC2C5A-61E7-413E-9870-B21238E7901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462551" y="2527606"/>
                <a:ext cx="470000" cy="5232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Box 33">
            <a:extLst>
              <a:ext uri="{FF2B5EF4-FFF2-40B4-BE49-F238E27FC236}">
                <a16:creationId xmlns:a16="http://schemas.microsoft.com/office/drawing/2014/main" id="{52E44B7B-48FD-4E64-AAC8-4756F27157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24063" y="2535659"/>
            <a:ext cx="24177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 210 : 8,4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1023D6F8-3846-48F2-BAFD-B8F423F818B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62551" y="3061942"/>
                <a:ext cx="470000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altLang="en-US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m:t>𝒙</m:t>
                      </m:r>
                    </m:oMath>
                  </m:oMathPara>
                </a14:m>
                <a:endParaRPr lang="en-US" altLang="en-US" sz="2800" dirty="0">
                  <a:solidFill>
                    <a:srgbClr val="FF0000"/>
                  </a:solidFill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1023D6F8-3846-48F2-BAFD-B8F423F818B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462551" y="3061942"/>
                <a:ext cx="470000" cy="5232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xtBox 35">
            <a:extLst>
              <a:ext uri="{FF2B5EF4-FFF2-40B4-BE49-F238E27FC236}">
                <a16:creationId xmlns:a16="http://schemas.microsoft.com/office/drawing/2014/main" id="{085AA4BA-0061-4B6B-8920-7347D81905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2596" y="3075744"/>
            <a:ext cx="1854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   25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621E7EBE-54C9-44AF-B0C2-D240108107E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38200" y="4110276"/>
                <a:ext cx="4038600" cy="5238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 sz="2800" b="1" dirty="0"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c) 25 : </a:t>
                </a:r>
                <a14:m>
                  <m:oMath xmlns:m="http://schemas.openxmlformats.org/officeDocument/2006/math">
                    <m:r>
                      <a:rPr lang="en-GB" altLang="en-US" sz="2800" b="1" i="1"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𝒙</m:t>
                    </m:r>
                  </m:oMath>
                </a14:m>
                <a:r>
                  <a:rPr lang="en-US" altLang="en-US" sz="2800" b="1" dirty="0"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 = 16 : 10</a:t>
                </a:r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621E7EBE-54C9-44AF-B0C2-D240108107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38200" y="4110276"/>
                <a:ext cx="4038600" cy="523875"/>
              </a:xfrm>
              <a:prstGeom prst="rect">
                <a:avLst/>
              </a:prstGeom>
              <a:blipFill>
                <a:blip r:embed="rId9"/>
                <a:stretch>
                  <a:fillRect l="-3172" t="-11628" b="-31395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F007BCCD-482F-4D94-9A06-FE464A4AF98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141520" y="3910649"/>
                <a:ext cx="4983680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 sz="2800" b="1" dirty="0"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d) 6,2 x </a:t>
                </a:r>
                <a14:m>
                  <m:oMath xmlns:m="http://schemas.openxmlformats.org/officeDocument/2006/math">
                    <m:r>
                      <a:rPr lang="en-GB" altLang="en-US" sz="2800" b="1" i="1"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𝒙</m:t>
                    </m:r>
                  </m:oMath>
                </a14:m>
                <a:r>
                  <a:rPr lang="en-US" altLang="en-US" sz="2800" b="1" dirty="0"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= 43,18 + 18,82</a:t>
                </a:r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F007BCCD-482F-4D94-9A06-FE464A4AF9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41520" y="3910649"/>
                <a:ext cx="4983680" cy="523220"/>
              </a:xfrm>
              <a:prstGeom prst="rect">
                <a:avLst/>
              </a:prstGeom>
              <a:blipFill>
                <a:blip r:embed="rId10"/>
                <a:stretch>
                  <a:fillRect l="-2445" t="-12941" b="-32941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99D9FD58-2D65-456C-9C3A-5680A365481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52500" y="2057422"/>
                <a:ext cx="3160713" cy="5238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 sz="2800" b="1" dirty="0"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   0,8 x </a:t>
                </a:r>
                <a14:m>
                  <m:oMath xmlns:m="http://schemas.openxmlformats.org/officeDocument/2006/math">
                    <m:r>
                      <a:rPr lang="en-GB" altLang="en-US" sz="2800" b="1" i="1"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𝒙</m:t>
                    </m:r>
                  </m:oMath>
                </a14:m>
                <a:r>
                  <a:rPr lang="en-US" altLang="en-US" sz="2800" b="1" dirty="0"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= 12 </a:t>
                </a:r>
              </a:p>
            </p:txBody>
          </p:sp>
        </mc:Choice>
        <mc:Fallback xmlns="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99D9FD58-2D65-456C-9C3A-5680A36548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52500" y="2057422"/>
                <a:ext cx="3160713" cy="523875"/>
              </a:xfrm>
              <a:prstGeom prst="rect">
                <a:avLst/>
              </a:prstGeom>
              <a:blipFill>
                <a:blip r:embed="rId11"/>
                <a:stretch>
                  <a:fillRect t="-12941" b="-32941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38485726-3343-4278-8F21-16C014C38CB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84463" y="2030426"/>
                <a:ext cx="4038600" cy="5238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 sz="2800" b="1" dirty="0"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 210 : </a:t>
                </a:r>
                <a14:m>
                  <m:oMath xmlns:m="http://schemas.openxmlformats.org/officeDocument/2006/math">
                    <m:r>
                      <a:rPr lang="en-GB" altLang="en-US" sz="2800" b="1" i="1"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𝒙</m:t>
                    </m:r>
                  </m:oMath>
                </a14:m>
                <a:r>
                  <a:rPr lang="en-US" altLang="en-US" sz="2800" b="1" dirty="0"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= 8,4</a:t>
                </a:r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38485726-3343-4278-8F21-16C014C38C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484463" y="2030426"/>
                <a:ext cx="4038600" cy="523875"/>
              </a:xfrm>
              <a:prstGeom prst="rect">
                <a:avLst/>
              </a:prstGeom>
              <a:blipFill>
                <a:blip r:embed="rId12"/>
                <a:stretch>
                  <a:fillRect t="-11628" b="-31395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6134154E-807E-40CC-9D5D-147C30FDC58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99585" y="4713212"/>
                <a:ext cx="4038600" cy="5238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 sz="2800" b="1" dirty="0"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25 : </a:t>
                </a:r>
                <a14:m>
                  <m:oMath xmlns:m="http://schemas.openxmlformats.org/officeDocument/2006/math">
                    <m:r>
                      <a:rPr lang="en-GB" altLang="en-US" sz="2800" b="1" i="1"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𝒙</m:t>
                    </m:r>
                  </m:oMath>
                </a14:m>
                <a:r>
                  <a:rPr lang="en-US" altLang="en-US" sz="2800" b="1" dirty="0"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 = 1,6 </a:t>
                </a:r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6134154E-807E-40CC-9D5D-147C30FDC5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199585" y="4713212"/>
                <a:ext cx="4038600" cy="523875"/>
              </a:xfrm>
              <a:prstGeom prst="rect">
                <a:avLst/>
              </a:prstGeom>
              <a:blipFill>
                <a:blip r:embed="rId13"/>
                <a:stretch>
                  <a:fillRect l="-1208" t="-11628" b="-31395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Rectangle 57">
                <a:extLst>
                  <a:ext uri="{FF2B5EF4-FFF2-40B4-BE49-F238E27FC236}">
                    <a16:creationId xmlns:a16="http://schemas.microsoft.com/office/drawing/2014/main" id="{8583B1BE-A979-461B-AED1-29BBEF0DBF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90248" y="5243640"/>
                <a:ext cx="470000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altLang="en-US" sz="2800" b="1" i="1">
                          <a:latin typeface="Cambria Math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m:t>𝒙</m:t>
                      </m:r>
                    </m:oMath>
                  </m:oMathPara>
                </a14:m>
                <a:endParaRPr lang="en-US" altLang="en-US" sz="28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58" name="Rectangle 57">
                <a:extLst>
                  <a:ext uri="{FF2B5EF4-FFF2-40B4-BE49-F238E27FC236}">
                    <a16:creationId xmlns:a16="http://schemas.microsoft.com/office/drawing/2014/main" id="{8583B1BE-A979-461B-AED1-29BBEF0DBFC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890248" y="5243640"/>
                <a:ext cx="470000" cy="523220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TextBox 58">
            <a:extLst>
              <a:ext uri="{FF2B5EF4-FFF2-40B4-BE49-F238E27FC236}">
                <a16:creationId xmlns:a16="http://schemas.microsoft.com/office/drawing/2014/main" id="{0DA8DAB9-A0A7-40AD-A826-A4E8478CFE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50980" y="5270342"/>
            <a:ext cx="1854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 25 : 1,6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Rectangle 59">
                <a:extLst>
                  <a:ext uri="{FF2B5EF4-FFF2-40B4-BE49-F238E27FC236}">
                    <a16:creationId xmlns:a16="http://schemas.microsoft.com/office/drawing/2014/main" id="{8324FB88-27F3-499E-8AFF-1E4D41ADA0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80980" y="5857098"/>
                <a:ext cx="470000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altLang="en-US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m:t>𝒙</m:t>
                      </m:r>
                    </m:oMath>
                  </m:oMathPara>
                </a14:m>
                <a:endParaRPr lang="en-US" altLang="en-US" sz="2800" dirty="0">
                  <a:solidFill>
                    <a:srgbClr val="FF0000"/>
                  </a:solidFill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60" name="Rectangle 59">
                <a:extLst>
                  <a:ext uri="{FF2B5EF4-FFF2-40B4-BE49-F238E27FC236}">
                    <a16:creationId xmlns:a16="http://schemas.microsoft.com/office/drawing/2014/main" id="{8324FB88-27F3-499E-8AFF-1E4D41ADA0C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880980" y="5857098"/>
                <a:ext cx="470000" cy="523220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TextBox 60">
            <a:extLst>
              <a:ext uri="{FF2B5EF4-FFF2-40B4-BE49-F238E27FC236}">
                <a16:creationId xmlns:a16="http://schemas.microsoft.com/office/drawing/2014/main" id="{3561E8B1-7A8B-45EF-9C8A-773AAFD0CD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0600" y="5869679"/>
            <a:ext cx="1854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   15,625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Rectangle 61">
                <a:extLst>
                  <a:ext uri="{FF2B5EF4-FFF2-40B4-BE49-F238E27FC236}">
                    <a16:creationId xmlns:a16="http://schemas.microsoft.com/office/drawing/2014/main" id="{20675A18-83FD-4163-8FFD-FEEBBC7FA4D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354063" y="5151596"/>
                <a:ext cx="470000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altLang="en-US" sz="2800" b="1" i="1">
                          <a:latin typeface="Cambria Math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m:t>𝒙</m:t>
                      </m:r>
                    </m:oMath>
                  </m:oMathPara>
                </a14:m>
                <a:endParaRPr lang="en-US" altLang="en-US" sz="28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62" name="Rectangle 61">
                <a:extLst>
                  <a:ext uri="{FF2B5EF4-FFF2-40B4-BE49-F238E27FC236}">
                    <a16:creationId xmlns:a16="http://schemas.microsoft.com/office/drawing/2014/main" id="{20675A18-83FD-4163-8FFD-FEEBBC7FA4D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354063" y="5151596"/>
                <a:ext cx="470000" cy="523220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TextBox 62">
            <a:extLst>
              <a:ext uri="{FF2B5EF4-FFF2-40B4-BE49-F238E27FC236}">
                <a16:creationId xmlns:a16="http://schemas.microsoft.com/office/drawing/2014/main" id="{072D69E5-7F8E-401C-81F9-386819F101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47100" y="5151596"/>
            <a:ext cx="18542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 62 : 6,2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Rectangle 63">
                <a:extLst>
                  <a:ext uri="{FF2B5EF4-FFF2-40B4-BE49-F238E27FC236}">
                    <a16:creationId xmlns:a16="http://schemas.microsoft.com/office/drawing/2014/main" id="{BD8922BA-957A-4318-B5AE-DE7DEC42C4C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354063" y="5761998"/>
                <a:ext cx="470000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altLang="en-US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m:t>𝒙</m:t>
                      </m:r>
                    </m:oMath>
                  </m:oMathPara>
                </a14:m>
                <a:endParaRPr lang="en-US" altLang="en-US" sz="2800" dirty="0">
                  <a:solidFill>
                    <a:srgbClr val="FF0000"/>
                  </a:solidFill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64" name="Rectangle 63">
                <a:extLst>
                  <a:ext uri="{FF2B5EF4-FFF2-40B4-BE49-F238E27FC236}">
                    <a16:creationId xmlns:a16="http://schemas.microsoft.com/office/drawing/2014/main" id="{BD8922BA-957A-4318-B5AE-DE7DEC42C4C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354063" y="5761998"/>
                <a:ext cx="470000" cy="523220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TextBox 64">
            <a:extLst>
              <a:ext uri="{FF2B5EF4-FFF2-40B4-BE49-F238E27FC236}">
                <a16:creationId xmlns:a16="http://schemas.microsoft.com/office/drawing/2014/main" id="{6CC8533E-4709-4FBF-809A-0A73122A6F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24063" y="5761998"/>
            <a:ext cx="18542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=   10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C412C629-4330-4E70-BBE2-70CE757B5E1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516733" y="4530795"/>
                <a:ext cx="4038600" cy="5238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 sz="2800" b="1" dirty="0"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6,2 x </a:t>
                </a:r>
                <a14:m>
                  <m:oMath xmlns:m="http://schemas.openxmlformats.org/officeDocument/2006/math">
                    <m:r>
                      <a:rPr lang="en-GB" altLang="en-US" sz="2800" b="1" i="1"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𝒙</m:t>
                    </m:r>
                  </m:oMath>
                </a14:m>
                <a:r>
                  <a:rPr lang="en-US" altLang="en-US" sz="2800" b="1" dirty="0"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=   62</a:t>
                </a:r>
              </a:p>
            </p:txBody>
          </p:sp>
        </mc:Choice>
        <mc:Fallback xmlns=""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C412C629-4330-4E70-BBE2-70CE757B5E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516733" y="4530795"/>
                <a:ext cx="4038600" cy="523875"/>
              </a:xfrm>
              <a:prstGeom prst="rect">
                <a:avLst/>
              </a:prstGeom>
              <a:blipFill>
                <a:blip r:embed="rId18"/>
                <a:stretch>
                  <a:fillRect l="-1056" t="-11628" b="-31395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bldLvl="0" autoUpdateAnimBg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S" val="false"/>
  <p:tag name="INKNOEBUTTONMODEL" val="{&quot;ActivityType&quot;:1,&quot;OptionCount&quot;:4,&quot;WcOptionCount&quot;:10,&quot;HasMultipleSubmission&quot;:true,&quot;HasAutoStop&quot;:true,&quot;HasMinimizeMode&quot;:false,&quot;TimerValue&quot;:&quot;01:00&quot;,&quot;HasAutoStart&quot;:false,&quot;HasCorrectAnswers&quot;:true,&quot;McqAnswers&quot;:[&quot;A&quot;],&quot;ActivityId&quot;:&quot;&quot;,&quot;IaMcqCompetition&quot;:true,&quot;IsAnonymous&quot;:false,&quot;AutoAdvance&quot;:false,&quot;IsCompetitionMode&quot;:true}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S" val="false"/>
  <p:tag name="INKNOEBUTTONMODEL" val="{&quot;ActivityType&quot;:1,&quot;OptionCount&quot;:4,&quot;WcOptionCount&quot;:10,&quot;HasMultipleSubmission&quot;:true,&quot;HasAutoStop&quot;:true,&quot;HasMinimizeMode&quot;:false,&quot;TimerValue&quot;:&quot;01:00&quot;,&quot;HasAutoStart&quot;:false,&quot;HasCorrectAnswers&quot;:true,&quot;McqAnswers&quot;:[&quot;A&quot;],&quot;ActivityId&quot;:&quot;&quot;,&quot;IaMcqCompetition&quot;:true,&quot;IsAnonymous&quot;:false,&quot;AutoAdvance&quot;:false,&quot;IsCompetitionMode&quot;:true}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游ゴシック Light"/>
        <a:font script="Hang" typeface="맑은 고딕"/>
        <a:font script="Hans" typeface="Calibri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Calibri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Calibri"/>
        <a:font script="Hant" typeface="新細明體"/>
        <a:font script="Arab" typeface="Calibri"/>
        <a:font script="Hebr" typeface="Calibri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Calibri"/>
        <a:font script="Laoo" typeface="DokChampa"/>
        <a:font script="Sinh" typeface="Iskoola Pota"/>
        <a:font script="Mong" typeface="Mongolian Baiti"/>
        <a:font script="Viet" typeface="Calibri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Calibri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Calibri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Calibri"/>
        <a:font script="Hant" typeface="新細明體"/>
        <a:font script="Arab" typeface="Calibri"/>
        <a:font script="Hebr" typeface="Calibri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Calibri"/>
        <a:font script="Laoo" typeface="DokChampa"/>
        <a:font script="Sinh" typeface="Iskoola Pota"/>
        <a:font script="Mong" typeface="Mongolian Baiti"/>
        <a:font script="Viet" typeface="Calibri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Calibri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Calibri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Calibri"/>
        <a:font script="Hant" typeface="新細明體"/>
        <a:font script="Arab" typeface="Calibri"/>
        <a:font script="Hebr" typeface="Calibri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Calibri"/>
        <a:font script="Laoo" typeface="DokChampa"/>
        <a:font script="Sinh" typeface="Iskoola Pota"/>
        <a:font script="Mong" typeface="Mongolian Baiti"/>
        <a:font script="Viet" typeface="Calibri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453</TotalTime>
  <Words>398</Words>
  <Application>Microsoft Office PowerPoint</Application>
  <PresentationFormat>Widescreen</PresentationFormat>
  <Paragraphs>141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Cambria</vt:lpstr>
      <vt:lpstr>Cambria Math</vt:lpstr>
      <vt:lpstr>Times New Roman</vt:lpstr>
      <vt:lpstr>Office 主题​​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PC</dc:creator>
  <cp:lastModifiedBy>Admin</cp:lastModifiedBy>
  <cp:revision>75</cp:revision>
  <dcterms:created xsi:type="dcterms:W3CDTF">2018-04-20T14:32:00Z</dcterms:created>
  <dcterms:modified xsi:type="dcterms:W3CDTF">2021-12-14T00:43:34Z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1033-11.2.0.10382</vt:lpwstr>
  </property>
  <property fmtid="{D5CDD505-2E9C-101B-9397-08002B2CF9AE}" pid="3" name="ICV">
    <vt:lpwstr>380735C378DD471386D8CBD73082457D</vt:lpwstr>
  </property>
</Properties>
</file>