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1" r:id="rId4"/>
    <p:sldId id="284" r:id="rId5"/>
    <p:sldId id="283" r:id="rId6"/>
    <p:sldId id="280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72" d="100"/>
          <a:sy n="72" d="100"/>
        </p:scale>
        <p:origin x="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Kết quả hình ảnh cho hinh anh buon chu lenh don co gi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30" y="2213241"/>
            <a:ext cx="7259392" cy="4096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179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600" dirty="0">
                <a:latin typeface="Times New Roman" panose="02020603050405020304" pitchFamily="18" charset="0"/>
              </a:rPr>
              <a:t> 6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tháng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12 </a:t>
            </a:r>
            <a:r>
              <a:rPr lang="en-US" altLang="en-US" sz="3600" dirty="0" err="1">
                <a:latin typeface="Times New Roman" panose="02020603050405020304" pitchFamily="18" charset="0"/>
              </a:rPr>
              <a:t>năm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2021</a:t>
            </a:r>
            <a:endParaRPr lang="en-US" altLang="en-US" sz="3600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err="1" smtClean="0">
                <a:latin typeface="Times New Roman" panose="02020603050405020304" pitchFamily="18" charset="0"/>
              </a:rPr>
              <a:t>Chính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</a:rPr>
              <a:t>tả</a:t>
            </a:r>
            <a:endParaRPr lang="en-US" altLang="en-US" sz="3600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err="1" smtClean="0">
                <a:latin typeface="Times New Roman" panose="02020603050405020304" pitchFamily="18" charset="0"/>
              </a:rPr>
              <a:t>Buôn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</a:rPr>
              <a:t>Chư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</a:rPr>
              <a:t>Lênh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</a:rPr>
              <a:t>đón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</a:rPr>
              <a:t>cô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</a:rPr>
              <a:t>giáo</a:t>
            </a:r>
            <a:endParaRPr lang="en-US" altLang="en-US" sz="3600" dirty="0">
              <a:latin typeface="Times New Roman" panose="02020603050405020304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3526186" y="58609"/>
            <a:ext cx="5229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60284" y="3873888"/>
            <a:ext cx="2119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9375" y="746530"/>
            <a:ext cx="10720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gùi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phắc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gối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reo:</a:t>
            </a:r>
          </a:p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9375" y="4364267"/>
            <a:ext cx="11291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375" y="4741103"/>
            <a:ext cx="112918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Tây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-4423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194689" y="85294"/>
            <a:ext cx="5958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khó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nháp</a:t>
            </a:r>
            <a:endParaRPr lang="en-US" sz="4000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4743" y="2294022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5704" y="4384734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44046" y="3597822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phắc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5510" y="1606881"/>
            <a:ext cx="1253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64743" y="2916926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27730" y="2285328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65704" y="1560118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gùi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6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3526186" y="684828"/>
            <a:ext cx="5229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29660" y="5384636"/>
            <a:ext cx="2119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7021" y="1549004"/>
            <a:ext cx="10720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gùi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phắc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gối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reo:</a:t>
            </a:r>
          </a:p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6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1562365" y="954817"/>
            <a:ext cx="10503243" cy="45391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en-US" sz="2800" b="1" u="sng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VNI-Times" pitchFamily="2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en-US" sz="2800" dirty="0">
                <a:latin typeface="VNI-Times" pitchFamily="2" charset="0"/>
                <a:ea typeface="Times New Roman" panose="02020603050405020304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sz="2800" dirty="0" err="1">
                <a:latin typeface="VNI-Times" pitchFamily="2" charset="0"/>
                <a:ea typeface="Times New Roman" panose="02020603050405020304" pitchFamily="18" charset="0"/>
              </a:rPr>
              <a:t>.</a:t>
            </a:r>
            <a:endParaRPr lang="en-US" sz="2800" b="1" i="1" dirty="0">
              <a:latin typeface="VNI-Times" pitchFamily="2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en-US" sz="2800" b="1" i="1" dirty="0">
                <a:latin typeface="VNI-Times" pitchFamily="2" charset="0"/>
                <a:ea typeface="Times New Roman" panose="02020603050405020304" pitchFamily="18" charset="0"/>
              </a:rPr>
              <a:t>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M: </a:t>
            </a:r>
            <a:r>
              <a:rPr lang="en-US" sz="2800" dirty="0" smtClean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trao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trao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chao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chao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liệng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lúa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/ cha (cha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;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trà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trà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/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chà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chà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xát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/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chả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chả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giò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 ;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)/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/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quà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trông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trông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đợi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/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chông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chông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gai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trồi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trồi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)/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chồi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chồi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)/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gậy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2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74261" y="2565881"/>
            <a:ext cx="112776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latin typeface="Arial" charset="0"/>
              </a:rPr>
              <a:t>    </a:t>
            </a:r>
            <a:r>
              <a:rPr lang="en-US" altLang="en-US" sz="2400" dirty="0" err="1">
                <a:latin typeface="Arial" charset="0"/>
              </a:rPr>
              <a:t>Một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ông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vua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tự</a:t>
            </a:r>
            <a:r>
              <a:rPr lang="en-US" altLang="en-US" sz="2400" dirty="0">
                <a:latin typeface="Arial" charset="0"/>
              </a:rPr>
              <a:t>            </a:t>
            </a:r>
            <a:r>
              <a:rPr lang="en-US" altLang="en-US" sz="2400" dirty="0" err="1" smtClean="0">
                <a:latin typeface="Arial" charset="0"/>
              </a:rPr>
              <a:t>là</a:t>
            </a:r>
            <a:r>
              <a:rPr lang="en-US" altLang="en-US" sz="2400" dirty="0" smtClean="0">
                <a:latin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</a:rPr>
              <a:t>mình</a:t>
            </a:r>
            <a:r>
              <a:rPr lang="en-US" altLang="en-US" sz="2400" dirty="0" smtClean="0">
                <a:latin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</a:rPr>
              <a:t>có</a:t>
            </a:r>
            <a:r>
              <a:rPr lang="en-US" altLang="en-US" sz="2400" dirty="0" smtClean="0">
                <a:latin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</a:rPr>
              <a:t>tài</a:t>
            </a:r>
            <a:r>
              <a:rPr lang="en-US" altLang="en-US" sz="2400" dirty="0" smtClean="0">
                <a:latin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</a:rPr>
              <a:t>văn</a:t>
            </a:r>
            <a:r>
              <a:rPr lang="en-US" altLang="en-US" sz="2400" dirty="0" smtClean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nên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rất</a:t>
            </a:r>
            <a:r>
              <a:rPr lang="en-US" altLang="en-US" sz="2400" dirty="0">
                <a:latin typeface="Arial" charset="0"/>
              </a:rPr>
              <a:t> hay </a:t>
            </a:r>
            <a:r>
              <a:rPr lang="en-US" altLang="en-US" sz="2400" dirty="0" err="1">
                <a:latin typeface="Arial" charset="0"/>
              </a:rPr>
              <a:t>viết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truyện</a:t>
            </a:r>
            <a:r>
              <a:rPr lang="en-US" altLang="en-US" sz="2400" dirty="0">
                <a:latin typeface="Arial" charset="0"/>
              </a:rPr>
              <a:t>.                 </a:t>
            </a:r>
            <a:r>
              <a:rPr lang="en-US" altLang="en-US" sz="2400" dirty="0" err="1">
                <a:latin typeface="Arial" charset="0"/>
              </a:rPr>
              <a:t>của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vua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rất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nhạt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nhẽo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nhưng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vì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sợ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vua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nên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smtClean="0">
                <a:latin typeface="Arial" charset="0"/>
              </a:rPr>
              <a:t>                </a:t>
            </a:r>
            <a:r>
              <a:rPr lang="en-US" altLang="en-US" sz="2400" dirty="0" err="1">
                <a:latin typeface="Arial" charset="0"/>
              </a:rPr>
              <a:t>ai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dám</a:t>
            </a:r>
            <a:r>
              <a:rPr lang="en-US" altLang="en-US" sz="2400" dirty="0">
                <a:latin typeface="Arial" charset="0"/>
              </a:rPr>
              <a:t>          </a:t>
            </a:r>
            <a:r>
              <a:rPr lang="en-US" altLang="en-US" sz="2400" dirty="0" err="1">
                <a:latin typeface="Arial" charset="0"/>
              </a:rPr>
              <a:t>bai</a:t>
            </a:r>
            <a:r>
              <a:rPr lang="en-US" altLang="en-US" sz="2400" dirty="0">
                <a:latin typeface="Arial" charset="0"/>
              </a:rPr>
              <a:t>. </a:t>
            </a:r>
            <a:r>
              <a:rPr lang="en-US" altLang="en-US" sz="2400" dirty="0" err="1">
                <a:latin typeface="Arial" charset="0"/>
              </a:rPr>
              <a:t>Chỉ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có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một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nhà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phê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bình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dám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nói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sự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thật</a:t>
            </a:r>
            <a:r>
              <a:rPr lang="en-US" altLang="en-US" sz="2400" dirty="0">
                <a:latin typeface="Arial" charset="0"/>
              </a:rPr>
              <a:t> . </a:t>
            </a:r>
            <a:r>
              <a:rPr lang="en-US" altLang="en-US" sz="2400" dirty="0" err="1">
                <a:latin typeface="Arial" charset="0"/>
              </a:rPr>
              <a:t>Vua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tức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giận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tống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ông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vào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ngục</a:t>
            </a:r>
            <a:r>
              <a:rPr lang="en-US" altLang="en-US" sz="2400" dirty="0">
                <a:latin typeface="Arial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Arial" charset="0"/>
              </a:rPr>
              <a:t>    </a:t>
            </a:r>
            <a:r>
              <a:rPr lang="en-US" altLang="en-US" sz="2400" dirty="0" err="1">
                <a:latin typeface="Arial" charset="0"/>
              </a:rPr>
              <a:t>Thời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gian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sau</a:t>
            </a:r>
            <a:r>
              <a:rPr lang="en-US" altLang="en-US" sz="2400" dirty="0">
                <a:latin typeface="Arial" charset="0"/>
              </a:rPr>
              <a:t> , </a:t>
            </a:r>
            <a:r>
              <a:rPr lang="en-US" altLang="en-US" sz="2400" dirty="0" err="1">
                <a:latin typeface="Arial" charset="0"/>
              </a:rPr>
              <a:t>vua</a:t>
            </a:r>
            <a:r>
              <a:rPr lang="en-US" altLang="en-US" sz="2400" dirty="0">
                <a:latin typeface="Arial" charset="0"/>
              </a:rPr>
              <a:t>           </a:t>
            </a:r>
            <a:r>
              <a:rPr lang="en-US" altLang="en-US" sz="2400" dirty="0" err="1">
                <a:latin typeface="Arial" charset="0"/>
              </a:rPr>
              <a:t>lại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tự</a:t>
            </a:r>
            <a:r>
              <a:rPr lang="en-US" altLang="en-US" sz="2400" dirty="0">
                <a:latin typeface="Arial" charset="0"/>
              </a:rPr>
              <a:t> do </a:t>
            </a:r>
            <a:r>
              <a:rPr lang="en-US" altLang="en-US" sz="2400" dirty="0" err="1">
                <a:latin typeface="Arial" charset="0"/>
              </a:rPr>
              <a:t>cho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nhà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phê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bình</a:t>
            </a:r>
            <a:r>
              <a:rPr lang="en-US" altLang="en-US" sz="2400" dirty="0">
                <a:latin typeface="Arial" charset="0"/>
              </a:rPr>
              <a:t>, </a:t>
            </a:r>
            <a:r>
              <a:rPr lang="en-US" altLang="en-US" sz="2400" dirty="0" err="1">
                <a:latin typeface="Arial" charset="0"/>
              </a:rPr>
              <a:t>mời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ông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đến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dự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tiệc</a:t>
            </a:r>
            <a:r>
              <a:rPr lang="en-US" altLang="en-US" sz="2400" dirty="0">
                <a:latin typeface="Arial" charset="0"/>
              </a:rPr>
              <a:t>, </a:t>
            </a:r>
            <a:r>
              <a:rPr lang="en-US" altLang="en-US" sz="2400" dirty="0" err="1">
                <a:latin typeface="Arial" charset="0"/>
              </a:rPr>
              <a:t>thưởng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thức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sáng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tác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mới</a:t>
            </a:r>
            <a:r>
              <a:rPr lang="en-US" altLang="en-US" sz="2400" dirty="0">
                <a:latin typeface="Arial" charset="0"/>
              </a:rPr>
              <a:t>. </a:t>
            </a:r>
            <a:r>
              <a:rPr lang="en-US" altLang="en-US" sz="2400" dirty="0" err="1">
                <a:latin typeface="Arial" charset="0"/>
              </a:rPr>
              <a:t>Khi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vua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yêu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cầu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nhà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phê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bình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nêu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nhận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xét</a:t>
            </a:r>
            <a:r>
              <a:rPr lang="en-US" altLang="en-US" sz="2400" dirty="0">
                <a:latin typeface="Arial" charset="0"/>
              </a:rPr>
              <a:t> , </a:t>
            </a:r>
            <a:r>
              <a:rPr lang="en-US" altLang="en-US" sz="2400" dirty="0" err="1">
                <a:latin typeface="Arial" charset="0"/>
              </a:rPr>
              <a:t>ông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bước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nhanh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về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phía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mấy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người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lính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canh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và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nói</a:t>
            </a:r>
            <a:r>
              <a:rPr lang="en-US" altLang="en-US" sz="2400" dirty="0">
                <a:latin typeface="Arial" charset="0"/>
              </a:rPr>
              <a:t> :</a:t>
            </a:r>
          </a:p>
          <a:p>
            <a:pPr eaLnBrk="1" hangingPunct="1"/>
            <a:r>
              <a:rPr lang="en-US" altLang="en-US" sz="2400" dirty="0">
                <a:latin typeface="Arial" charset="0"/>
              </a:rPr>
              <a:t>  - </a:t>
            </a:r>
            <a:r>
              <a:rPr lang="en-US" altLang="en-US" sz="2400" dirty="0" err="1">
                <a:latin typeface="Arial" charset="0"/>
              </a:rPr>
              <a:t>Xin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hãy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đưa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tôi</a:t>
            </a:r>
            <a:r>
              <a:rPr lang="en-US" altLang="en-US" sz="2400" dirty="0">
                <a:latin typeface="Arial" charset="0"/>
              </a:rPr>
              <a:t>           </a:t>
            </a:r>
            <a:r>
              <a:rPr lang="en-US" altLang="en-US" sz="2400" dirty="0" err="1">
                <a:latin typeface="Arial" charset="0"/>
              </a:rPr>
              <a:t>lại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nhà</a:t>
            </a:r>
            <a:r>
              <a:rPr lang="en-US" altLang="en-US" sz="2400" dirty="0">
                <a:latin typeface="Arial" charset="0"/>
              </a:rPr>
              <a:t> </a:t>
            </a:r>
            <a:r>
              <a:rPr lang="en-US" altLang="en-US" sz="2400" dirty="0" err="1">
                <a:latin typeface="Arial" charset="0"/>
              </a:rPr>
              <a:t>giam</a:t>
            </a:r>
            <a:r>
              <a:rPr lang="en-US" altLang="en-US" sz="2400" dirty="0">
                <a:latin typeface="Arial" charset="0"/>
              </a:rPr>
              <a:t>!</a:t>
            </a: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309463" y="313459"/>
            <a:ext cx="926676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3.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Tìm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tiếng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thích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hợp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mỗi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ô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trống</a:t>
            </a:r>
            <a:r>
              <a:rPr lang="en-US" altLang="en-US" sz="2800" dirty="0">
                <a:solidFill>
                  <a:srgbClr val="002060"/>
                </a:solidFill>
                <a:latin typeface="HP001 5 hàng" pitchFamily="34" charset="0"/>
              </a:rPr>
              <a:t>:</a:t>
            </a:r>
          </a:p>
          <a:p>
            <a:pPr eaLnBrk="1" hangingPunct="1"/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a)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tiếng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chứa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âm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đầu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</a:rPr>
              <a:t> hay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ch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altLang="en-US" sz="28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592504" y="2565881"/>
            <a:ext cx="142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Arial" charset="0"/>
              </a:rPr>
              <a:t>Truyện</a:t>
            </a:r>
            <a:endParaRPr lang="en-US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973962" y="2946881"/>
            <a:ext cx="1322282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Arial" charset="0"/>
              </a:rPr>
              <a:t>chẳng</a:t>
            </a:r>
            <a:endParaRPr lang="en-US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293415" y="2986637"/>
            <a:ext cx="812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Arial" charset="0"/>
              </a:rPr>
              <a:t>chê</a:t>
            </a:r>
            <a:endParaRPr lang="en-US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150075" y="5362084"/>
            <a:ext cx="812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Arial" charset="0"/>
              </a:rPr>
              <a:t>trở</a:t>
            </a:r>
            <a:endParaRPr lang="en-US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642595" y="3876908"/>
            <a:ext cx="812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Arial" charset="0"/>
              </a:rPr>
              <a:t>trả</a:t>
            </a:r>
            <a:endParaRPr lang="en-US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109522" y="2606248"/>
            <a:ext cx="812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Arial" charset="0"/>
              </a:rPr>
              <a:t>cho</a:t>
            </a:r>
            <a:endParaRPr lang="en-US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4353" name="Text Box 31"/>
          <p:cNvSpPr txBox="1">
            <a:spLocks noChangeArrowheads="1"/>
          </p:cNvSpPr>
          <p:nvPr/>
        </p:nvSpPr>
        <p:spPr bwMode="auto">
          <a:xfrm>
            <a:off x="3486118" y="1449659"/>
            <a:ext cx="495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latin typeface="Times New Roman" pitchFamily="18" charset="0"/>
              </a:rPr>
              <a:t>Nhà</a:t>
            </a:r>
            <a:r>
              <a:rPr lang="en-US" altLang="en-US" sz="2800" b="1" i="1" dirty="0"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</a:rPr>
              <a:t>phê</a:t>
            </a:r>
            <a:r>
              <a:rPr lang="en-US" altLang="en-US" sz="2800" b="1" i="1" dirty="0"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</a:rPr>
              <a:t>bình</a:t>
            </a:r>
            <a:r>
              <a:rPr lang="en-US" altLang="en-US" sz="2800" b="1" i="1" dirty="0"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</a:rPr>
              <a:t>và</a:t>
            </a:r>
            <a:r>
              <a:rPr lang="en-US" altLang="en-US" sz="2800" b="1" i="1" dirty="0"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</a:rPr>
              <a:t>truyện</a:t>
            </a:r>
            <a:r>
              <a:rPr lang="en-US" altLang="en-US" sz="2800" b="1" i="1" dirty="0"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</a:rPr>
              <a:t>của</a:t>
            </a:r>
            <a:r>
              <a:rPr lang="en-US" altLang="en-US" sz="2800" b="1" i="1" dirty="0"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latin typeface="Times New Roman" pitchFamily="18" charset="0"/>
              </a:rPr>
              <a:t>vua</a:t>
            </a:r>
            <a:endParaRPr lang="en-US" altLang="en-US" sz="2800" b="1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1" grpId="0" animBg="1"/>
      <p:bldP spid="10252" grpId="0" animBg="1"/>
      <p:bldP spid="10253" grpId="0" animBg="1"/>
      <p:bldP spid="102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494748" y="1782418"/>
            <a:ext cx="11277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000" dirty="0">
                <a:latin typeface="Arial" charset="0"/>
              </a:rPr>
              <a:t>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                   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nhẽo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bai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ngục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494748" y="92284"/>
            <a:ext cx="92667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8916083" y="1807131"/>
            <a:ext cx="142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4829204" y="2177370"/>
            <a:ext cx="114622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6928460" y="2190249"/>
            <a:ext cx="618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chê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13"/>
          <p:cNvSpPr>
            <a:spLocks noChangeArrowheads="1"/>
          </p:cNvSpPr>
          <p:nvPr/>
        </p:nvSpPr>
        <p:spPr bwMode="auto">
          <a:xfrm>
            <a:off x="2827209" y="4055915"/>
            <a:ext cx="81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14"/>
          <p:cNvSpPr>
            <a:spLocks noChangeArrowheads="1"/>
          </p:cNvSpPr>
          <p:nvPr/>
        </p:nvSpPr>
        <p:spPr bwMode="auto">
          <a:xfrm>
            <a:off x="3128636" y="2964375"/>
            <a:ext cx="81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Rectangle 17"/>
          <p:cNvSpPr>
            <a:spLocks noChangeArrowheads="1"/>
          </p:cNvSpPr>
          <p:nvPr/>
        </p:nvSpPr>
        <p:spPr bwMode="auto">
          <a:xfrm>
            <a:off x="2822956" y="1819488"/>
            <a:ext cx="81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endParaRPr lang="en-US" alt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Text Box 18"/>
          <p:cNvSpPr txBox="1">
            <a:spLocks noChangeArrowheads="1"/>
          </p:cNvSpPr>
          <p:nvPr/>
        </p:nvSpPr>
        <p:spPr bwMode="auto">
          <a:xfrm>
            <a:off x="3528438" y="1325218"/>
            <a:ext cx="4520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latin typeface="Times New Roman" pitchFamily="18" charset="0"/>
              </a:rPr>
              <a:t>Nhà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phê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bình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và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truyện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của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vua</a:t>
            </a:r>
            <a:endParaRPr lang="en-US" altLang="en-US" sz="2400" b="1" i="1" dirty="0">
              <a:latin typeface="Times New Roman" pitchFamily="18" charset="0"/>
            </a:endParaRP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89482" y="4588356"/>
            <a:ext cx="102700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6600CC"/>
                </a:solidFill>
              </a:rPr>
              <a:t>   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alt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799548" y="5369406"/>
            <a:ext cx="934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solidFill>
                  <a:srgbClr val="FF0066"/>
                </a:solidFill>
                <a:latin typeface="Arial" charset="0"/>
              </a:rPr>
              <a:t>  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dở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9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/>
      <p:bldP spid="3688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719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HP001 5 hàng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79</cp:revision>
  <dcterms:created xsi:type="dcterms:W3CDTF">2017-11-24T09:12:01Z</dcterms:created>
  <dcterms:modified xsi:type="dcterms:W3CDTF">2021-12-02T08:09:22Z</dcterms:modified>
</cp:coreProperties>
</file>