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23" r:id="rId5"/>
    <p:sldId id="307" r:id="rId6"/>
    <p:sldId id="258" r:id="rId7"/>
    <p:sldId id="265" r:id="rId8"/>
    <p:sldId id="309" r:id="rId9"/>
    <p:sldId id="324" r:id="rId10"/>
    <p:sldId id="325" r:id="rId11"/>
    <p:sldId id="326" r:id="rId12"/>
    <p:sldId id="310" r:id="rId13"/>
    <p:sldId id="327" r:id="rId14"/>
    <p:sldId id="331" r:id="rId15"/>
    <p:sldId id="328" r:id="rId16"/>
    <p:sldId id="330" r:id="rId17"/>
    <p:sldId id="329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0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5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3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18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99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8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1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C056D18B-0F55-41B1-9BB1-F9AEB854FF07}"/>
              </a:ext>
            </a:extLst>
          </p:cNvPr>
          <p:cNvSpPr/>
          <p:nvPr/>
        </p:nvSpPr>
        <p:spPr>
          <a:xfrm>
            <a:off x="1725613" y="197223"/>
            <a:ext cx="8311766" cy="2830403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C10ED8C-68DF-410F-A556-D8568E4F40C6}"/>
              </a:ext>
            </a:extLst>
          </p:cNvPr>
          <p:cNvSpPr/>
          <p:nvPr/>
        </p:nvSpPr>
        <p:spPr>
          <a:xfrm>
            <a:off x="6682335" y="2272195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0F29905-71D3-4EBF-A5D5-5CD7F23C642B}"/>
              </a:ext>
            </a:extLst>
          </p:cNvPr>
          <p:cNvSpPr/>
          <p:nvPr/>
        </p:nvSpPr>
        <p:spPr>
          <a:xfrm>
            <a:off x="4725907" y="-160259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D5ACE-A678-4E78-8A8D-4883960A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083" y="2726823"/>
            <a:ext cx="4343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E95A6-EDD0-4D8C-A8AD-77C6D6A6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44" y="196712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50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42552-58F3-4CDE-9618-A08A460D0A6A}"/>
              </a:ext>
            </a:extLst>
          </p:cNvPr>
          <p:cNvSpPr txBox="1"/>
          <p:nvPr/>
        </p:nvSpPr>
        <p:spPr>
          <a:xfrm>
            <a:off x="1116013" y="1108448"/>
            <a:ext cx="609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ED55D-11F9-4745-9029-38EC0A43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49" y="1626767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40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203A2-7CC7-4A31-8425-83452186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49" y="1272754"/>
            <a:ext cx="215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15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D614D-8848-483B-BE9E-B4B6867E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496" y="895723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5km/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DF7F5-B66F-4B6E-93C2-DDD5CA17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33" y="3600540"/>
            <a:ext cx="5313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58230B3-B17B-4870-85DD-C33456085C6C}"/>
              </a:ext>
            </a:extLst>
          </p:cNvPr>
          <p:cNvSpPr/>
          <p:nvPr/>
        </p:nvSpPr>
        <p:spPr>
          <a:xfrm>
            <a:off x="92609" y="4480430"/>
            <a:ext cx="11577774" cy="1339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T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2285617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2C10DF0-EB98-4F7E-9934-4B2C1E2A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62" y="46102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Bài toán 2: Một người chạy được 60m trong 10 giây. Tính vận tốc chạy của người đó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45ABC3-4B5C-4325-9272-E42FE8A2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561" y="1800876"/>
            <a:ext cx="1807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2882C-F2D6-4B7A-B970-9AC4599C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161" y="1758014"/>
            <a:ext cx="207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DA18B-EE44-45AC-ABAD-B4F9984F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937" y="2391426"/>
            <a:ext cx="2306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14BFBA-7F08-475E-8824-F2F0492DFE9F}"/>
              </a:ext>
            </a:extLst>
          </p:cNvPr>
          <p:cNvSpPr/>
          <p:nvPr/>
        </p:nvSpPr>
        <p:spPr>
          <a:xfrm>
            <a:off x="7720417" y="3029930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7E288-BEED-4B95-9BA4-B5B45ABCAABE}"/>
              </a:ext>
            </a:extLst>
          </p:cNvPr>
          <p:cNvSpPr txBox="1"/>
          <p:nvPr/>
        </p:nvSpPr>
        <p:spPr>
          <a:xfrm>
            <a:off x="5008748" y="2281234"/>
            <a:ext cx="497139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BF276BF-A6AD-4573-8A0F-14A5214AD2D5}"/>
              </a:ext>
            </a:extLst>
          </p:cNvPr>
          <p:cNvSpPr/>
          <p:nvPr/>
        </p:nvSpPr>
        <p:spPr>
          <a:xfrm>
            <a:off x="1826173" y="748862"/>
            <a:ext cx="1014511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R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BFCF8-1545-451B-BE9E-5B3EC71B2B59}"/>
              </a:ext>
            </a:extLst>
          </p:cNvPr>
          <p:cNvSpPr txBox="1"/>
          <p:nvPr/>
        </p:nvSpPr>
        <p:spPr>
          <a:xfrm>
            <a:off x="5146128" y="2475241"/>
            <a:ext cx="1752600" cy="61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723703252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16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B206FC-60EC-4A45-8372-5220183F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44" y="2194419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5388-21A6-450D-80A6-97479D6F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544" y="2151557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9B3B-45A3-4353-B3EE-76516F72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959" y="2877044"/>
            <a:ext cx="5107331" cy="19538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: 3= 35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2192B-60BD-4284-AA37-1F2C7245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08" y="2784969"/>
            <a:ext cx="2465176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DD092F-E3CC-41F1-9DDB-B984F0BD6F20}"/>
              </a:ext>
            </a:extLst>
          </p:cNvPr>
          <p:cNvCxnSpPr/>
          <p:nvPr/>
        </p:nvCxnSpPr>
        <p:spPr>
          <a:xfrm>
            <a:off x="4642945" y="2480169"/>
            <a:ext cx="0" cy="228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E5E936-6B50-4EF5-96E5-835B9FFF64AF}"/>
              </a:ext>
            </a:extLst>
          </p:cNvPr>
          <p:cNvSpPr txBox="1"/>
          <p:nvPr/>
        </p:nvSpPr>
        <p:spPr>
          <a:xfrm>
            <a:off x="1650507" y="456927"/>
            <a:ext cx="980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105km.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1549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C22E2-4860-45C2-A99A-3D3DD89B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0000"/>
            <a:ext cx="1050246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1800km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3FA4B-C51B-4984-AF97-7CF0C087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2402542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08F09-869A-44E9-A373-4C3B816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66988"/>
            <a:ext cx="1792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DB505-746D-4BBE-A3BF-B6FDC293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756" y="3044041"/>
            <a:ext cx="534976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D3F19-535A-4234-B622-AB61BB24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3200400"/>
            <a:ext cx="2306637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1800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BB45C-8EAA-4D2C-ABC6-8B293E94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912" y="3593207"/>
            <a:ext cx="4620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: 2,5= 720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09002-D34B-410C-A94C-511EE68E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837" y="414671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720 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7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01719-794C-4295-86DE-A9C8C3C5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9" y="746699"/>
            <a:ext cx="11301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25F71-F844-4B7A-B929-9E5122C0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545" y="1813268"/>
            <a:ext cx="19061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DD09-8036-4991-A58E-C7F7763B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32" y="2076793"/>
            <a:ext cx="18088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84638-5A0E-4461-9ED1-104E3FB5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223" y="2710205"/>
            <a:ext cx="372409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5358B-6C40-45DA-B37C-F683EFFB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33" y="2710205"/>
            <a:ext cx="33554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72594-C56B-4CF9-928D-4A4C3CA3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321" y="2226018"/>
            <a:ext cx="432362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phút 20 giây = 80 giây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77302-C8CF-4217-8EC9-76E54069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656" y="3297253"/>
            <a:ext cx="326866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80= 5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C90BF-AC77-438A-9873-187E0AA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633" y="3821850"/>
            <a:ext cx="264527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B22EFB-4357-4F19-BD9F-7DA545B4E2A6}"/>
              </a:ext>
            </a:extLst>
          </p:cNvPr>
          <p:cNvCxnSpPr/>
          <p:nvPr/>
        </p:nvCxnSpPr>
        <p:spPr>
          <a:xfrm>
            <a:off x="4548433" y="2076793"/>
            <a:ext cx="0" cy="25384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110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996E-6DED-4141-AB12-4215C7D5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65" y="800100"/>
            <a:ext cx="9425152" cy="52578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34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9AFA22-93F9-43BF-B829-C1E47B548600}"/>
              </a:ext>
            </a:extLst>
          </p:cNvPr>
          <p:cNvSpPr/>
          <p:nvPr/>
        </p:nvSpPr>
        <p:spPr>
          <a:xfrm>
            <a:off x="777763" y="4691555"/>
            <a:ext cx="610889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7DC72-1228-44AA-85DD-32B5B81E9A59}"/>
              </a:ext>
            </a:extLst>
          </p:cNvPr>
          <p:cNvSpPr/>
          <p:nvPr/>
        </p:nvSpPr>
        <p:spPr>
          <a:xfrm>
            <a:off x="777764" y="2557955"/>
            <a:ext cx="610889" cy="5476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9363009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0A252A-DBE8-45F7-8796-6DBDF8F8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24" y="981951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4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5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9075ED-7A87-4B61-8A7E-901725C712AC}"/>
              </a:ext>
            </a:extLst>
          </p:cNvPr>
          <p:cNvSpPr/>
          <p:nvPr/>
        </p:nvSpPr>
        <p:spPr>
          <a:xfrm>
            <a:off x="780174" y="1972551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8E51DA-A0BE-467F-8759-8E001BEDF141}"/>
              </a:ext>
            </a:extLst>
          </p:cNvPr>
          <p:cNvSpPr/>
          <p:nvPr/>
        </p:nvSpPr>
        <p:spPr>
          <a:xfrm>
            <a:off x="780174" y="4317125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397967" y="2424521"/>
            <a:ext cx="7732488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đv đo vận tốc.</a:t>
            </a:r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8" descr="Screen Clipping">
            <a:extLst>
              <a:ext uri="{FF2B5EF4-FFF2-40B4-BE49-F238E27FC236}">
                <a16:creationId xmlns:a16="http://schemas.microsoft.com/office/drawing/2014/main" id="{6D91C94E-6CAE-40DD-9624-E6E1338E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60463"/>
          </a:xfr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A675EE-8105-4D4E-BD99-C9AE1743EB06}"/>
              </a:ext>
            </a:extLst>
          </p:cNvPr>
          <p:cNvSpPr txBox="1"/>
          <p:nvPr/>
        </p:nvSpPr>
        <p:spPr>
          <a:xfrm>
            <a:off x="2318134" y="3328498"/>
            <a:ext cx="7089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7E4A33-7211-48AA-AD06-4EB5AC2DF4F8}"/>
              </a:ext>
            </a:extLst>
          </p:cNvPr>
          <p:cNvCxnSpPr/>
          <p:nvPr/>
        </p:nvCxnSpPr>
        <p:spPr>
          <a:xfrm>
            <a:off x="3975484" y="405981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6FB3AE-6FDD-4FCA-BA31-5D68DAC85C47}"/>
              </a:ext>
            </a:extLst>
          </p:cNvPr>
          <p:cNvCxnSpPr/>
          <p:nvPr/>
        </p:nvCxnSpPr>
        <p:spPr>
          <a:xfrm>
            <a:off x="5863021" y="399631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B8B0E79-82BE-44A2-98C4-1EE2BC137AEA}"/>
              </a:ext>
            </a:extLst>
          </p:cNvPr>
          <p:cNvSpPr/>
          <p:nvPr/>
        </p:nvSpPr>
        <p:spPr>
          <a:xfrm>
            <a:off x="3027746" y="3742314"/>
            <a:ext cx="9477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8901D-60DA-4BEA-AE06-2D0381D3CBA0}"/>
              </a:ext>
            </a:extLst>
          </p:cNvPr>
          <p:cNvSpPr txBox="1"/>
          <p:nvPr/>
        </p:nvSpPr>
        <p:spPr>
          <a:xfrm>
            <a:off x="4661284" y="3799464"/>
            <a:ext cx="11366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0BA00-5C2F-4E46-B758-DFF1AFB077F2}"/>
              </a:ext>
            </a:extLst>
          </p:cNvPr>
          <p:cNvSpPr txBox="1"/>
          <p:nvPr/>
        </p:nvSpPr>
        <p:spPr>
          <a:xfrm>
            <a:off x="6639309" y="3842327"/>
            <a:ext cx="823912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910C4-1EB2-44A5-AE93-0787C056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4" y="4603630"/>
            <a:ext cx="10140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hayvận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EDBA1-4BA8-4DF0-BB2D-BD5C3838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7" y="4301871"/>
            <a:ext cx="111234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42,5km.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90E61-C037-42EF-8116-E6D69EE0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661" y="2108162"/>
            <a:ext cx="524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42,5 (km)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33AE26-068F-4F0C-B56F-E842CFBE419C}"/>
              </a:ext>
            </a:extLst>
          </p:cNvPr>
          <p:cNvCxnSpPr/>
          <p:nvPr/>
        </p:nvCxnSpPr>
        <p:spPr bwMode="auto">
          <a:xfrm>
            <a:off x="4682308" y="1803631"/>
            <a:ext cx="0" cy="19907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B71EB9-334E-4CAF-987D-EDFA18A4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068" y="1446559"/>
            <a:ext cx="1308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46C19-23E9-4720-BC6C-5E9F6A79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18" y="1533872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A1351-E17B-46F3-9B55-2FD058BC7D7D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680047"/>
            <a:ext cx="3352800" cy="263525"/>
            <a:chOff x="381000" y="3980626"/>
            <a:chExt cx="3352800" cy="26323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96C701-AB66-428E-83E1-848026C6D5AB}"/>
                </a:ext>
              </a:extLst>
            </p:cNvPr>
            <p:cNvCxnSpPr/>
            <p:nvPr/>
          </p:nvCxnSpPr>
          <p:spPr>
            <a:xfrm>
              <a:off x="12192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4C113C-37A3-427B-9C5F-9599CAE9EA03}"/>
                </a:ext>
              </a:extLst>
            </p:cNvPr>
            <p:cNvCxnSpPr/>
            <p:nvPr/>
          </p:nvCxnSpPr>
          <p:spPr>
            <a:xfrm>
              <a:off x="20574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CED6B2-BBB9-485E-AA0B-25C680FA8034}"/>
                </a:ext>
              </a:extLst>
            </p:cNvPr>
            <p:cNvCxnSpPr/>
            <p:nvPr/>
          </p:nvCxnSpPr>
          <p:spPr>
            <a:xfrm>
              <a:off x="28956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546DEE-CCF7-4B26-ABE2-440EADA392C8}"/>
                </a:ext>
              </a:extLst>
            </p:cNvPr>
            <p:cNvCxnSpPr/>
            <p:nvPr/>
          </p:nvCxnSpPr>
          <p:spPr>
            <a:xfrm>
              <a:off x="3810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871932-E887-4BA5-8508-BA4282693627}"/>
                </a:ext>
              </a:extLst>
            </p:cNvPr>
            <p:cNvCxnSpPr/>
            <p:nvPr/>
          </p:nvCxnSpPr>
          <p:spPr>
            <a:xfrm>
              <a:off x="406400" y="3980626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44A8F5-64B5-422F-8286-4BC9F8E541CD}"/>
                </a:ext>
              </a:extLst>
            </p:cNvPr>
            <p:cNvCxnSpPr/>
            <p:nvPr/>
          </p:nvCxnSpPr>
          <p:spPr>
            <a:xfrm>
              <a:off x="12192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93D6FA-DBC6-41F9-A8E2-839467061619}"/>
                </a:ext>
              </a:extLst>
            </p:cNvPr>
            <p:cNvCxnSpPr/>
            <p:nvPr/>
          </p:nvCxnSpPr>
          <p:spPr>
            <a:xfrm>
              <a:off x="20574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5AC3D-E9A1-49EA-AF8F-10DDFB360C74}"/>
                </a:ext>
              </a:extLst>
            </p:cNvPr>
            <p:cNvCxnSpPr/>
            <p:nvPr/>
          </p:nvCxnSpPr>
          <p:spPr>
            <a:xfrm>
              <a:off x="28956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7AC09C-A80A-4992-B9C6-266F07ED2656}"/>
                </a:ext>
              </a:extLst>
            </p:cNvPr>
            <p:cNvCxnSpPr/>
            <p:nvPr/>
          </p:nvCxnSpPr>
          <p:spPr>
            <a:xfrm>
              <a:off x="37338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6B3051-183C-40DB-A2EF-450DC5FF333B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048222"/>
            <a:ext cx="891591" cy="1123950"/>
            <a:chOff x="381000" y="3348335"/>
            <a:chExt cx="891591" cy="112412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313F109-8E8F-4182-B99C-11F6517722E4}"/>
                </a:ext>
              </a:extLst>
            </p:cNvPr>
            <p:cNvSpPr/>
            <p:nvPr/>
          </p:nvSpPr>
          <p:spPr>
            <a:xfrm rot="16200000">
              <a:off x="457146" y="3710408"/>
              <a:ext cx="685908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30C73011-2A3A-4915-A9CD-763F0F17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348335"/>
              <a:ext cx="891591" cy="5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5883E3-F21F-47D7-8806-4235E2DD4D23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410172"/>
            <a:ext cx="3352800" cy="1380601"/>
            <a:chOff x="381000" y="3710462"/>
            <a:chExt cx="3352800" cy="1380105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FD1CD8A-0852-44B0-8298-B304B91842F8}"/>
                </a:ext>
              </a:extLst>
            </p:cNvPr>
            <p:cNvSpPr/>
            <p:nvPr/>
          </p:nvSpPr>
          <p:spPr>
            <a:xfrm rot="5400000">
              <a:off x="1626549" y="2464913"/>
              <a:ext cx="861702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D9C3A982-218B-4D68-BC3C-3B9B7929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567535"/>
              <a:ext cx="1271502" cy="5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km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E2DF75-11AF-4B58-9699-693F8A1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09" y="318448"/>
            <a:ext cx="10223937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ki-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3180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67E10-3D8A-4969-8F1D-9C21AEDD049A}"/>
              </a:ext>
            </a:extLst>
          </p:cNvPr>
          <p:cNvSpPr txBox="1"/>
          <p:nvPr/>
        </p:nvSpPr>
        <p:spPr>
          <a:xfrm>
            <a:off x="1558936" y="197178"/>
            <a:ext cx="73180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170       :          4          =          42,5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86255-FEDB-42FF-890E-8C25FE03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121" y="1872925"/>
            <a:ext cx="2153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54173-52C0-451D-8DAF-BC3E09A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98" y="1872925"/>
            <a:ext cx="1451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A39B8-DBB4-4D27-9352-C3A46D84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41" y="1879275"/>
            <a:ext cx="1579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(giờ)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:a16="http://schemas.microsoft.com/office/drawing/2014/main" id="{24DA0364-BBC0-46E5-A3BF-ADA79E0DD2E2}"/>
              </a:ext>
            </a:extLst>
          </p:cNvPr>
          <p:cNvSpPr/>
          <p:nvPr/>
        </p:nvSpPr>
        <p:spPr>
          <a:xfrm>
            <a:off x="2278117" y="126332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10">
            <a:extLst>
              <a:ext uri="{FF2B5EF4-FFF2-40B4-BE49-F238E27FC236}">
                <a16:creationId xmlns:a16="http://schemas.microsoft.com/office/drawing/2014/main" id="{D75A561F-B5D9-41BF-826F-D9171FB707EC}"/>
              </a:ext>
            </a:extLst>
          </p:cNvPr>
          <p:cNvSpPr/>
          <p:nvPr/>
        </p:nvSpPr>
        <p:spPr>
          <a:xfrm>
            <a:off x="4327580" y="126332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EAFD3C32-71D5-4B08-9F90-4BD382493F51}"/>
              </a:ext>
            </a:extLst>
          </p:cNvPr>
          <p:cNvSpPr/>
          <p:nvPr/>
        </p:nvSpPr>
        <p:spPr>
          <a:xfrm>
            <a:off x="6685017" y="126332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9" name="Horizontal Scroll 15">
            <a:extLst>
              <a:ext uri="{FF2B5EF4-FFF2-40B4-BE49-F238E27FC236}">
                <a16:creationId xmlns:a16="http://schemas.microsoft.com/office/drawing/2014/main" id="{72B0F746-7802-4EAE-8FF1-B5C6B7C6BC95}"/>
              </a:ext>
            </a:extLst>
          </p:cNvPr>
          <p:cNvSpPr/>
          <p:nvPr/>
        </p:nvSpPr>
        <p:spPr>
          <a:xfrm>
            <a:off x="1137689" y="3386745"/>
            <a:ext cx="9603883" cy="1093788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84BE-A008-40CD-8FAF-93AAFA92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16" y="2863525"/>
            <a:ext cx="867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56272-AB0A-428A-8374-F2B9A5F4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73" y="4618262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vận tốc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quãng đường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gian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E67BD-3D0D-4211-999D-85B14BBB2198}"/>
              </a:ext>
            </a:extLst>
          </p:cNvPr>
          <p:cNvSpPr txBox="1"/>
          <p:nvPr/>
        </p:nvSpPr>
        <p:spPr>
          <a:xfrm>
            <a:off x="4321198" y="5232624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 = s : 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27C576-50FE-4986-BF54-882891C1EE1C}"/>
              </a:ext>
            </a:extLst>
          </p:cNvPr>
          <p:cNvCxnSpPr/>
          <p:nvPr/>
        </p:nvCxnSpPr>
        <p:spPr>
          <a:xfrm>
            <a:off x="6329417" y="2703188"/>
            <a:ext cx="444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E3AD35-F84D-407C-B445-0588F5CA59D3}"/>
              </a:ext>
            </a:extLst>
          </p:cNvPr>
          <p:cNvCxnSpPr/>
          <p:nvPr/>
        </p:nvCxnSpPr>
        <p:spPr>
          <a:xfrm>
            <a:off x="6900917" y="2711125"/>
            <a:ext cx="48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1824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527034143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826</Words>
  <Application>Microsoft Office PowerPoint</Application>
  <PresentationFormat>Widescreen</PresentationFormat>
  <Paragraphs>119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Wingdings</vt:lpstr>
      <vt:lpstr>2_Default Design</vt:lpstr>
      <vt:lpstr>1_Office Theme</vt:lpstr>
      <vt:lpstr>TOÁN 5 VẬN TỐC</vt:lpstr>
      <vt:lpstr>KHỞI ĐỘNG</vt:lpstr>
      <vt:lpstr>PowerPoint Presentation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185</cp:revision>
  <dcterms:created xsi:type="dcterms:W3CDTF">2017-08-18T03:02:00Z</dcterms:created>
  <dcterms:modified xsi:type="dcterms:W3CDTF">2022-03-17T09:36:13Z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