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23" r:id="rId2"/>
    <p:sldId id="342" r:id="rId3"/>
    <p:sldId id="332" r:id="rId4"/>
    <p:sldId id="349" r:id="rId5"/>
    <p:sldId id="34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CC9900"/>
    <a:srgbClr val="CCCCFF"/>
    <a:srgbClr val="FFCCCC"/>
    <a:srgbClr val="FFFF99"/>
    <a:srgbClr val="FF3300"/>
    <a:srgbClr val="CCECFF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639" autoAdjust="0"/>
    <p:restoredTop sz="94660"/>
  </p:normalViewPr>
  <p:slideViewPr>
    <p:cSldViewPr>
      <p:cViewPr>
        <p:scale>
          <a:sx n="81" d="100"/>
          <a:sy n="81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E53DE8-561C-4077-B74E-5DEC608A8679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9AF71E-F08A-4AB4-8267-D906FAE06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5354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hỗ dành sẵn cho Hình ảnh của Bản chiế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Chỗ dành sẵn cho Ghi chú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  <p:sp>
        <p:nvSpPr>
          <p:cNvPr id="4" name="Chỗ dành sẵn cho Số hiệu Bản chiế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3E482B-5685-4856-95E4-4A3E885B8689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774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0AB267-79FE-4930-8C01-32D4FD99BC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4724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33D6A-A7AF-485C-8407-813DEBC547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4828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1D08E-AD08-4BEE-94C4-42710E6B7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904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8DF0F9-DDED-4955-ABA5-2D39E6B67E5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945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167DF8-FE73-4189-BB17-B350453B58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9295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8CC44A-2211-4BEC-A6D5-41B28CA75B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142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264058-83C7-49AD-8BD0-A718235657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09630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4559B-28F3-444B-A9FC-28F47708384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0657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2208FE-AFA3-498D-B469-770142B7B5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3993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8A2158-3370-420B-A32D-E3B78AE6CC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8585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D5B4CA-0EDD-4EB3-8565-24C42D4F7AC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20725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B69F18F-5460-4966-8864-FC99AD7EC5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6250" y="254000"/>
            <a:ext cx="5651500" cy="635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065022" y="928710"/>
            <a:ext cx="6629400" cy="120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700" b="1" dirty="0">
                <a:solidFill>
                  <a:srgbClr val="00206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3700" b="1" dirty="0">
                <a:solidFill>
                  <a:srgbClr val="C00000"/>
                </a:solidFill>
                <a:latin typeface="Stencil" panose="040409050D0802020404" pitchFamily="82" charset="0"/>
                <a:cs typeface="Arial" panose="020B0604020202020204" pitchFamily="34" charset="0"/>
              </a:rPr>
              <a:t>MÔN </a:t>
            </a:r>
            <a:r>
              <a:rPr lang="en-US" altLang="en-US" sz="3700" b="1" dirty="0" smtClean="0">
                <a:solidFill>
                  <a:srgbClr val="C00000"/>
                </a:solidFill>
                <a:latin typeface="Stencil" panose="040409050D0802020404" pitchFamily="82" charset="0"/>
                <a:cs typeface="Arial" panose="020B0604020202020204" pitchFamily="34" charset="0"/>
              </a:rPr>
              <a:t>: TOÁN</a:t>
            </a:r>
            <a:endParaRPr lang="en-US" altLang="en-US" sz="3700" b="1" dirty="0">
              <a:solidFill>
                <a:srgbClr val="C00000"/>
              </a:solidFill>
              <a:latin typeface="Stencil" panose="040409050D0802020404" pitchFamily="82" charset="0"/>
              <a:cs typeface="Arial" panose="020B0604020202020204" pitchFamily="34" charset="0"/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700" b="1" dirty="0">
                <a:solidFill>
                  <a:srgbClr val="0000FF"/>
                </a:solidFill>
                <a:latin typeface="Stencil" panose="040409050D0802020404" pitchFamily="82" charset="0"/>
                <a:cs typeface="Arial" panose="020B0604020202020204" pitchFamily="34" charset="0"/>
              </a:rPr>
              <a:t>LỚP: </a:t>
            </a:r>
            <a:r>
              <a:rPr lang="en-US" altLang="en-US" sz="3700" b="1" dirty="0" smtClean="0">
                <a:solidFill>
                  <a:srgbClr val="0000FF"/>
                </a:solidFill>
                <a:latin typeface="Stencil" panose="040409050D0802020404" pitchFamily="82" charset="0"/>
                <a:cs typeface="Arial" panose="020B0604020202020204" pitchFamily="34" charset="0"/>
              </a:rPr>
              <a:t>4D</a:t>
            </a:r>
            <a:endParaRPr lang="en-US" altLang="en-US" sz="3700" b="1" dirty="0">
              <a:solidFill>
                <a:srgbClr val="0000FF"/>
              </a:solidFill>
              <a:latin typeface="Stencil" panose="040409050D0802020404" pitchFamily="82" charset="0"/>
              <a:cs typeface="Arial" panose="020B0604020202020204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52400" y="-317838"/>
            <a:ext cx="9262338" cy="9325633"/>
            <a:chOff x="0" y="-317838"/>
            <a:chExt cx="9262338" cy="9325633"/>
          </a:xfrm>
        </p:grpSpPr>
        <p:pic>
          <p:nvPicPr>
            <p:cNvPr id="2054" name="Picture 9" descr="Animate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338" y="52388"/>
              <a:ext cx="9144000" cy="46037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5" name="Picture 9" descr="Animate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6748463"/>
              <a:ext cx="9144000" cy="46037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6" name="Picture 10" descr="Animate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-4334678" y="4199721"/>
              <a:ext cx="9080838" cy="45719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7" name="Picture 11" descr="Animate"/>
            <p:cNvPicPr>
              <a:picLocks noChangeAspect="1" noChangeArrowheads="1" noCrop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>
              <a:off x="4627539" y="4412776"/>
              <a:ext cx="9144000" cy="46037"/>
            </a:xfrm>
            <a:prstGeom prst="rect">
              <a:avLst/>
            </a:prstGeom>
            <a:noFill/>
            <a:ln w="317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1" name="Rectangle 6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1066800" y="-222299"/>
            <a:ext cx="6851560" cy="120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700" b="1" dirty="0">
                <a:solidFill>
                  <a:srgbClr val="002060"/>
                </a:solidFill>
                <a:latin typeface="Tahom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altLang="en-US" sz="3300" b="1" dirty="0" smtClean="0">
                <a:solidFill>
                  <a:srgbClr val="0070C0"/>
                </a:solidFill>
                <a:latin typeface="Stencil" panose="040409050D0802020404" pitchFamily="82" charset="0"/>
                <a:cs typeface="Arial" panose="020B0604020202020204" pitchFamily="34" charset="0"/>
              </a:rPr>
              <a:t>NHIỆT LIỆT CHÀO MỪNG QUÝ THẦY CÔ VỀ DỰ</a:t>
            </a:r>
            <a:endParaRPr lang="en-US" altLang="en-US" sz="3300" b="1" dirty="0">
              <a:solidFill>
                <a:srgbClr val="0070C0"/>
              </a:solidFill>
              <a:latin typeface="Stencil" panose="040409050D0802020404" pitchFamily="8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repeatCount="indefinite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8" repeatCount="indefinite" fill="hold" grpId="0" nodeType="withEffect">
                                  <p:stCondLst>
                                    <p:cond delay="15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0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3076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225359"/>
              </p:ext>
            </p:extLst>
          </p:nvPr>
        </p:nvGraphicFramePr>
        <p:xfrm>
          <a:off x="898132" y="1188529"/>
          <a:ext cx="3060000" cy="42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xmlns="" val="126521255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163352926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200276792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190523940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2498355785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9189015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9410085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2572267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573417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401015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075143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4662490"/>
                  </a:ext>
                </a:extLst>
              </a:tr>
            </a:tbl>
          </a:graphicData>
        </a:graphic>
      </p:graphicFrame>
      <p:cxnSp>
        <p:nvCxnSpPr>
          <p:cNvPr id="10" name="Straight Connector 9"/>
          <p:cNvCxnSpPr/>
          <p:nvPr/>
        </p:nvCxnSpPr>
        <p:spPr bwMode="auto">
          <a:xfrm>
            <a:off x="898132" y="1501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 bwMode="auto">
          <a:xfrm>
            <a:off x="910132" y="1349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 bwMode="auto">
          <a:xfrm>
            <a:off x="898132" y="16541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>
            <a:off x="898132" y="2111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 bwMode="auto">
          <a:xfrm>
            <a:off x="910132" y="19589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>
            <a:off x="898132" y="2263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 bwMode="auto">
          <a:xfrm>
            <a:off x="898132" y="27209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 bwMode="auto">
          <a:xfrm>
            <a:off x="910132" y="25685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 bwMode="auto">
          <a:xfrm>
            <a:off x="898132" y="2873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 bwMode="auto">
          <a:xfrm>
            <a:off x="898132" y="33305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 bwMode="auto">
          <a:xfrm>
            <a:off x="910132" y="31781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 bwMode="auto">
          <a:xfrm>
            <a:off x="898132" y="34829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 bwMode="auto">
          <a:xfrm>
            <a:off x="910132" y="39401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 bwMode="auto">
          <a:xfrm>
            <a:off x="901112" y="3787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 bwMode="auto">
          <a:xfrm>
            <a:off x="910132" y="40925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 bwMode="auto">
          <a:xfrm>
            <a:off x="910132" y="4549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 bwMode="auto">
          <a:xfrm>
            <a:off x="901112" y="4397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 bwMode="auto">
          <a:xfrm>
            <a:off x="910132" y="47021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 bwMode="auto">
          <a:xfrm>
            <a:off x="910132" y="5159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 bwMode="auto">
          <a:xfrm>
            <a:off x="901112" y="50069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 bwMode="auto">
          <a:xfrm>
            <a:off x="910132" y="5311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TextBox 89"/>
          <p:cNvSpPr txBox="1"/>
          <p:nvPr/>
        </p:nvSpPr>
        <p:spPr>
          <a:xfrm>
            <a:off x="687268" y="476696"/>
            <a:ext cx="112321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8192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633795" y="431394"/>
            <a:ext cx="342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931330" y="476696"/>
            <a:ext cx="7370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2668369" y="466577"/>
            <a:ext cx="9132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592268" y="5713348"/>
            <a:ext cx="190353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…………..</a:t>
            </a: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780237" y="1344536"/>
            <a:ext cx="12214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8192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2137431" y="1328283"/>
            <a:ext cx="9132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2" name="Straight Connector 31"/>
          <p:cNvCxnSpPr/>
          <p:nvPr/>
        </p:nvCxnSpPr>
        <p:spPr bwMode="auto">
          <a:xfrm>
            <a:off x="2116124" y="1501729"/>
            <a:ext cx="0" cy="936671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116222" y="1828800"/>
            <a:ext cx="779662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Box 104"/>
          <p:cNvSpPr txBox="1"/>
          <p:nvPr/>
        </p:nvSpPr>
        <p:spPr>
          <a:xfrm>
            <a:off x="782059" y="1336891"/>
            <a:ext cx="6306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2101945" y="1940206"/>
            <a:ext cx="33645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766416" y="1940206"/>
            <a:ext cx="37155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>
            <a:off x="910132" y="2447827"/>
            <a:ext cx="1021197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Box 110"/>
          <p:cNvSpPr txBox="1"/>
          <p:nvPr/>
        </p:nvSpPr>
        <p:spPr>
          <a:xfrm>
            <a:off x="773053" y="2550593"/>
            <a:ext cx="38489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5" name="TextBox 144"/>
          <p:cNvSpPr txBox="1"/>
          <p:nvPr/>
        </p:nvSpPr>
        <p:spPr>
          <a:xfrm>
            <a:off x="1208315" y="1337976"/>
            <a:ext cx="4109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6" name="TextBox 145"/>
          <p:cNvSpPr txBox="1"/>
          <p:nvPr/>
        </p:nvSpPr>
        <p:spPr>
          <a:xfrm>
            <a:off x="2299498" y="1941735"/>
            <a:ext cx="4109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7" name="TextBox 146"/>
          <p:cNvSpPr txBox="1"/>
          <p:nvPr/>
        </p:nvSpPr>
        <p:spPr>
          <a:xfrm>
            <a:off x="1222865" y="3166510"/>
            <a:ext cx="4109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8" name="TextBox 157"/>
          <p:cNvSpPr txBox="1"/>
          <p:nvPr/>
        </p:nvSpPr>
        <p:spPr>
          <a:xfrm>
            <a:off x="793815" y="3157083"/>
            <a:ext cx="64588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9" name="TextBox 158"/>
          <p:cNvSpPr txBox="1"/>
          <p:nvPr/>
        </p:nvSpPr>
        <p:spPr>
          <a:xfrm>
            <a:off x="1207248" y="3778448"/>
            <a:ext cx="4109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>
            <a:off x="1001783" y="3779086"/>
            <a:ext cx="4109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</a:p>
        </p:txBody>
      </p:sp>
      <p:sp>
        <p:nvSpPr>
          <p:cNvPr id="161" name="TextBox 160"/>
          <p:cNvSpPr txBox="1"/>
          <p:nvPr/>
        </p:nvSpPr>
        <p:spPr>
          <a:xfrm>
            <a:off x="1432266" y="1326748"/>
            <a:ext cx="4109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2" name="TextBox 161"/>
          <p:cNvSpPr txBox="1"/>
          <p:nvPr/>
        </p:nvSpPr>
        <p:spPr>
          <a:xfrm>
            <a:off x="2547740" y="1941502"/>
            <a:ext cx="4109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" name="TextBox 162"/>
          <p:cNvSpPr txBox="1"/>
          <p:nvPr/>
        </p:nvSpPr>
        <p:spPr>
          <a:xfrm>
            <a:off x="1416653" y="4392404"/>
            <a:ext cx="4109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4" name="TextBox 163"/>
          <p:cNvSpPr txBox="1"/>
          <p:nvPr/>
        </p:nvSpPr>
        <p:spPr>
          <a:xfrm>
            <a:off x="991368" y="4382977"/>
            <a:ext cx="64566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51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5" name="TextBox 164"/>
          <p:cNvSpPr txBox="1"/>
          <p:nvPr/>
        </p:nvSpPr>
        <p:spPr>
          <a:xfrm>
            <a:off x="1381115" y="5005338"/>
            <a:ext cx="3760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6" name="Straight Connector 165"/>
          <p:cNvCxnSpPr/>
          <p:nvPr/>
        </p:nvCxnSpPr>
        <p:spPr bwMode="auto">
          <a:xfrm>
            <a:off x="898877" y="3676454"/>
            <a:ext cx="1021197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>
            <a:off x="907086" y="4913688"/>
            <a:ext cx="1021197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Box 167"/>
          <p:cNvSpPr txBox="1"/>
          <p:nvPr/>
        </p:nvSpPr>
        <p:spPr>
          <a:xfrm>
            <a:off x="973201" y="1941459"/>
            <a:ext cx="3715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9" name="TextBox 168"/>
          <p:cNvSpPr txBox="1"/>
          <p:nvPr/>
        </p:nvSpPr>
        <p:spPr>
          <a:xfrm>
            <a:off x="977346" y="2562990"/>
            <a:ext cx="32124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0" name="TextBox 169"/>
          <p:cNvSpPr txBox="1"/>
          <p:nvPr/>
        </p:nvSpPr>
        <p:spPr>
          <a:xfrm>
            <a:off x="757647" y="5676724"/>
            <a:ext cx="112321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8192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1" name="TextBox 170"/>
          <p:cNvSpPr txBox="1"/>
          <p:nvPr/>
        </p:nvSpPr>
        <p:spPr>
          <a:xfrm>
            <a:off x="1704174" y="5631422"/>
            <a:ext cx="342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2" name="TextBox 171"/>
          <p:cNvSpPr txBox="1"/>
          <p:nvPr/>
        </p:nvSpPr>
        <p:spPr>
          <a:xfrm>
            <a:off x="2001709" y="5676724"/>
            <a:ext cx="7370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64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2945464" y="5692301"/>
            <a:ext cx="10093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128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4" name="Table 1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330897"/>
              </p:ext>
            </p:extLst>
          </p:nvPr>
        </p:nvGraphicFramePr>
        <p:xfrm>
          <a:off x="4836215" y="1188529"/>
          <a:ext cx="3060000" cy="428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000">
                  <a:extLst>
                    <a:ext uri="{9D8B030D-6E8A-4147-A177-3AD203B41FA5}">
                      <a16:colId xmlns:a16="http://schemas.microsoft.com/office/drawing/2014/main" xmlns="" val="126521255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163352926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200276792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1905239408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xmlns="" val="2498355785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91890154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94100856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125722678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85734172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974010153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80751431"/>
                  </a:ext>
                </a:extLst>
              </a:tr>
              <a:tr h="6120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34662490"/>
                  </a:ext>
                </a:extLst>
              </a:tr>
            </a:tbl>
          </a:graphicData>
        </a:graphic>
      </p:graphicFrame>
      <p:cxnSp>
        <p:nvCxnSpPr>
          <p:cNvPr id="175" name="Straight Connector 174"/>
          <p:cNvCxnSpPr/>
          <p:nvPr/>
        </p:nvCxnSpPr>
        <p:spPr bwMode="auto">
          <a:xfrm>
            <a:off x="4836215" y="1501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6" name="Straight Connector 175"/>
          <p:cNvCxnSpPr/>
          <p:nvPr/>
        </p:nvCxnSpPr>
        <p:spPr bwMode="auto">
          <a:xfrm>
            <a:off x="4848215" y="1349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7" name="Straight Connector 176"/>
          <p:cNvCxnSpPr/>
          <p:nvPr/>
        </p:nvCxnSpPr>
        <p:spPr bwMode="auto">
          <a:xfrm>
            <a:off x="4836215" y="16541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8" name="Straight Connector 177"/>
          <p:cNvCxnSpPr/>
          <p:nvPr/>
        </p:nvCxnSpPr>
        <p:spPr bwMode="auto">
          <a:xfrm>
            <a:off x="4836215" y="2111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 bwMode="auto">
          <a:xfrm>
            <a:off x="4848215" y="19589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0" name="Straight Connector 179"/>
          <p:cNvCxnSpPr/>
          <p:nvPr/>
        </p:nvCxnSpPr>
        <p:spPr bwMode="auto">
          <a:xfrm>
            <a:off x="4836215" y="2263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1" name="Straight Connector 180"/>
          <p:cNvCxnSpPr/>
          <p:nvPr/>
        </p:nvCxnSpPr>
        <p:spPr bwMode="auto">
          <a:xfrm>
            <a:off x="4836215" y="27209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 bwMode="auto">
          <a:xfrm>
            <a:off x="4848215" y="25685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3" name="Straight Connector 182"/>
          <p:cNvCxnSpPr/>
          <p:nvPr/>
        </p:nvCxnSpPr>
        <p:spPr bwMode="auto">
          <a:xfrm>
            <a:off x="4836215" y="2873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4" name="Straight Connector 183"/>
          <p:cNvCxnSpPr/>
          <p:nvPr/>
        </p:nvCxnSpPr>
        <p:spPr bwMode="auto">
          <a:xfrm>
            <a:off x="4836215" y="33305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5" name="Straight Connector 184"/>
          <p:cNvCxnSpPr/>
          <p:nvPr/>
        </p:nvCxnSpPr>
        <p:spPr bwMode="auto">
          <a:xfrm>
            <a:off x="4848215" y="31781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6" name="Straight Connector 185"/>
          <p:cNvCxnSpPr/>
          <p:nvPr/>
        </p:nvCxnSpPr>
        <p:spPr bwMode="auto">
          <a:xfrm>
            <a:off x="4836215" y="34829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7" name="Straight Connector 186"/>
          <p:cNvCxnSpPr/>
          <p:nvPr/>
        </p:nvCxnSpPr>
        <p:spPr bwMode="auto">
          <a:xfrm>
            <a:off x="4848215" y="39401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8" name="Straight Connector 187"/>
          <p:cNvCxnSpPr/>
          <p:nvPr/>
        </p:nvCxnSpPr>
        <p:spPr bwMode="auto">
          <a:xfrm>
            <a:off x="4839195" y="3787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 bwMode="auto">
          <a:xfrm>
            <a:off x="4848215" y="40925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 bwMode="auto">
          <a:xfrm>
            <a:off x="4848215" y="4549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 bwMode="auto">
          <a:xfrm>
            <a:off x="4839195" y="4397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 bwMode="auto">
          <a:xfrm>
            <a:off x="4848215" y="47021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 bwMode="auto">
          <a:xfrm>
            <a:off x="4848215" y="51593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 bwMode="auto">
          <a:xfrm>
            <a:off x="4839195" y="50069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 bwMode="auto">
          <a:xfrm>
            <a:off x="4848215" y="5311729"/>
            <a:ext cx="3048000" cy="0"/>
          </a:xfrm>
          <a:prstGeom prst="line">
            <a:avLst/>
          </a:prstGeom>
          <a:ln>
            <a:prstDash val="sysDot"/>
            <a:headEnd type="none" w="med" len="med"/>
            <a:tailEnd type="none" w="med" len="med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6" name="TextBox 195"/>
          <p:cNvSpPr txBox="1"/>
          <p:nvPr/>
        </p:nvSpPr>
        <p:spPr>
          <a:xfrm>
            <a:off x="4625351" y="476696"/>
            <a:ext cx="112321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1154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7" name="TextBox 196"/>
          <p:cNvSpPr txBox="1"/>
          <p:nvPr/>
        </p:nvSpPr>
        <p:spPr>
          <a:xfrm>
            <a:off x="5571878" y="431394"/>
            <a:ext cx="342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8" name="TextBox 197"/>
          <p:cNvSpPr txBox="1"/>
          <p:nvPr/>
        </p:nvSpPr>
        <p:spPr>
          <a:xfrm>
            <a:off x="5869413" y="476696"/>
            <a:ext cx="7370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9" name="TextBox 198"/>
          <p:cNvSpPr txBox="1"/>
          <p:nvPr/>
        </p:nvSpPr>
        <p:spPr>
          <a:xfrm>
            <a:off x="6606452" y="466577"/>
            <a:ext cx="9132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?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1" name="TextBox 200"/>
          <p:cNvSpPr txBox="1"/>
          <p:nvPr/>
        </p:nvSpPr>
        <p:spPr>
          <a:xfrm>
            <a:off x="4718320" y="1344536"/>
            <a:ext cx="12214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1154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2" name="TextBox 201"/>
          <p:cNvSpPr txBox="1"/>
          <p:nvPr/>
        </p:nvSpPr>
        <p:spPr>
          <a:xfrm>
            <a:off x="6075514" y="1328283"/>
            <a:ext cx="9132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3" name="Straight Connector 202"/>
          <p:cNvCxnSpPr/>
          <p:nvPr/>
        </p:nvCxnSpPr>
        <p:spPr bwMode="auto">
          <a:xfrm>
            <a:off x="6054207" y="1501729"/>
            <a:ext cx="0" cy="936671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>
            <a:off x="6054305" y="1828800"/>
            <a:ext cx="779662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5" name="TextBox 204"/>
          <p:cNvSpPr txBox="1"/>
          <p:nvPr/>
        </p:nvSpPr>
        <p:spPr>
          <a:xfrm>
            <a:off x="4720673" y="1336273"/>
            <a:ext cx="88073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7" name="TextBox 206"/>
          <p:cNvSpPr txBox="1"/>
          <p:nvPr/>
        </p:nvSpPr>
        <p:spPr>
          <a:xfrm>
            <a:off x="4902994" y="1959024"/>
            <a:ext cx="37155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8" name="Straight Connector 207"/>
          <p:cNvCxnSpPr/>
          <p:nvPr/>
        </p:nvCxnSpPr>
        <p:spPr bwMode="auto">
          <a:xfrm>
            <a:off x="4848215" y="2447827"/>
            <a:ext cx="1021197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9" name="TextBox 208"/>
          <p:cNvSpPr txBox="1"/>
          <p:nvPr/>
        </p:nvSpPr>
        <p:spPr>
          <a:xfrm>
            <a:off x="4901649" y="2560117"/>
            <a:ext cx="38489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5127357" y="1931688"/>
            <a:ext cx="37150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4" name="TextBox 223"/>
          <p:cNvSpPr txBox="1"/>
          <p:nvPr/>
        </p:nvSpPr>
        <p:spPr>
          <a:xfrm>
            <a:off x="5125924" y="2562576"/>
            <a:ext cx="32124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9" name="TextBox 228"/>
          <p:cNvSpPr txBox="1"/>
          <p:nvPr/>
        </p:nvSpPr>
        <p:spPr>
          <a:xfrm>
            <a:off x="6080906" y="1945962"/>
            <a:ext cx="4190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0" name="TextBox 229"/>
          <p:cNvSpPr txBox="1"/>
          <p:nvPr/>
        </p:nvSpPr>
        <p:spPr>
          <a:xfrm>
            <a:off x="5345804" y="1336883"/>
            <a:ext cx="4190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1" name="TextBox 230"/>
          <p:cNvSpPr txBox="1"/>
          <p:nvPr/>
        </p:nvSpPr>
        <p:spPr>
          <a:xfrm>
            <a:off x="6252672" y="1945962"/>
            <a:ext cx="4190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2" name="TextBox 231"/>
          <p:cNvSpPr txBox="1"/>
          <p:nvPr/>
        </p:nvSpPr>
        <p:spPr>
          <a:xfrm>
            <a:off x="5362368" y="3166146"/>
            <a:ext cx="4190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3" name="TextBox 232"/>
          <p:cNvSpPr txBox="1"/>
          <p:nvPr/>
        </p:nvSpPr>
        <p:spPr>
          <a:xfrm>
            <a:off x="4908832" y="3166146"/>
            <a:ext cx="68209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49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4" name="Straight Connector 233"/>
          <p:cNvCxnSpPr/>
          <p:nvPr/>
        </p:nvCxnSpPr>
        <p:spPr bwMode="auto">
          <a:xfrm>
            <a:off x="4848215" y="3676454"/>
            <a:ext cx="1021197" cy="0"/>
          </a:xfrm>
          <a:prstGeom prst="line">
            <a:avLst/>
          </a:prstGeom>
          <a:solidFill>
            <a:schemeClr val="accent1"/>
          </a:solidFill>
          <a:ln w="38100" cap="rnd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5" name="TextBox 234"/>
          <p:cNvSpPr txBox="1"/>
          <p:nvPr/>
        </p:nvSpPr>
        <p:spPr>
          <a:xfrm>
            <a:off x="5355329" y="3785622"/>
            <a:ext cx="4190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6" name="TextBox 235"/>
          <p:cNvSpPr txBox="1"/>
          <p:nvPr/>
        </p:nvSpPr>
        <p:spPr>
          <a:xfrm>
            <a:off x="5126959" y="3776097"/>
            <a:ext cx="41902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7" name="TextBox 236"/>
          <p:cNvSpPr txBox="1"/>
          <p:nvPr/>
        </p:nvSpPr>
        <p:spPr>
          <a:xfrm>
            <a:off x="4690442" y="5716174"/>
            <a:ext cx="122147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1154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8" name="TextBox 237"/>
          <p:cNvSpPr txBox="1"/>
          <p:nvPr/>
        </p:nvSpPr>
        <p:spPr>
          <a:xfrm>
            <a:off x="5609978" y="5679514"/>
            <a:ext cx="342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9" name="TextBox 238"/>
          <p:cNvSpPr txBox="1"/>
          <p:nvPr/>
        </p:nvSpPr>
        <p:spPr>
          <a:xfrm>
            <a:off x="5840838" y="5724816"/>
            <a:ext cx="73704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62</a:t>
            </a:r>
            <a:endParaRPr lang="en-US" sz="3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0" name="TextBox 239"/>
          <p:cNvSpPr txBox="1"/>
          <p:nvPr/>
        </p:nvSpPr>
        <p:spPr>
          <a:xfrm>
            <a:off x="6395507" y="5745630"/>
            <a:ext cx="1234018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…...</a:t>
            </a:r>
            <a:endParaRPr lang="en-US" sz="2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1" name="TextBox 240"/>
          <p:cNvSpPr txBox="1"/>
          <p:nvPr/>
        </p:nvSpPr>
        <p:spPr>
          <a:xfrm>
            <a:off x="6670035" y="5726752"/>
            <a:ext cx="1009385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7087181" y="5707874"/>
            <a:ext cx="168534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4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</a:t>
            </a:r>
            <a:r>
              <a:rPr lang="en-US" sz="3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38)</a:t>
            </a:r>
            <a:endParaRPr lang="en-US" sz="2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9557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3" presetClass="exit" presetSubtype="1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3.7037E-6 L -0.00138 0.17731 " pathEditMode="relative" rAng="0" ptsTypes="AA">
                                      <p:cBhvr>
                                        <p:cTn id="82" dur="10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9" y="8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7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2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4.44444E-6 L -0.00503 0.35764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0" y="17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6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6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1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7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5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6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9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9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4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9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9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4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0" fill="hold">
                      <p:stCondLst>
                        <p:cond delay="indefinite"/>
                      </p:stCondLst>
                      <p:childTnLst>
                        <p:par>
                          <p:cTn id="241" fill="hold">
                            <p:stCondLst>
                              <p:cond delay="0"/>
                            </p:stCondLst>
                            <p:childTnLst>
                              <p:par>
                                <p:cTn id="24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4.81481E-6 L -0.00035 0.17917 " pathEditMode="relative" rAng="0" ptsTypes="AA">
                                      <p:cBhvr>
                                        <p:cTn id="243" dur="1000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" y="895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3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8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3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8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1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4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7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>
                            <p:stCondLst>
                              <p:cond delay="500"/>
                            </p:stCondLst>
                            <p:childTnLst>
                              <p:par>
                                <p:cTn id="29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/>
      <p:bldP spid="91" grpId="0"/>
      <p:bldP spid="92" grpId="0"/>
      <p:bldP spid="93" grpId="0"/>
      <p:bldP spid="97" grpId="0"/>
      <p:bldP spid="99" grpId="0"/>
      <p:bldP spid="100" grpId="0"/>
      <p:bldP spid="105" grpId="0"/>
      <p:bldP spid="105" grpId="1"/>
      <p:bldP spid="106" grpId="0"/>
      <p:bldP spid="107" grpId="0"/>
      <p:bldP spid="111" grpId="0"/>
      <p:bldP spid="145" grpId="0"/>
      <p:bldP spid="145" grpId="1"/>
      <p:bldP spid="146" grpId="0"/>
      <p:bldP spid="147" grpId="0"/>
      <p:bldP spid="158" grpId="0"/>
      <p:bldP spid="159" grpId="0"/>
      <p:bldP spid="160" grpId="0"/>
      <p:bldP spid="161" grpId="0"/>
      <p:bldP spid="161" grpId="1"/>
      <p:bldP spid="162" grpId="0"/>
      <p:bldP spid="163" grpId="0"/>
      <p:bldP spid="164" grpId="0"/>
      <p:bldP spid="165" grpId="0"/>
      <p:bldP spid="168" grpId="0"/>
      <p:bldP spid="169" grpId="0"/>
      <p:bldP spid="170" grpId="0"/>
      <p:bldP spid="171" grpId="0"/>
      <p:bldP spid="172" grpId="0"/>
      <p:bldP spid="173" grpId="0"/>
      <p:bldP spid="196" grpId="0"/>
      <p:bldP spid="197" grpId="0"/>
      <p:bldP spid="198" grpId="0"/>
      <p:bldP spid="199" grpId="0"/>
      <p:bldP spid="201" grpId="0"/>
      <p:bldP spid="202" grpId="0"/>
      <p:bldP spid="205" grpId="0"/>
      <p:bldP spid="207" grpId="0"/>
      <p:bldP spid="209" grpId="0"/>
      <p:bldP spid="223" grpId="0"/>
      <p:bldP spid="224" grpId="0"/>
      <p:bldP spid="229" grpId="0"/>
      <p:bldP spid="230" grpId="0"/>
      <p:bldP spid="230" grpId="1"/>
      <p:bldP spid="231" grpId="0"/>
      <p:bldP spid="232" grpId="0"/>
      <p:bldP spid="233" grpId="0"/>
      <p:bldP spid="235" grpId="0"/>
      <p:bldP spid="236" grpId="0"/>
      <p:bldP spid="237" grpId="0"/>
      <p:bldP spid="238" grpId="0"/>
      <p:bldP spid="239" grpId="0"/>
      <p:bldP spid="240" grpId="0"/>
      <p:bldP spid="241" grpId="0"/>
      <p:bldP spid="2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44344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75531" cy="6857999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609600"/>
            <a:ext cx="4132217" cy="23865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292" name="WordArt 6"/>
          <p:cNvSpPr>
            <a:spLocks noChangeArrowheads="1" noChangeShapeType="1" noTextEdit="1"/>
          </p:cNvSpPr>
          <p:nvPr/>
        </p:nvSpPr>
        <p:spPr bwMode="auto">
          <a:xfrm>
            <a:off x="609600" y="3605784"/>
            <a:ext cx="4038600" cy="1639614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72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5400" b="1" i="1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Chào tạm biệt !</a:t>
            </a:r>
          </a:p>
        </p:txBody>
      </p:sp>
      <p:pic>
        <p:nvPicPr>
          <p:cNvPr id="12293" name="Hợp ca –  Lớp chúng mình rất vui">
            <a:hlinkClick r:id="" action="ppaction://media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029200"/>
            <a:ext cx="6096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23427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2738</TotalTime>
  <Words>82</Words>
  <Application>Microsoft Office PowerPoint</Application>
  <PresentationFormat>On-screen Show (4:3)</PresentationFormat>
  <Paragraphs>57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Cty HaiUyen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1528544</dc:creator>
  <cp:lastModifiedBy>Hoa</cp:lastModifiedBy>
  <cp:revision>477</cp:revision>
  <dcterms:created xsi:type="dcterms:W3CDTF">2009-10-05T14:35:38Z</dcterms:created>
  <dcterms:modified xsi:type="dcterms:W3CDTF">2018-01-20T05:11:38Z</dcterms:modified>
</cp:coreProperties>
</file>