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21" r:id="rId3"/>
    <p:sldMasterId id="2147483734" r:id="rId4"/>
    <p:sldMasterId id="2147483760" r:id="rId5"/>
    <p:sldMasterId id="2147483797" r:id="rId6"/>
    <p:sldMasterId id="2147483811" r:id="rId7"/>
  </p:sldMasterIdLst>
  <p:notesMasterIdLst>
    <p:notesMasterId r:id="rId28"/>
  </p:notesMasterIdLst>
  <p:sldIdLst>
    <p:sldId id="257" r:id="rId8"/>
    <p:sldId id="286" r:id="rId9"/>
    <p:sldId id="285" r:id="rId10"/>
    <p:sldId id="261" r:id="rId11"/>
    <p:sldId id="287" r:id="rId12"/>
    <p:sldId id="264" r:id="rId13"/>
    <p:sldId id="263" r:id="rId14"/>
    <p:sldId id="294" r:id="rId15"/>
    <p:sldId id="288" r:id="rId16"/>
    <p:sldId id="266" r:id="rId17"/>
    <p:sldId id="289" r:id="rId18"/>
    <p:sldId id="295" r:id="rId19"/>
    <p:sldId id="268" r:id="rId20"/>
    <p:sldId id="269" r:id="rId21"/>
    <p:sldId id="274" r:id="rId22"/>
    <p:sldId id="271" r:id="rId23"/>
    <p:sldId id="299" r:id="rId24"/>
    <p:sldId id="300" r:id="rId25"/>
    <p:sldId id="281" r:id="rId26"/>
    <p:sldId id="291" r:id="rId27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000000"/>
    <a:srgbClr val="003399"/>
    <a:srgbClr val="FFC5FF"/>
    <a:srgbClr val="B0F6B8"/>
    <a:srgbClr val="FFCDC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0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C83B2-6ABC-4FB3-B469-71C3131C0C8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8D86F-7D34-4C57-BACB-C3DDAE2B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3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514350"/>
            <a:ext cx="41148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822960" y="1981200"/>
            <a:ext cx="932688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19149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CD82-8A23-49AC-9A0B-AD511D21F2E7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4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AD97-72C1-4F70-BDA2-24E0CBB30158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5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8630" y="228621"/>
            <a:ext cx="2562224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962" y="228621"/>
            <a:ext cx="7503796" cy="58705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560B-F1BE-45B9-9199-C828897EDB7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978516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50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822960" y="1692291"/>
            <a:ext cx="932688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850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34E227-9673-4C2D-B9C5-A7A03F9CC057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E8EF6-B666-46F8-8EAC-436B72FF1F6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88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8" y="1709759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8" y="4589480"/>
            <a:ext cx="946404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C5D8-7993-427C-87F6-BA63DB1F2AB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9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7"/>
            <a:ext cx="484632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7"/>
            <a:ext cx="484632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C393D-CE8B-4D75-903C-82F4F8F3B697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6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97" y="1681163"/>
            <a:ext cx="46424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97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91EC-93DA-4735-9775-78C773A20E4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93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E2E2E-2B04-4CD2-8C38-3CE36DAD88B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31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CF957-2108-47A5-BCF1-B0EFFB935FA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025C-22A5-4F26-AB38-E978808959A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C006-CC04-4088-A67A-5575016439B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55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5140-61C2-44B4-82D8-8BDEFFD418D4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87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CBDC-1376-4B25-B6E6-7274C1C92EFB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06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7813"/>
            <a:ext cx="246888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7813"/>
            <a:ext cx="722376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4228-BD27-4578-860D-9C65137BE6F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80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620" y="20638"/>
            <a:ext cx="109728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7490460" y="6269038"/>
            <a:ext cx="347472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903" y="6034088"/>
            <a:ext cx="9414511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752478" y="6021388"/>
            <a:ext cx="6821804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138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548640" y="1447815"/>
            <a:ext cx="987552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138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45920" y="3429000"/>
            <a:ext cx="768096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2F1D7E-40C5-411F-8425-4663F2B9050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63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302EA-914C-4C96-BF06-4FC326A5338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27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8" y="1709759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8" y="4589480"/>
            <a:ext cx="946404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13AE3-218D-49A8-80A3-F12DEED59C4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66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0"/>
            <a:ext cx="484632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0"/>
            <a:ext cx="484632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829C-7C3F-4D9D-8B37-303867C02C18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97" y="1681163"/>
            <a:ext cx="46424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97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8A3C-19B1-44BF-902C-F7561943CD68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00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9050-C522-44C0-BFED-EDB5E0B049FF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39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212A-AC5C-496D-BB23-DB8799043732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4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8" y="1709759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8" y="4589480"/>
            <a:ext cx="946404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994D-94E1-4E4D-B994-BD32654FE8A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29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6B99-F2D7-413F-A250-BA4B91CD611F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8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767B-3005-44B5-9B0E-37125FB685F3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8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3414-7996-418F-AEC2-397D8414D5D4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75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28600"/>
            <a:ext cx="246888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28600"/>
            <a:ext cx="722376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47BF-4FED-423D-8F1F-D46519334CB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71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28600"/>
            <a:ext cx="9875520" cy="5867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5C865-9269-448D-B73C-E6461C39C2D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31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42900" y="2803525"/>
            <a:ext cx="1906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22960" y="1997091"/>
            <a:ext cx="932688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087BD9-FA2F-4038-B561-825653735868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36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A232-0C70-4FE9-A505-5941A5A2D8E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10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8" y="1709759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8" y="4589480"/>
            <a:ext cx="946404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72E43-52D3-437B-AEE2-9857C6FAA5F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74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05000"/>
            <a:ext cx="484632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05000"/>
            <a:ext cx="484632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8C03-C8CE-4763-BCB0-C696ECDEB01C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57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97" y="1681163"/>
            <a:ext cx="46424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97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FBC5-B852-4083-8302-E2C5B11901C5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0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5" y="1676418"/>
            <a:ext cx="5033010" cy="442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56" y="1676418"/>
            <a:ext cx="5033010" cy="442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B564-CF21-4450-AE10-12FCF31213F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1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1E377-4575-4198-A721-3F759DC7338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29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993A3-1E7B-48B1-868C-BAE829FF1DD8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25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CCAC-AE16-42A7-9F3E-FDFDAB7736B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99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AB0E-79B0-4EC8-BD7C-10A4D0C65844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70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B977C-EFBE-42A7-878D-56A118BD771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83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103"/>
            <a:ext cx="246888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103"/>
            <a:ext cx="7223760" cy="5727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0731-5547-4E28-9699-67AC058E20C7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00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92103"/>
            <a:ext cx="9875520" cy="572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CAE76-8F8E-41F2-B1D4-74107F459B5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7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2438407"/>
            <a:ext cx="10810876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88720" y="1676400"/>
            <a:ext cx="932688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88720" y="6248400"/>
            <a:ext cx="2286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vi-VN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14800" y="6248400"/>
            <a:ext cx="347472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vi-VN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248400"/>
            <a:ext cx="2286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56F0054-957B-4584-90F7-702DC9335617}" type="slidenum">
              <a:rPr lang="en-US" altLang="vi-VN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92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4002-889E-479E-BC74-39A6AB4FB35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22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8" y="1709759"/>
            <a:ext cx="946404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8" y="4589480"/>
            <a:ext cx="946404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98FCF-F454-4E22-BC9F-CF7476DB66E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3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97" y="1681163"/>
            <a:ext cx="46424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97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2577-C13D-423F-A250-C7CC93178B8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13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9226" y="2017713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4106" y="2017713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7C33-35CD-40B2-8117-9DD54258D10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86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97" y="1681163"/>
            <a:ext cx="46424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97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1CE11-E21F-4DBA-915C-424346A6B8F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26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3C5B6-8DE5-46C8-A2C4-585ACD4346D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10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C69F-2840-4DF7-BACE-A95FB5676FB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84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BAC5E-2683-47E9-AD1B-E62EFC83BAC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1E572-1657-4A04-8F0E-C0B58FB2148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39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BD1D-781E-4080-B3AB-34F97CDB0E9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4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4862" y="214313"/>
            <a:ext cx="2341246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1128" y="214313"/>
            <a:ext cx="6840854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D975-7FCB-4B68-AA90-FBFC4B0FF5A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96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2130435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1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64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31A6D-6A9E-4209-90BB-AC1B9C73E762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617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7" y="4406908"/>
            <a:ext cx="9326880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7" y="2906720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117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82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52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234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9939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645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7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2" y="1600206"/>
            <a:ext cx="4846320" cy="4525963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1" y="1600206"/>
            <a:ext cx="4846320" cy="4525963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92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535117"/>
            <a:ext cx="4848225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72" indent="0">
              <a:buNone/>
              <a:defRPr sz="2500" b="1"/>
            </a:lvl2pPr>
            <a:lvl3pPr marL="1141143" indent="0">
              <a:buNone/>
              <a:defRPr sz="2200" b="1"/>
            </a:lvl3pPr>
            <a:lvl4pPr marL="1711714" indent="0">
              <a:buNone/>
              <a:defRPr sz="2100" b="1"/>
            </a:lvl4pPr>
            <a:lvl5pPr marL="2282285" indent="0">
              <a:buNone/>
              <a:defRPr sz="2100" b="1"/>
            </a:lvl5pPr>
            <a:lvl6pPr marL="2852857" indent="0">
              <a:buNone/>
              <a:defRPr sz="2100" b="1"/>
            </a:lvl6pPr>
            <a:lvl7pPr marL="3423428" indent="0">
              <a:buNone/>
              <a:defRPr sz="2100" b="1"/>
            </a:lvl7pPr>
            <a:lvl8pPr marL="3993999" indent="0">
              <a:buNone/>
              <a:defRPr sz="2100" b="1"/>
            </a:lvl8pPr>
            <a:lvl9pPr marL="456457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174877"/>
            <a:ext cx="4848225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8" y="1535117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72" indent="0">
              <a:buNone/>
              <a:defRPr sz="2500" b="1"/>
            </a:lvl2pPr>
            <a:lvl3pPr marL="1141143" indent="0">
              <a:buNone/>
              <a:defRPr sz="2200" b="1"/>
            </a:lvl3pPr>
            <a:lvl4pPr marL="1711714" indent="0">
              <a:buNone/>
              <a:defRPr sz="2100" b="1"/>
            </a:lvl4pPr>
            <a:lvl5pPr marL="2282285" indent="0">
              <a:buNone/>
              <a:defRPr sz="2100" b="1"/>
            </a:lvl5pPr>
            <a:lvl6pPr marL="2852857" indent="0">
              <a:buNone/>
              <a:defRPr sz="2100" b="1"/>
            </a:lvl6pPr>
            <a:lvl7pPr marL="3423428" indent="0">
              <a:buNone/>
              <a:defRPr sz="2100" b="1"/>
            </a:lvl7pPr>
            <a:lvl8pPr marL="3993999" indent="0">
              <a:buNone/>
              <a:defRPr sz="2100" b="1"/>
            </a:lvl8pPr>
            <a:lvl9pPr marL="456457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8" y="2174877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2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318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025672" y="1031258"/>
            <a:ext cx="892146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5" tIns="42787" rIns="85575" bIns="42787" rtlCol="0" anchor="ctr"/>
          <a:lstStyle/>
          <a:p>
            <a:pPr algn="ctr" defTabSz="855878">
              <a:defRPr/>
            </a:pPr>
            <a:endParaRPr lang="zh-CN" altLang="en-US" sz="17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310052" y="6451899"/>
            <a:ext cx="352700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5" tIns="42787" rIns="85575" bIns="42787" rtlCol="0" anchor="ctr"/>
          <a:lstStyle/>
          <a:p>
            <a:pPr algn="ctr" defTabSz="855878">
              <a:defRPr/>
            </a:pPr>
            <a:endParaRPr lang="zh-CN" altLang="en-US" sz="17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206240" y="6396233"/>
            <a:ext cx="256032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38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505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6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2" y="273060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11"/>
            <a:ext cx="3609976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70572" indent="0">
              <a:buNone/>
              <a:defRPr sz="1500"/>
            </a:lvl2pPr>
            <a:lvl3pPr marL="1141143" indent="0">
              <a:buNone/>
              <a:defRPr sz="1300"/>
            </a:lvl3pPr>
            <a:lvl4pPr marL="1711714" indent="0">
              <a:buNone/>
              <a:defRPr sz="1100"/>
            </a:lvl4pPr>
            <a:lvl5pPr marL="2282285" indent="0">
              <a:buNone/>
              <a:defRPr sz="1100"/>
            </a:lvl5pPr>
            <a:lvl6pPr marL="2852857" indent="0">
              <a:buNone/>
              <a:defRPr sz="1100"/>
            </a:lvl6pPr>
            <a:lvl7pPr marL="3423428" indent="0">
              <a:buNone/>
              <a:defRPr sz="1100"/>
            </a:lvl7pPr>
            <a:lvl8pPr marL="3993999" indent="0">
              <a:buNone/>
              <a:defRPr sz="1100"/>
            </a:lvl8pPr>
            <a:lvl9pPr marL="45645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8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7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72" indent="0">
              <a:buNone/>
              <a:defRPr sz="3600"/>
            </a:lvl2pPr>
            <a:lvl3pPr marL="1141143" indent="0">
              <a:buNone/>
              <a:defRPr sz="3000"/>
            </a:lvl3pPr>
            <a:lvl4pPr marL="1711714" indent="0">
              <a:buNone/>
              <a:defRPr sz="2500"/>
            </a:lvl4pPr>
            <a:lvl5pPr marL="2282285" indent="0">
              <a:buNone/>
              <a:defRPr sz="2500"/>
            </a:lvl5pPr>
            <a:lvl6pPr marL="2852857" indent="0">
              <a:buNone/>
              <a:defRPr sz="2500"/>
            </a:lvl6pPr>
            <a:lvl7pPr marL="3423428" indent="0">
              <a:buNone/>
              <a:defRPr sz="2500"/>
            </a:lvl7pPr>
            <a:lvl8pPr marL="3993999" indent="0">
              <a:buNone/>
              <a:defRPr sz="2500"/>
            </a:lvl8pPr>
            <a:lvl9pPr marL="4564571" indent="0">
              <a:buNone/>
              <a:defRPr sz="2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47"/>
            <a:ext cx="658368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70572" indent="0">
              <a:buNone/>
              <a:defRPr sz="1500"/>
            </a:lvl2pPr>
            <a:lvl3pPr marL="1141143" indent="0">
              <a:buNone/>
              <a:defRPr sz="1300"/>
            </a:lvl3pPr>
            <a:lvl4pPr marL="1711714" indent="0">
              <a:buNone/>
              <a:defRPr sz="1100"/>
            </a:lvl4pPr>
            <a:lvl5pPr marL="2282285" indent="0">
              <a:buNone/>
              <a:defRPr sz="1100"/>
            </a:lvl5pPr>
            <a:lvl6pPr marL="2852857" indent="0">
              <a:buNone/>
              <a:defRPr sz="1100"/>
            </a:lvl6pPr>
            <a:lvl7pPr marL="3423428" indent="0">
              <a:buNone/>
              <a:defRPr sz="1100"/>
            </a:lvl7pPr>
            <a:lvl8pPr marL="3993999" indent="0">
              <a:buNone/>
              <a:defRPr sz="1100"/>
            </a:lvl8pPr>
            <a:lvl9pPr marL="45645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81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753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46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2" y="274646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1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C9E5-D5E8-4CF8-AAE2-9F0A6A9C960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94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7264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781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50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" y="1709743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665" y="4589468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659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1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1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0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4982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4982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0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82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923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870" y="987430"/>
            <a:ext cx="555498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50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4870" y="987430"/>
            <a:ext cx="55549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8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47D4-C825-4128-ACD3-09EF18627363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015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16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4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03" y="457200"/>
            <a:ext cx="3539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7" y="987445"/>
            <a:ext cx="55549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03" y="2057403"/>
            <a:ext cx="3539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103E-B626-4641-8424-71E54C20E7B2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2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61951" y="228602"/>
            <a:ext cx="10212706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61951" y="1676407"/>
            <a:ext cx="102489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" y="6245225"/>
            <a:ext cx="2743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743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27E093-66BD-461A-BCC3-B6C114BE4980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816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909" y="0"/>
            <a:ext cx="10978513" cy="6851650"/>
            <a:chOff x="1" y="0"/>
            <a:chExt cx="5763" cy="4316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39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39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839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839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39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39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39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77820"/>
            <a:ext cx="987552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3638"/>
            <a:ext cx="25603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840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8400"/>
            <a:ext cx="34747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840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3638"/>
            <a:ext cx="25603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02BE8-6E80-4789-96ED-D1BC22A824D7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840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6"/>
            <a:ext cx="987552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1060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0" y="0"/>
            <a:chExt cx="5760" cy="4320"/>
          </a:xfrm>
        </p:grpSpPr>
        <p:sp>
          <p:nvSpPr>
            <p:cNvPr id="514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37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</a:endParaRPr>
            </a:p>
          </p:txBody>
        </p:sp>
      </p:grpSp>
      <p:sp>
        <p:nvSpPr>
          <p:cNvPr id="5123" name="Freeform 5"/>
          <p:cNvSpPr>
            <a:spLocks/>
          </p:cNvSpPr>
          <p:nvPr/>
        </p:nvSpPr>
        <p:spPr bwMode="hidden">
          <a:xfrm>
            <a:off x="7498080" y="6262688"/>
            <a:ext cx="347472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</a:endParaRP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0" y="6019800"/>
            <a:ext cx="9418320" cy="857250"/>
            <a:chOff x="0" y="3792"/>
            <a:chExt cx="4944" cy="540"/>
          </a:xfrm>
        </p:grpSpPr>
        <p:sp>
          <p:nvSpPr>
            <p:cNvPr id="137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</a:endParaRPr>
            </a:p>
          </p:txBody>
        </p:sp>
        <p:grpSp>
          <p:nvGrpSpPr>
            <p:cNvPr id="51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14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4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4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4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14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7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FFFFFF"/>
                </a:solidFill>
              </a:endParaRPr>
            </a:p>
          </p:txBody>
        </p:sp>
      </p:grp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752478" y="6021388"/>
            <a:ext cx="6821804" cy="849312"/>
            <a:chOff x="395" y="3793"/>
            <a:chExt cx="3581" cy="535"/>
          </a:xfrm>
        </p:grpSpPr>
        <p:sp>
          <p:nvSpPr>
            <p:cNvPr id="513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13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13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13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13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13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137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28600"/>
            <a:ext cx="98755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5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0"/>
            <a:ext cx="987552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37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8400"/>
            <a:ext cx="25603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137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8400"/>
            <a:ext cx="34747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FFFFFF"/>
              </a:solidFill>
            </a:endParaRPr>
          </a:p>
        </p:txBody>
      </p:sp>
      <p:sp>
        <p:nvSpPr>
          <p:cNvPr id="137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8400"/>
            <a:ext cx="25603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50A69-5EE6-4C92-B1DD-7768ECA9293E}" type="slidenum">
              <a:rPr lang="en-US" altLang="vi-V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597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92100"/>
            <a:ext cx="987552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905000"/>
            <a:ext cx="98755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E0D01-68A5-438E-B748-27BF41811A0F}" type="slidenum">
              <a:rPr lang="en-US" altLang="vi-VN">
                <a:solidFill>
                  <a:srgbClr val="FFFFFF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207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501017" y="1098557"/>
            <a:ext cx="525781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vi-VN" altLang="vi-VN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960120" y="1098557"/>
            <a:ext cx="394336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vi-VN" altLang="vi-VN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649608" y="1520832"/>
            <a:ext cx="506730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vi-VN" altLang="vi-VN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1093471" y="1520832"/>
            <a:ext cx="44196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vi-VN" altLang="vi-VN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52401" y="1447807"/>
            <a:ext cx="672466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vi-VN" altLang="vi-VN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914400" y="990607"/>
            <a:ext cx="3810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vi-VN" altLang="vi-VN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531497" y="1781175"/>
            <a:ext cx="9871710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vi-VN" altLang="vi-VN" sz="2400" b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381126" y="214314"/>
            <a:ext cx="9351644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226" y="2017713"/>
            <a:ext cx="932688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4461" y="62436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9120" y="6243638"/>
            <a:ext cx="34747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0580" y="62436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F1D0E-A5A0-4ED6-87EF-B13FD40A5162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40"/>
            <a:ext cx="9875520" cy="1143000"/>
          </a:xfrm>
          <a:prstGeom prst="rect">
            <a:avLst/>
          </a:prstGeom>
        </p:spPr>
        <p:txBody>
          <a:bodyPr vert="horz" lIns="85575" tIns="42787" rIns="85575" bIns="4278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6"/>
            <a:ext cx="9875520" cy="4525963"/>
          </a:xfrm>
          <a:prstGeom prst="rect">
            <a:avLst/>
          </a:prstGeom>
        </p:spPr>
        <p:txBody>
          <a:bodyPr vert="horz" lIns="85575" tIns="42787" rIns="85575" bIns="427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9"/>
            <a:ext cx="2560320" cy="365125"/>
          </a:xfrm>
          <a:prstGeom prst="rect">
            <a:avLst/>
          </a:prstGeom>
        </p:spPr>
        <p:txBody>
          <a:bodyPr vert="horz" lIns="85575" tIns="42787" rIns="85575" bIns="4278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855878">
                <a:defRPr/>
              </a:pPr>
              <a:t>9/15/2022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6356359"/>
            <a:ext cx="3474720" cy="365125"/>
          </a:xfrm>
          <a:prstGeom prst="rect">
            <a:avLst/>
          </a:prstGeom>
        </p:spPr>
        <p:txBody>
          <a:bodyPr vert="horz" lIns="85575" tIns="42787" rIns="85575" bIns="4278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9"/>
            <a:ext cx="2560320" cy="365125"/>
          </a:xfrm>
          <a:prstGeom prst="rect">
            <a:avLst/>
          </a:prstGeom>
        </p:spPr>
        <p:txBody>
          <a:bodyPr vert="horz" lIns="85575" tIns="42787" rIns="85575" bIns="4278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55878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4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hf hdr="0" ftr="0" dt="0"/>
  <p:txStyles>
    <p:titleStyle>
      <a:lvl1pPr algn="ctr" defTabSz="1141143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29" indent="-427929" algn="l" defTabSz="114114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78" indent="-356607" algn="l" defTabSz="114114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28" indent="-285285" algn="l" defTabSz="114114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00" indent="-285285" algn="l" defTabSz="1141143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571" indent="-285285" algn="l" defTabSz="1141143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142" indent="-285285" algn="l" defTabSz="114114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714" indent="-285285" algn="l" defTabSz="114114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285" indent="-285285" algn="l" defTabSz="114114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856" indent="-285285" algn="l" defTabSz="114114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72" algn="l" defTabSz="1141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43" algn="l" defTabSz="1141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14" algn="l" defTabSz="1141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285" algn="l" defTabSz="1141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857" algn="l" defTabSz="1141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428" algn="l" defTabSz="1141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3999" algn="l" defTabSz="1141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571" algn="l" defTabSz="1141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1" y="365129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81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381" y="6356355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741" y="6356355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1" y="6356355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3474" y="2505676"/>
            <a:ext cx="40623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Khởi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60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động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28297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440267" y="2341411"/>
            <a:ext cx="3048000" cy="24865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YẾU TỐ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BẢN ĐỒ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 rot="21191446">
            <a:off x="4012655" y="731643"/>
            <a:ext cx="3406558" cy="1050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BẢN ĐỒ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 rot="20948531">
            <a:off x="4355351" y="2101490"/>
            <a:ext cx="3805640" cy="1066800"/>
          </a:xfrm>
          <a:prstGeom prst="ellipse">
            <a:avLst/>
          </a:prstGeom>
          <a:solidFill>
            <a:srgbClr val="FFCDCD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648201" y="3659508"/>
            <a:ext cx="3494508" cy="1143000"/>
          </a:xfrm>
          <a:prstGeom prst="ellipse">
            <a:avLst/>
          </a:prstGeom>
          <a:solidFill>
            <a:srgbClr val="FFFFA7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ĐỒ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 rot="359373">
            <a:off x="4524189" y="5232383"/>
            <a:ext cx="3467969" cy="1143000"/>
          </a:xfrm>
          <a:prstGeom prst="ellipse">
            <a:avLst/>
          </a:prstGeom>
          <a:solidFill>
            <a:srgbClr val="B0F6B8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BẢN ĐỒ</a:t>
            </a:r>
          </a:p>
        </p:txBody>
      </p:sp>
    </p:spTree>
    <p:extLst>
      <p:ext uri="{BB962C8B-B14F-4D97-AF65-F5344CB8AC3E}">
        <p14:creationId xmlns:p14="http://schemas.microsoft.com/office/powerpoint/2010/main" val="27560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 bwMode="auto">
          <a:xfrm>
            <a:off x="381000" y="2133606"/>
            <a:ext cx="2286000" cy="1938867"/>
          </a:xfrm>
          <a:prstGeom prst="wedgeEllipseCallout">
            <a:avLst>
              <a:gd name="adj1" fmla="val -16929"/>
              <a:gd name="adj2" fmla="val 42659"/>
            </a:avLst>
          </a:prstGeom>
          <a:solidFill>
            <a:srgbClr val="FFC5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7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7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7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700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700" b="1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2" y="1083733"/>
            <a:ext cx="4191000" cy="1143000"/>
          </a:xfrm>
          <a:prstGeom prst="roundRect">
            <a:avLst/>
          </a:prstGeom>
          <a:solidFill>
            <a:srgbClr val="FFFFA7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4" y="3657600"/>
            <a:ext cx="5562596" cy="1752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thông tin chủ yếu của khu vực được thể hiện trên bản đồ.</a:t>
            </a:r>
          </a:p>
        </p:txBody>
      </p:sp>
      <p:cxnSp>
        <p:nvCxnSpPr>
          <p:cNvPr id="9" name="Straight Arrow Connector 8"/>
          <p:cNvCxnSpPr>
            <a:stCxn id="4" idx="6"/>
            <a:endCxn id="6" idx="1"/>
          </p:cNvCxnSpPr>
          <p:nvPr/>
        </p:nvCxnSpPr>
        <p:spPr bwMode="auto">
          <a:xfrm flipV="1">
            <a:off x="2667003" y="1655239"/>
            <a:ext cx="1905001" cy="14478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4" idx="6"/>
            <a:endCxn id="7" idx="1"/>
          </p:cNvCxnSpPr>
          <p:nvPr/>
        </p:nvCxnSpPr>
        <p:spPr bwMode="auto">
          <a:xfrm>
            <a:off x="2667000" y="3103040"/>
            <a:ext cx="1905004" cy="1430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98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38" y="482773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43202" y="1905000"/>
            <a:ext cx="4876800" cy="3505200"/>
            <a:chOff x="2743200" y="1676400"/>
            <a:chExt cx="4876800" cy="3505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5181600" y="1676400"/>
              <a:ext cx="38100" cy="3505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743200" y="3352800"/>
              <a:ext cx="48768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/>
          <p:nvPr/>
        </p:nvSpPr>
        <p:spPr>
          <a:xfrm>
            <a:off x="4743450" y="1168317"/>
            <a:ext cx="876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2501" y="5511973"/>
            <a:ext cx="1257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58101" y="3352804"/>
            <a:ext cx="1257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1" y="3327402"/>
            <a:ext cx="1257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2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07950"/>
            <a:ext cx="7960043" cy="667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107267" y="6366932"/>
            <a:ext cx="487680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38200" y="4419600"/>
            <a:ext cx="1828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1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1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6200"/>
            <a:ext cx="7239000" cy="67818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48001" y="6400803"/>
            <a:ext cx="441960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u="sng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4.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sông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4783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95400" y="2667001"/>
            <a:ext cx="54864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1158240" y="3534571"/>
            <a:ext cx="822960" cy="533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1158240" y="4495800"/>
            <a:ext cx="822960" cy="609600"/>
          </a:xfrm>
          <a:prstGeom prst="star5">
            <a:avLst/>
          </a:prstGeom>
          <a:solidFill>
            <a:srgbClr val="F30303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4825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4400"/>
              </p:ext>
            </p:extLst>
          </p:nvPr>
        </p:nvGraphicFramePr>
        <p:xfrm>
          <a:off x="457203" y="2001050"/>
          <a:ext cx="1811654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Brush" r:id="rId3" imgW="1362265" imgH="181096" progId="">
                  <p:embed/>
                </p:oleObj>
              </mc:Choice>
              <mc:Fallback>
                <p:oleObj name="PBrush" r:id="rId3" imgW="1362265" imgH="1810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3" y="2001050"/>
                        <a:ext cx="1811654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438400" y="1810441"/>
            <a:ext cx="51206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3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438403" y="2646402"/>
            <a:ext cx="20404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vi-VN" sz="3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514601" y="3505200"/>
            <a:ext cx="17221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438400" y="4459069"/>
            <a:ext cx="18745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3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2514601" y="457200"/>
            <a:ext cx="5562600" cy="914400"/>
          </a:xfrm>
          <a:prstGeom prst="wedgeRoundRectCallout">
            <a:avLst>
              <a:gd name="adj1" fmla="val -20833"/>
              <a:gd name="adj2" fmla="val 460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KÍ HIỆU TRÊN BẢN ĐỒ</a:t>
            </a:r>
          </a:p>
        </p:txBody>
      </p:sp>
    </p:spTree>
    <p:extLst>
      <p:ext uri="{BB962C8B-B14F-4D97-AF65-F5344CB8AC3E}">
        <p14:creationId xmlns:p14="http://schemas.microsoft.com/office/powerpoint/2010/main" val="35758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nimBg="1"/>
      <p:bldP spid="34822" grpId="0" animBg="1"/>
      <p:bldP spid="34827" grpId="0"/>
      <p:bldP spid="34828" grpId="0"/>
      <p:bldP spid="34829" grpId="0"/>
      <p:bldP spid="348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u giai 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2" y="457200"/>
            <a:ext cx="5095653" cy="6172200"/>
          </a:xfrm>
          <a:noFill/>
          <a:ln w="7620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721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3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nd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02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93826" y="457200"/>
            <a:ext cx="8399463" cy="5791200"/>
          </a:xfrm>
          <a:prstGeom prst="rect">
            <a:avLst/>
          </a:prstGeom>
        </p:spPr>
        <p:txBody>
          <a:bodyPr anchor="ctr"/>
          <a:lstStyle/>
          <a:p>
            <a:pPr marL="342900" indent="-342900" algn="ctr">
              <a:lnSpc>
                <a:spcPct val="120000"/>
              </a:lnSpc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algn="just">
              <a:lnSpc>
                <a:spcPct val="120000"/>
              </a:lnSpc>
              <a:buFontTx/>
              <a:buAutoNum type="arabicPeriod"/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bề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hướng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  <a:defRPr/>
            </a:pPr>
            <a:endParaRPr lang="en-US" sz="32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5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9780" y="1371600"/>
            <a:ext cx="173637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Ghi</a:t>
            </a:r>
            <a:r>
              <a:rPr lang="en-US" altLang="vi-VN" sz="3500" b="1" i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vi-VN" sz="35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nhớ</a:t>
            </a:r>
            <a:endParaRPr lang="en-US" altLang="vi-VN" sz="3500" b="1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53574"/>
            <a:ext cx="96012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</a:pP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</a:pPr>
            <a:r>
              <a:rPr lang="vi-VN" sz="3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yếu tố của bản đồ là: tên bản đồ, phương hướng, tỉ lệ bản đồ, kí hiệu bản đồ...</a:t>
            </a:r>
          </a:p>
        </p:txBody>
      </p:sp>
    </p:spTree>
    <p:extLst>
      <p:ext uri="{BB962C8B-B14F-4D97-AF65-F5344CB8AC3E}">
        <p14:creationId xmlns:p14="http://schemas.microsoft.com/office/powerpoint/2010/main" val="194110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105400" y="381000"/>
            <a:ext cx="5410200" cy="1143000"/>
          </a:xfrm>
          <a:prstGeom prst="cloudCallout">
            <a:avLst>
              <a:gd name="adj1" fmla="val -105497"/>
              <a:gd name="adj2" fmla="val 24990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LS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ĐL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20205" y="2133600"/>
            <a:ext cx="8828597" cy="106680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1905000" y="304803"/>
            <a:ext cx="7315200" cy="137159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20205" y="3505200"/>
            <a:ext cx="8828597" cy="1066800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20205" y="4942552"/>
            <a:ext cx="8828597" cy="1153448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3421" y="807445"/>
            <a:ext cx="1407695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0972800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18656" y="342825"/>
            <a:ext cx="10335495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64" tIns="42781" rIns="85564" bIns="42781" rtlCol="0" anchor="ctr"/>
          <a:lstStyle/>
          <a:p>
            <a:pPr algn="ctr" defTabSz="855817"/>
            <a:endParaRPr lang="zh-CN" altLang="en-US">
              <a:solidFill>
                <a:srgbClr val="FFFFFF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2114713" y="1441134"/>
            <a:ext cx="6632902" cy="1625280"/>
          </a:xfrm>
          <a:prstGeom prst="rect">
            <a:avLst/>
          </a:prstGeom>
          <a:noFill/>
        </p:spPr>
        <p:txBody>
          <a:bodyPr wrap="none" lIns="85564" tIns="42781" rIns="85564" bIns="42781" rtlCol="0">
            <a:spAutoFit/>
          </a:bodyPr>
          <a:lstStyle/>
          <a:p>
            <a:pPr algn="ctr" defTabSz="855817">
              <a:spcBef>
                <a:spcPts val="1200"/>
              </a:spcBef>
            </a:pPr>
            <a:r>
              <a:rPr lang="en-US" altLang="zh-CN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Địa</a:t>
            </a:r>
            <a:r>
              <a:rPr lang="en-US" altLang="zh-CN" sz="4500" b="1" dirty="0">
                <a:solidFill>
                  <a:srgbClr val="FF0000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lí</a:t>
            </a:r>
            <a:endParaRPr lang="en-US" altLang="zh-CN" sz="4500" b="1" dirty="0">
              <a:solidFill>
                <a:srgbClr val="FF0000"/>
              </a:solidFill>
              <a:latin typeface="Times New Roman" panose="02020603050405020304" pitchFamily="18" charset="0"/>
              <a:ea typeface="字魂20号-石头体" panose="00000500000000000000" pitchFamily="2" charset="-122"/>
              <a:cs typeface="Times New Roman" panose="02020603050405020304" pitchFamily="18" charset="0"/>
              <a:sym typeface="字魂20号-石头体" panose="00000500000000000000" pitchFamily="2" charset="-122"/>
            </a:endParaRPr>
          </a:p>
          <a:p>
            <a:pPr algn="ctr" defTabSz="855817">
              <a:spcBef>
                <a:spcPts val="1200"/>
              </a:spcBef>
            </a:pPr>
            <a:r>
              <a:rPr lang="en-US" altLang="zh-CN" sz="4500" dirty="0" err="1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Bài</a:t>
            </a:r>
            <a:r>
              <a:rPr lang="en-US" altLang="zh-CN" sz="4500" dirty="0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 2: </a:t>
            </a:r>
            <a:r>
              <a:rPr lang="en-US" altLang="zh-CN" sz="4500" dirty="0" err="1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Làm</a:t>
            </a:r>
            <a:r>
              <a:rPr lang="en-US" altLang="zh-CN" sz="4500" dirty="0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 </a:t>
            </a:r>
            <a:r>
              <a:rPr lang="en-US" altLang="zh-CN" sz="4500" dirty="0" err="1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quen</a:t>
            </a:r>
            <a:r>
              <a:rPr lang="en-US" altLang="zh-CN" sz="4500" dirty="0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 </a:t>
            </a:r>
            <a:r>
              <a:rPr lang="en-US" altLang="zh-CN" sz="4500" dirty="0" err="1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với</a:t>
            </a:r>
            <a:r>
              <a:rPr lang="en-US" altLang="zh-CN" sz="4500" dirty="0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 </a:t>
            </a:r>
            <a:r>
              <a:rPr lang="en-US" altLang="zh-CN" sz="4500" dirty="0" err="1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bản</a:t>
            </a:r>
            <a:r>
              <a:rPr lang="en-US" altLang="zh-CN" sz="4500" dirty="0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 </a:t>
            </a:r>
            <a:r>
              <a:rPr lang="en-US" altLang="zh-CN" sz="4500" dirty="0" err="1">
                <a:solidFill>
                  <a:srgbClr val="003399"/>
                </a:solidFill>
                <a:latin typeface="Times New Roman" panose="02020603050405020304" pitchFamily="18" charset="0"/>
                <a:ea typeface="字魂20号-石头体" panose="00000500000000000000" pitchFamily="2" charset="-122"/>
                <a:cs typeface="Times New Roman" panose="02020603050405020304" pitchFamily="18" charset="0"/>
                <a:sym typeface="字魂20号-石头体" panose="00000500000000000000" pitchFamily="2" charset="-122"/>
              </a:rPr>
              <a:t>đồ</a:t>
            </a:r>
            <a:endParaRPr lang="en-US" altLang="zh-CN" sz="4500" dirty="0">
              <a:solidFill>
                <a:srgbClr val="003399"/>
              </a:solidFill>
              <a:latin typeface="Times New Roman" panose="02020603050405020304" pitchFamily="18" charset="0"/>
              <a:ea typeface="字魂20号-石头体" panose="00000500000000000000" pitchFamily="2" charset="-122"/>
              <a:cs typeface="Times New Roman" panose="02020603050405020304" pitchFamily="18" charset="0"/>
              <a:sym typeface="字魂20号-石头体" panose="00000500000000000000" pitchFamily="2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5191074" y="2995314"/>
            <a:ext cx="3372289" cy="128886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2" name="抽奖与退场流行婚礼晚会吉他鼓完整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07" y="7353637"/>
            <a:ext cx="438684" cy="4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6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4267200"/>
            <a:ext cx="2590800" cy="25908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 bwMode="auto">
          <a:xfrm>
            <a:off x="4724400" y="609599"/>
            <a:ext cx="4267200" cy="1334869"/>
          </a:xfrm>
          <a:prstGeom prst="cloudCallout">
            <a:avLst>
              <a:gd name="adj1" fmla="val -121171"/>
              <a:gd name="adj2" fmla="val 163960"/>
            </a:avLst>
          </a:prstGeom>
          <a:solidFill>
            <a:srgbClr val="FFC5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3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505670"/>
            <a:ext cx="975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F534C-C5F9-4170-BC3A-9B812EF406E9}"/>
              </a:ext>
            </a:extLst>
          </p:cNvPr>
          <p:cNvSpPr txBox="1"/>
          <p:nvPr/>
        </p:nvSpPr>
        <p:spPr>
          <a:xfrm>
            <a:off x="304800" y="609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Bản đồ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057400" y="516467"/>
            <a:ext cx="7010400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7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362200" y="516467"/>
            <a:ext cx="5901267" cy="1066800"/>
          </a:xfrm>
          <a:prstGeom prst="roundRect">
            <a:avLst/>
          </a:prstGeom>
          <a:solidFill>
            <a:srgbClr val="FFCDCD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7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971800"/>
            <a:ext cx="2514600" cy="1828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hay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2971800"/>
            <a:ext cx="2057400" cy="1828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vi-VN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vị trí đối tượng cần thể hiện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2971800"/>
            <a:ext cx="2743200" cy="1828800"/>
          </a:xfrm>
          <a:prstGeom prst="rect">
            <a:avLst/>
          </a:prstGeom>
          <a:noFill/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153401" y="2971800"/>
            <a:ext cx="2667000" cy="1828800"/>
          </a:xfrm>
          <a:prstGeom prst="rect">
            <a:avLst/>
          </a:prstGeom>
          <a:noFill/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vi-VN" altLang="en-US" sz="2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các kí hiệu rồi thể hiện các đối tượng trên bản đồ.</a:t>
            </a:r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 bwMode="auto">
          <a:xfrm flipH="1">
            <a:off x="1409700" y="1583267"/>
            <a:ext cx="3903134" cy="13885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 flipH="1">
            <a:off x="3924300" y="1583267"/>
            <a:ext cx="1388534" cy="13885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 bwMode="auto">
          <a:xfrm>
            <a:off x="5312834" y="1583267"/>
            <a:ext cx="1240366" cy="13885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5" idx="2"/>
            <a:endCxn id="9" idx="0"/>
          </p:cNvCxnSpPr>
          <p:nvPr/>
        </p:nvCxnSpPr>
        <p:spPr bwMode="auto">
          <a:xfrm>
            <a:off x="5312834" y="1583267"/>
            <a:ext cx="4174067" cy="13885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14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860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buClr>
                <a:srgbClr val="FFCC00"/>
              </a:buClr>
              <a:defRPr/>
            </a:pPr>
            <a:r>
              <a:rPr lang="en-US" sz="40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371600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3343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7" name="Picture 7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4800600" cy="5607844"/>
          </a:xfrm>
          <a:noFill/>
          <a:ln w="7620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52400" y="5257804"/>
            <a:ext cx="4800600" cy="623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endParaRPr lang="en-US" altLang="vi-VN" sz="2000" dirty="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102410" name="Picture 10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1" y="228600"/>
            <a:ext cx="5562600" cy="5562600"/>
          </a:xfrm>
          <a:noFill/>
          <a:ln w="7620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5257802" y="5493543"/>
            <a:ext cx="5715000" cy="3500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vi-VN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2. Bản đồ khu vực hồ Hoàn Kiếm ở Hà Nội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6096002"/>
            <a:ext cx="7848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5951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05968"/>
            <a:ext cx="5562600" cy="6599635"/>
          </a:xfrm>
          <a:noFill/>
          <a:ln w="7620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1" y="6355556"/>
            <a:ext cx="5638801" cy="3500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2. Bản đồ khu vực hồ Hoàn Kiếm ở Hà Nội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2058" y="685800"/>
            <a:ext cx="508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1481"/>
            <a:ext cx="2438400" cy="26765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 bwMode="auto">
          <a:xfrm>
            <a:off x="3733800" y="990600"/>
            <a:ext cx="4800600" cy="1752600"/>
          </a:xfrm>
          <a:prstGeom prst="cloudCallout">
            <a:avLst>
              <a:gd name="adj1" fmla="val -101142"/>
              <a:gd name="adj2" fmla="val 275093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alt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C09CF-99F4-481D-BBFF-C731E9A712B7}"/>
              </a:ext>
            </a:extLst>
          </p:cNvPr>
          <p:cNvSpPr txBox="1"/>
          <p:nvPr/>
        </p:nvSpPr>
        <p:spPr>
          <a:xfrm>
            <a:off x="152400" y="228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532</Words>
  <Application>Microsoft Office PowerPoint</Application>
  <PresentationFormat>Custom</PresentationFormat>
  <Paragraphs>59</Paragraphs>
  <Slides>20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ITC Avant Garde Std Bk</vt:lpstr>
      <vt:lpstr>Tahoma</vt:lpstr>
      <vt:lpstr>Times New Roman</vt:lpstr>
      <vt:lpstr>Verdana</vt:lpstr>
      <vt:lpstr>Wingdings</vt:lpstr>
      <vt:lpstr>字魂20号-石头体</vt:lpstr>
      <vt:lpstr>Clouds</vt:lpstr>
      <vt:lpstr>Globe</vt:lpstr>
      <vt:lpstr>Mountain Top</vt:lpstr>
      <vt:lpstr>Ocean</vt:lpstr>
      <vt:lpstr>Blends</vt:lpstr>
      <vt:lpstr>Office Theme</vt:lpstr>
      <vt:lpstr>1_Office Theme</vt:lpstr>
      <vt:lpstr>PBrush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Hương Đào</cp:lastModifiedBy>
  <cp:revision>20</cp:revision>
  <dcterms:created xsi:type="dcterms:W3CDTF">2021-09-01T04:04:38Z</dcterms:created>
  <dcterms:modified xsi:type="dcterms:W3CDTF">2022-09-15T05:20:16Z</dcterms:modified>
</cp:coreProperties>
</file>