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1" r:id="rId2"/>
    <p:sldId id="3210" r:id="rId3"/>
    <p:sldId id="3190" r:id="rId4"/>
    <p:sldId id="3191" r:id="rId5"/>
    <p:sldId id="3192" r:id="rId6"/>
    <p:sldId id="3200" r:id="rId7"/>
    <p:sldId id="3195" r:id="rId8"/>
    <p:sldId id="3197" r:id="rId9"/>
    <p:sldId id="3196" r:id="rId10"/>
    <p:sldId id="3169" r:id="rId11"/>
    <p:sldId id="3176" r:id="rId12"/>
    <p:sldId id="3193" r:id="rId13"/>
    <p:sldId id="3194" r:id="rId14"/>
    <p:sldId id="3201" r:id="rId15"/>
    <p:sldId id="3185" r:id="rId16"/>
    <p:sldId id="3168" r:id="rId17"/>
    <p:sldId id="3199" r:id="rId18"/>
    <p:sldId id="3181" r:id="rId19"/>
    <p:sldId id="3212" r:id="rId20"/>
    <p:sldId id="3203" r:id="rId21"/>
    <p:sldId id="3204" r:id="rId22"/>
    <p:sldId id="3205" r:id="rId23"/>
    <p:sldId id="3206" r:id="rId24"/>
    <p:sldId id="3207" r:id="rId25"/>
    <p:sldId id="3208" r:id="rId26"/>
    <p:sldId id="3209" r:id="rId27"/>
    <p:sldId id="3198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6C"/>
    <a:srgbClr val="F3807F"/>
    <a:srgbClr val="D4584F"/>
    <a:srgbClr val="76ABB9"/>
    <a:srgbClr val="FFFFFF"/>
    <a:srgbClr val="EEE800"/>
    <a:srgbClr val="F0EA00"/>
    <a:srgbClr val="FFC000"/>
    <a:srgbClr val="FFFC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1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CĐ: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3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301147" cy="1337060"/>
            <a:chOff x="5647866" y="1129012"/>
            <a:chExt cx="6301147" cy="1337060"/>
          </a:xfrm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69F00-10CB-45C4-AE5C-0337D3348B86}"/>
              </a:ext>
            </a:extLst>
          </p:cNvPr>
          <p:cNvGrpSpPr/>
          <p:nvPr/>
        </p:nvGrpSpPr>
        <p:grpSpPr>
          <a:xfrm>
            <a:off x="6023992" y="2595996"/>
            <a:ext cx="6038682" cy="1337060"/>
            <a:chOff x="6023992" y="2595996"/>
            <a:chExt cx="6038682" cy="133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B5F40FB7-03C7-43DE-ABB8-03048534F0A1}"/>
                </a:ext>
              </a:extLst>
            </p:cNvPr>
            <p:cNvSpPr/>
            <p:nvPr/>
          </p:nvSpPr>
          <p:spPr>
            <a:xfrm flipH="1">
              <a:off x="6023992" y="299769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9154" y="2595996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068960"/>
              <a:ext cx="52964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5384298" y="3978951"/>
            <a:ext cx="6038682" cy="1337060"/>
            <a:chOff x="5384298" y="3978951"/>
            <a:chExt cx="6038682" cy="1337060"/>
          </a:xfrm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437112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="" xmlns:ask="http://schemas.microsoft.com/office/drawing/2018/sketchyshapes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7728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344" y="795016"/>
            <a:ext cx="2452255" cy="555625"/>
          </a:xfrm>
        </p:spPr>
        <p:txBody>
          <a:bodyPr>
            <a:noAutofit/>
          </a:bodyPr>
          <a:lstStyle/>
          <a:p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31" y="1274440"/>
            <a:ext cx="72390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Mẹ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ốm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8384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/>
              <a:t>7</a:t>
            </a:r>
            <a:r>
              <a:rPr lang="en-US" sz="3200" dirty="0" smtClean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smtClean="0"/>
              <a:t>9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smtClean="0"/>
              <a:t>2021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88484" y="1642045"/>
            <a:ext cx="338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Trần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Khoa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1673" y="304800"/>
            <a:ext cx="1413163" cy="471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GHI VỞ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949" y="2518445"/>
            <a:ext cx="9315941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eaLnBrk="1" hangingPunct="1">
              <a:defRPr/>
            </a:pP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Nội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dung: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2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344" y="434976"/>
            <a:ext cx="2452255" cy="555625"/>
          </a:xfrm>
        </p:spPr>
        <p:txBody>
          <a:bodyPr>
            <a:noAutofit/>
          </a:bodyPr>
          <a:lstStyle/>
          <a:p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31" y="914400"/>
            <a:ext cx="72390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Mẹ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ốm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-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smtClean="0"/>
              <a:t>7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smtClean="0"/>
              <a:t>9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smtClean="0"/>
              <a:t>2021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96200" y="1487357"/>
            <a:ext cx="307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Trần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1673" y="304800"/>
            <a:ext cx="1413163" cy="471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GHI VỞ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04061"/>
      </p:ext>
    </p:extLst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9670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94544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5028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0666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7143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DA7285D4-AA39-4398-B2FE-C22C8785A20F}"/>
              </a:ext>
            </a:extLst>
          </p:cNvPr>
          <p:cNvSpPr txBox="1"/>
          <p:nvPr/>
        </p:nvSpPr>
        <p:spPr>
          <a:xfrm>
            <a:off x="5387295" y="3964419"/>
            <a:ext cx="5007447" cy="1313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GV: Phạm Tường Yến Vũ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Đồ dùng dạy học Ruby</a:t>
            </a:r>
            <a:endParaRPr lang="zh-CN" altLang="en-US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D93DDC9-F4F7-4179-9734-5C006949A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14" y="2148537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Mọi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thích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chơi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được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đâu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gấp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trên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bấy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Cánh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màn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khép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lỏng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Ruộng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vườn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sớm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từ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Lặn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Khắp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đau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buốt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!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bác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xóm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làng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thăm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trứng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sĩ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mang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Sáng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rào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chín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ngọt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bay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Bây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giường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tập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quản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gì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Ngâm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kể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múa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diễn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kịch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nhà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Một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mình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sắm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vai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chèo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điều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đôi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mắt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nếp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nhăn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khỏe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ăn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ngon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miệng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đêm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nằm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-2738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04F3F2-BB7B-47EC-A1E8-FD8EE8023D08}"/>
              </a:ext>
            </a:extLst>
          </p:cNvPr>
          <p:cNvSpPr txBox="1"/>
          <p:nvPr/>
        </p:nvSpPr>
        <p:spPr>
          <a:xfrm>
            <a:off x="1631504" y="5229200"/>
            <a:ext cx="83747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Rồi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ra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đọc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sách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cấy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cày</a:t>
            </a:r>
            <a:endParaRPr lang="en-US" sz="3400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Mẹ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tháng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ngày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Widescreen</PresentationFormat>
  <Paragraphs>239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宋体</vt:lpstr>
      <vt:lpstr>.VnHelvetInsH</vt:lpstr>
      <vt:lpstr>.VnTime</vt:lpstr>
      <vt:lpstr>Arial</vt:lpstr>
      <vt:lpstr>Calibri</vt:lpstr>
      <vt:lpstr>Stencil</vt:lpstr>
      <vt:lpstr>Times New Roman</vt:lpstr>
      <vt:lpstr>UTM Fleur</vt:lpstr>
      <vt:lpstr>UTM Silk Script</vt:lpstr>
      <vt:lpstr>UTM Windsor BT</vt:lpstr>
      <vt:lpstr>VNI-Times</vt:lpstr>
      <vt:lpstr>字魂59号-创粗黑</vt:lpstr>
      <vt:lpstr>汉仪跳跳体简</vt:lpstr>
      <vt:lpstr>第一PPT，www.1ppt.com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2021-09-01T06:50:23Z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