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3841" r:id="rId2"/>
  </p:sldMasterIdLst>
  <p:notesMasterIdLst>
    <p:notesMasterId r:id="rId17"/>
  </p:notesMasterIdLst>
  <p:sldIdLst>
    <p:sldId id="268" r:id="rId3"/>
    <p:sldId id="257" r:id="rId4"/>
    <p:sldId id="269" r:id="rId5"/>
    <p:sldId id="258" r:id="rId6"/>
    <p:sldId id="282" r:id="rId7"/>
    <p:sldId id="272" r:id="rId8"/>
    <p:sldId id="273" r:id="rId9"/>
    <p:sldId id="266" r:id="rId10"/>
    <p:sldId id="280" r:id="rId11"/>
    <p:sldId id="279" r:id="rId12"/>
    <p:sldId id="274" r:id="rId13"/>
    <p:sldId id="281" r:id="rId14"/>
    <p:sldId id="264" r:id="rId15"/>
    <p:sldId id="276" r:id="rId16"/>
  </p:sldIdLst>
  <p:sldSz cx="118872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3553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7107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660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14214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677677" algn="l" defTabSz="107107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213213" algn="l" defTabSz="107107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748748" algn="l" defTabSz="107107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284284" algn="l" defTabSz="107107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99"/>
    <a:srgbClr val="FFC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522" y="-72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CE376-D57F-40F0-A00A-73FBCACF9A59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685800"/>
            <a:ext cx="5943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8964-C852-43CC-A75F-3DD840584EE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189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93420" y="1371600"/>
            <a:ext cx="10207143" cy="1828800"/>
          </a:xfrm>
          <a:ln>
            <a:noFill/>
          </a:ln>
        </p:spPr>
        <p:txBody>
          <a:bodyPr tIns="0" rIns="21422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93420" y="3228536"/>
            <a:ext cx="10211105" cy="1752600"/>
          </a:xfrm>
        </p:spPr>
        <p:txBody>
          <a:bodyPr lIns="0" rIns="21422"/>
          <a:lstStyle>
            <a:lvl1pPr marL="0" marR="53554" indent="0" algn="r">
              <a:buNone/>
              <a:defRPr>
                <a:solidFill>
                  <a:schemeClr val="tx1"/>
                </a:solidFill>
              </a:defRPr>
            </a:lvl1pPr>
            <a:lvl2pPr marL="535535" indent="0" algn="ctr">
              <a:buNone/>
            </a:lvl2pPr>
            <a:lvl3pPr marL="1071071" indent="0" algn="ctr">
              <a:buNone/>
            </a:lvl3pPr>
            <a:lvl4pPr marL="1606606" indent="0" algn="ctr">
              <a:buNone/>
            </a:lvl4pPr>
            <a:lvl5pPr marL="2142142" indent="0" algn="ctr">
              <a:buNone/>
            </a:lvl5pPr>
            <a:lvl6pPr marL="2677677" indent="0" algn="ctr">
              <a:buNone/>
            </a:lvl6pPr>
            <a:lvl7pPr marL="3213213" indent="0" algn="ctr">
              <a:buNone/>
            </a:lvl7pPr>
            <a:lvl8pPr marL="3748748" indent="0" algn="ctr">
              <a:buNone/>
            </a:lvl8pPr>
            <a:lvl9pPr marL="4284284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3D2E4-DE3E-4BA9-BA35-3F9E4811D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65DE4-06EE-4C33-9848-FAF128DE8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914401"/>
            <a:ext cx="267462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914401"/>
            <a:ext cx="782574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8BCBD-5703-4794-90E3-C6F40D8BA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93420" y="1371600"/>
            <a:ext cx="10207143" cy="1828800"/>
          </a:xfrm>
          <a:ln>
            <a:noFill/>
          </a:ln>
        </p:spPr>
        <p:txBody>
          <a:bodyPr tIns="0" rIns="21422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93420" y="3228536"/>
            <a:ext cx="10211105" cy="1752600"/>
          </a:xfrm>
        </p:spPr>
        <p:txBody>
          <a:bodyPr lIns="0" rIns="21422"/>
          <a:lstStyle>
            <a:lvl1pPr marL="0" marR="53554" indent="0" algn="r">
              <a:buNone/>
              <a:defRPr>
                <a:solidFill>
                  <a:schemeClr val="tx1"/>
                </a:solidFill>
              </a:defRPr>
            </a:lvl1pPr>
            <a:lvl2pPr marL="535535" indent="0" algn="ctr">
              <a:buNone/>
            </a:lvl2pPr>
            <a:lvl3pPr marL="1071071" indent="0" algn="ctr">
              <a:buNone/>
            </a:lvl3pPr>
            <a:lvl4pPr marL="1606606" indent="0" algn="ctr">
              <a:buNone/>
            </a:lvl4pPr>
            <a:lvl5pPr marL="2142142" indent="0" algn="ctr">
              <a:buNone/>
            </a:lvl5pPr>
            <a:lvl6pPr marL="2677677" indent="0" algn="ctr">
              <a:buNone/>
            </a:lvl6pPr>
            <a:lvl7pPr marL="3213213" indent="0" algn="ctr">
              <a:buNone/>
            </a:lvl7pPr>
            <a:lvl8pPr marL="3748748" indent="0" algn="ctr">
              <a:buNone/>
            </a:lvl8pPr>
            <a:lvl9pPr marL="4284284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3D2E4-DE3E-4BA9-BA35-3F9E4811DCD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34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77466-ADC6-40C2-A941-F429F689194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740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457" y="1316736"/>
            <a:ext cx="1010412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" y="2704665"/>
            <a:ext cx="10104120" cy="1509712"/>
          </a:xfrm>
        </p:spPr>
        <p:txBody>
          <a:bodyPr lIns="53554" rIns="53554"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A7924-80BE-41E7-8ABD-7444CF83421C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68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6984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920085"/>
            <a:ext cx="5250180" cy="4434840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920085"/>
            <a:ext cx="5250180" cy="4434840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DBF5-00FF-4A8F-81F4-7C5CE120EED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0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6984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855248"/>
            <a:ext cx="5252245" cy="659352"/>
          </a:xfrm>
        </p:spPr>
        <p:txBody>
          <a:bodyPr lIns="53554" tIns="0" rIns="53554" bIns="0" anchor="ctr">
            <a:noAutofit/>
          </a:bodyPr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038534" y="1859758"/>
            <a:ext cx="5254307" cy="654843"/>
          </a:xfrm>
        </p:spPr>
        <p:txBody>
          <a:bodyPr lIns="53554" tIns="0" rIns="53554" bIns="0" anchor="ctr"/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94360" y="2514600"/>
            <a:ext cx="5252245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514600"/>
            <a:ext cx="5254307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6593-A6E7-4DDE-A386-866F05807B86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702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79754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46970-7AB6-49BF-BC00-93856FDC847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470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BBFD1-609E-4B66-81D2-36AA0DF7726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946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14352"/>
            <a:ext cx="356616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91540" y="1676400"/>
            <a:ext cx="3566160" cy="4572000"/>
          </a:xfrm>
        </p:spPr>
        <p:txBody>
          <a:bodyPr lIns="21422" rIns="21422"/>
          <a:lstStyle>
            <a:lvl1pPr marL="0" indent="0" algn="l">
              <a:buNone/>
              <a:defRPr sz="1700"/>
            </a:lvl1pPr>
            <a:lvl2pPr indent="0" algn="l">
              <a:buNone/>
              <a:defRPr sz="1400"/>
            </a:lvl2pPr>
            <a:lvl3pPr indent="0" algn="l">
              <a:buNone/>
              <a:defRPr sz="1200"/>
            </a:lvl3pPr>
            <a:lvl4pPr indent="0" algn="l">
              <a:buNone/>
              <a:defRPr sz="1100"/>
            </a:lvl4pPr>
            <a:lvl5pPr indent="0" algn="l"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47565" y="1676400"/>
            <a:ext cx="6645275" cy="4572000"/>
          </a:xfrm>
        </p:spPr>
        <p:txBody>
          <a:bodyPr tIns="0"/>
          <a:lstStyle>
            <a:lvl1pPr>
              <a:defRPr sz="3300"/>
            </a:lvl1pPr>
            <a:lvl2pPr>
              <a:defRPr sz="3000"/>
            </a:lvl2pPr>
            <a:lvl3pPr>
              <a:defRPr sz="2800"/>
            </a:lvl3pPr>
            <a:lvl4pPr>
              <a:defRPr sz="23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3ADB-6535-4C3C-82C3-F3848FF82F8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77466-ADC6-40C2-A941-F429F6891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4115117" y="1108076"/>
            <a:ext cx="683514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07" tIns="53554" rIns="107107" bIns="53554"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10405428" y="5359400"/>
            <a:ext cx="202247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07" tIns="53554" rIns="107107" bIns="53554"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12383" y="5816600"/>
            <a:ext cx="11911965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5695950" y="6219826"/>
            <a:ext cx="619125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1176997"/>
            <a:ext cx="2876703" cy="1582621"/>
          </a:xfrm>
        </p:spPr>
        <p:txBody>
          <a:bodyPr lIns="53554" rIns="53554" bIns="53554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2828785"/>
            <a:ext cx="2872740" cy="2179320"/>
          </a:xfrm>
        </p:spPr>
        <p:txBody>
          <a:bodyPr lIns="74975" rIns="53554"/>
          <a:lstStyle>
            <a:lvl1pPr marL="0" indent="0" algn="l">
              <a:spcBef>
                <a:spcPts val="292"/>
              </a:spcBef>
              <a:buFontTx/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531531" y="1199517"/>
            <a:ext cx="6003036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0360" y="6356351"/>
            <a:ext cx="79248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0B82A-6757-4C58-AAD7-DDC7C081DE7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554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65DE4-06EE-4C33-9848-FAF128DE8E59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681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914401"/>
            <a:ext cx="267462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914401"/>
            <a:ext cx="782574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8BCBD-5703-4794-90E3-C6F40D8BAED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1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457" y="1316736"/>
            <a:ext cx="1010412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" y="2704665"/>
            <a:ext cx="10104120" cy="1509712"/>
          </a:xfrm>
        </p:spPr>
        <p:txBody>
          <a:bodyPr lIns="53554" rIns="53554"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A7924-80BE-41E7-8ABD-7444CF834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6984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920085"/>
            <a:ext cx="5250180" cy="4434840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920085"/>
            <a:ext cx="5250180" cy="4434840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DBF5-00FF-4A8F-81F4-7C5CE120E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6984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855248"/>
            <a:ext cx="5252245" cy="659352"/>
          </a:xfrm>
        </p:spPr>
        <p:txBody>
          <a:bodyPr lIns="53554" tIns="0" rIns="53554" bIns="0" anchor="ctr">
            <a:noAutofit/>
          </a:bodyPr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038534" y="1859758"/>
            <a:ext cx="5254307" cy="654843"/>
          </a:xfrm>
        </p:spPr>
        <p:txBody>
          <a:bodyPr lIns="53554" tIns="0" rIns="53554" bIns="0" anchor="ctr"/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94360" y="2514600"/>
            <a:ext cx="5252245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514600"/>
            <a:ext cx="5254307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6593-A6E7-4DDE-A386-866F05807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04088"/>
            <a:ext cx="1079754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46970-7AB6-49BF-BC00-93856FDC8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BBFD1-609E-4B66-81D2-36AA0DF77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14352"/>
            <a:ext cx="356616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91540" y="1676400"/>
            <a:ext cx="3566160" cy="4572000"/>
          </a:xfrm>
        </p:spPr>
        <p:txBody>
          <a:bodyPr lIns="21422" rIns="21422"/>
          <a:lstStyle>
            <a:lvl1pPr marL="0" indent="0" algn="l">
              <a:buNone/>
              <a:defRPr sz="1700"/>
            </a:lvl1pPr>
            <a:lvl2pPr indent="0" algn="l">
              <a:buNone/>
              <a:defRPr sz="1400"/>
            </a:lvl2pPr>
            <a:lvl3pPr indent="0" algn="l">
              <a:buNone/>
              <a:defRPr sz="1200"/>
            </a:lvl3pPr>
            <a:lvl4pPr indent="0" algn="l">
              <a:buNone/>
              <a:defRPr sz="1100"/>
            </a:lvl4pPr>
            <a:lvl5pPr indent="0" algn="l"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47565" y="1676400"/>
            <a:ext cx="6645275" cy="4572000"/>
          </a:xfrm>
        </p:spPr>
        <p:txBody>
          <a:bodyPr tIns="0"/>
          <a:lstStyle>
            <a:lvl1pPr>
              <a:defRPr sz="3300"/>
            </a:lvl1pPr>
            <a:lvl2pPr>
              <a:defRPr sz="3000"/>
            </a:lvl2pPr>
            <a:lvl3pPr>
              <a:defRPr sz="2800"/>
            </a:lvl3pPr>
            <a:lvl4pPr>
              <a:defRPr sz="23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3ADB-6535-4C3C-82C3-F3848FF82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4115117" y="1108076"/>
            <a:ext cx="683514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07" tIns="53554" rIns="107107" bIns="53554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10405428" y="5359400"/>
            <a:ext cx="202247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07" tIns="53554" rIns="107107" bIns="53554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12383" y="5816600"/>
            <a:ext cx="11911965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5695950" y="6219826"/>
            <a:ext cx="619125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1176997"/>
            <a:ext cx="2876703" cy="1582621"/>
          </a:xfrm>
        </p:spPr>
        <p:txBody>
          <a:bodyPr lIns="53554" rIns="53554" bIns="53554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2828785"/>
            <a:ext cx="2872740" cy="2179320"/>
          </a:xfrm>
        </p:spPr>
        <p:txBody>
          <a:bodyPr lIns="74975" rIns="53554"/>
          <a:lstStyle>
            <a:lvl1pPr marL="0" indent="0" algn="l">
              <a:spcBef>
                <a:spcPts val="292"/>
              </a:spcBef>
              <a:buFontTx/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531531" y="1199517"/>
            <a:ext cx="6003036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0360" y="6356351"/>
            <a:ext cx="79248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0B82A-6757-4C58-AAD7-DDC7C081D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383" y="-7937"/>
            <a:ext cx="11911965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695950" y="-7938"/>
            <a:ext cx="619125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594360" y="704850"/>
            <a:ext cx="106984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3554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94360" y="1935164"/>
            <a:ext cx="1069848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107" tIns="53554" rIns="107107" bIns="535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94360" y="6356351"/>
            <a:ext cx="277368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467100" y="6356351"/>
            <a:ext cx="435864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302240" y="6356351"/>
            <a:ext cx="990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31C6602-7A14-40D8-8A49-448A914C1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4764" y="203200"/>
            <a:ext cx="11934667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18" r:id="rId2"/>
    <p:sldLayoutId id="2147483827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8" r:id="rId9"/>
    <p:sldLayoutId id="2147483824" r:id="rId10"/>
    <p:sldLayoutId id="21474838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5pPr>
      <a:lvl6pPr marL="535535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6pPr>
      <a:lvl7pPr marL="1071071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7pPr>
      <a:lvl8pPr marL="1606606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8pPr>
      <a:lvl9pPr marL="2142142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9pPr>
    </p:titleStyle>
    <p:bodyStyle>
      <a:lvl1pPr marL="319833" indent="-31983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9378" indent="-28822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071" indent="-28822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90904" indent="-24545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12599" indent="-24545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035035" indent="-24634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249249" indent="-21421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0571" indent="-214214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91892" indent="-21421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355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10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421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776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132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487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2842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383" y="-7937"/>
            <a:ext cx="11911965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695950" y="-7938"/>
            <a:ext cx="619125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107" tIns="53554" rIns="107107" bIns="53554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594360" y="704850"/>
            <a:ext cx="106984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3554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94360" y="1935164"/>
            <a:ext cx="1069848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107" tIns="53554" rIns="107107" bIns="535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94360" y="6356351"/>
            <a:ext cx="277368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467100" y="6356351"/>
            <a:ext cx="435864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302240" y="6356351"/>
            <a:ext cx="990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31C6602-7A14-40D8-8A49-448A914C11E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4764" y="203200"/>
            <a:ext cx="11934667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769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5pPr>
      <a:lvl6pPr marL="535535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6pPr>
      <a:lvl7pPr marL="1071071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7pPr>
      <a:lvl8pPr marL="1606606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8pPr>
      <a:lvl9pPr marL="2142142" algn="l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Calibri" pitchFamily="34" charset="0"/>
        </a:defRPr>
      </a:lvl9pPr>
    </p:titleStyle>
    <p:bodyStyle>
      <a:lvl1pPr marL="319833" indent="-31983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9378" indent="-28822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071" indent="-28822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90904" indent="-24545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12599" indent="-24545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035035" indent="-24634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249249" indent="-21421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0571" indent="-214214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91892" indent="-21421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355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10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421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776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132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487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2842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Hộp_Văn_Bản 2"/>
          <p:cNvSpPr txBox="1">
            <a:spLocks noChangeArrowheads="1"/>
          </p:cNvSpPr>
          <p:nvPr/>
        </p:nvSpPr>
        <p:spPr bwMode="auto">
          <a:xfrm>
            <a:off x="0" y="3048001"/>
            <a:ext cx="11887200" cy="133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107" tIns="53554" rIns="107107" bIns="53554">
            <a:spAutoFit/>
          </a:bodyPr>
          <a:lstStyle/>
          <a:p>
            <a:pPr algn="ctr">
              <a:spcBef>
                <a:spcPts val="702"/>
              </a:spcBef>
              <a:spcAft>
                <a:spcPts val="702"/>
              </a:spcAft>
            </a:pPr>
            <a:r>
              <a:rPr lang="en-US" sz="5600" b="1">
                <a:solidFill>
                  <a:srgbClr val="0033CC"/>
                </a:solidFill>
                <a:cs typeface="Times New Roman" pitchFamily="18" charset="0"/>
              </a:rPr>
              <a:t>NĂM HỌC </a:t>
            </a:r>
            <a:r>
              <a:rPr lang="en-US" sz="5600" b="1" smtClean="0">
                <a:solidFill>
                  <a:srgbClr val="0033CC"/>
                </a:solidFill>
                <a:cs typeface="Times New Roman" pitchFamily="18" charset="0"/>
              </a:rPr>
              <a:t>2021 - 2022</a:t>
            </a:r>
            <a:endParaRPr lang="en-US" sz="5600" b="1">
              <a:solidFill>
                <a:srgbClr val="0033CC"/>
              </a:solidFill>
              <a:cs typeface="Times New Roman" pitchFamily="18" charset="0"/>
            </a:endParaRPr>
          </a:p>
          <a:p>
            <a:pPr algn="ctr"/>
            <a:endParaRPr lang="en-US">
              <a:cs typeface="Times New Roman" pitchFamily="18" charset="0"/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792480" y="1066801"/>
            <a:ext cx="10222992" cy="7863840"/>
          </a:xfrm>
          <a:prstGeom prst="rect">
            <a:avLst/>
          </a:prstGeom>
          <a:noFill/>
        </p:spPr>
        <p:txBody>
          <a:bodyPr spcFirstLastPara="1" lIns="107107" tIns="53554" rIns="107107" bIns="53554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300" b="1">
                <a:solidFill>
                  <a:srgbClr val="FF0000"/>
                </a:solidFill>
                <a:cs typeface="Times New Roman" pitchFamily="18" charset="0"/>
              </a:rPr>
              <a:t>TẬP LÀM VĂN- TUẦN 2 - TIẾT 1</a:t>
            </a:r>
          </a:p>
        </p:txBody>
      </p:sp>
      <p:pic>
        <p:nvPicPr>
          <p:cNvPr id="7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396240" y="0"/>
            <a:ext cx="1188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0" y="6019800"/>
            <a:ext cx="1188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V="1">
            <a:off x="-3131820" y="3131820"/>
            <a:ext cx="6858000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V="1">
            <a:off x="8161021" y="3360420"/>
            <a:ext cx="6858000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0" name="Picture 4" descr="XMASCA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7264" y="5867400"/>
            <a:ext cx="256317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1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069637">
            <a:off x="-158909" y="5661026"/>
            <a:ext cx="147558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020752">
            <a:off x="10582911" y="20638"/>
            <a:ext cx="147558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619011">
            <a:off x="10505758" y="5487035"/>
            <a:ext cx="1136650" cy="178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4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164617">
            <a:off x="284798" y="-231933"/>
            <a:ext cx="1135063" cy="178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5" name="Hộp_Văn_Bản 2"/>
          <p:cNvSpPr txBox="1">
            <a:spLocks noChangeArrowheads="1"/>
          </p:cNvSpPr>
          <p:nvPr/>
        </p:nvSpPr>
        <p:spPr bwMode="auto">
          <a:xfrm>
            <a:off x="0" y="3886201"/>
            <a:ext cx="11887200" cy="2569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107" tIns="53554" rIns="107107" bIns="53554">
            <a:spAutoFit/>
          </a:bodyPr>
          <a:lstStyle/>
          <a:p>
            <a:pPr algn="ctr"/>
            <a:r>
              <a:rPr lang="en-US" sz="7000" b="1">
                <a:solidFill>
                  <a:srgbClr val="FF0000"/>
                </a:solidFill>
              </a:rPr>
              <a:t>Kể lại hành </a:t>
            </a:r>
            <a:r>
              <a:rPr lang="vi-VN" sz="7000" b="1">
                <a:solidFill>
                  <a:srgbClr val="FF0000"/>
                </a:solidFill>
              </a:rPr>
              <a:t>động</a:t>
            </a:r>
            <a:r>
              <a:rPr lang="en-US" sz="7000" b="1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7000" b="1">
                <a:solidFill>
                  <a:srgbClr val="FF0000"/>
                </a:solidFill>
              </a:rPr>
              <a:t>của nhân vật</a:t>
            </a:r>
          </a:p>
          <a:p>
            <a:pPr algn="ctr"/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198120" y="1752600"/>
            <a:ext cx="11689080" cy="3657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III.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sởi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lởi,hay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bạn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Còn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thì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đôi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bụng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dạ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hẹp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hòi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Bài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quý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điền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tên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vật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hoặc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hợp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sắp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xếp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: </a:t>
            </a:r>
          </a:p>
          <a:p>
            <a:pPr eaLnBrk="1" hangingPunct="1">
              <a:buFont typeface="Wingdings" pitchFamily="2" charset="2"/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483755" y="152831"/>
            <a:ext cx="11155680" cy="3198400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1.Một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,…..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2.Thế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3...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4.Khi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……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quẳng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5……….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971800" y="72046"/>
            <a:ext cx="747889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398238" y="693191"/>
            <a:ext cx="747889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240974" y="1291478"/>
            <a:ext cx="1416756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414949" y="1828800"/>
            <a:ext cx="747943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505686" y="2430125"/>
            <a:ext cx="66040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429311" y="2429396"/>
            <a:ext cx="1329549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49" name="AutoShape 17"/>
          <p:cNvSpPr>
            <a:spLocks noChangeArrowheads="1"/>
          </p:cNvSpPr>
          <p:nvPr/>
        </p:nvSpPr>
        <p:spPr bwMode="auto">
          <a:xfrm>
            <a:off x="0" y="108991"/>
            <a:ext cx="917222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>
            <a:off x="-11545" y="2525539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-73378" y="715946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-25400" y="1926933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8497" y="1352824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4" name="Rectangle 4"/>
          <p:cNvSpPr txBox="1">
            <a:spLocks noRot="1" noChangeArrowheads="1"/>
          </p:cNvSpPr>
          <p:nvPr/>
        </p:nvSpPr>
        <p:spPr bwMode="auto">
          <a:xfrm>
            <a:off x="417304" y="3341676"/>
            <a:ext cx="11201400" cy="314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107" tIns="53554" rIns="107107" bIns="53554" numCol="1" anchor="t" anchorCtr="0" compatLnSpc="1">
            <a:prstTxWarp prst="textNoShape">
              <a:avLst/>
            </a:prstTxWarp>
          </a:bodyPr>
          <a:lstStyle>
            <a:lvl1pPr marL="319833" indent="-31983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9378" indent="-28822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1071" indent="-28822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0904" indent="-24545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599" indent="-24545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35035" indent="-24634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9249" indent="-214214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571" indent="-214214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91892" indent="-214214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6……….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7.Gió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8…………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.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9……….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………..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:”………..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240974" y="3259781"/>
            <a:ext cx="1428044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371600" y="4748525"/>
            <a:ext cx="1357489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410200" y="4809604"/>
            <a:ext cx="83820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291056" y="5336575"/>
            <a:ext cx="108966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7543800" y="5336575"/>
            <a:ext cx="1707444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943344" y="5803027"/>
            <a:ext cx="140208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>
            <a:off x="8497" y="4301235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7" name="AutoShape 23"/>
          <p:cNvSpPr>
            <a:spLocks noChangeArrowheads="1"/>
          </p:cNvSpPr>
          <p:nvPr/>
        </p:nvSpPr>
        <p:spPr bwMode="auto">
          <a:xfrm>
            <a:off x="-23090" y="3327989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8" name="AutoShape 24"/>
          <p:cNvSpPr>
            <a:spLocks noChangeArrowheads="1"/>
          </p:cNvSpPr>
          <p:nvPr/>
        </p:nvSpPr>
        <p:spPr bwMode="auto">
          <a:xfrm>
            <a:off x="27312" y="4789520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AutoShape 25"/>
          <p:cNvSpPr>
            <a:spLocks noChangeArrowheads="1"/>
          </p:cNvSpPr>
          <p:nvPr/>
        </p:nvSpPr>
        <p:spPr bwMode="auto">
          <a:xfrm>
            <a:off x="13855" y="5371477"/>
            <a:ext cx="990600" cy="609600"/>
          </a:xfrm>
          <a:prstGeom prst="irregularSeal1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  <p:bldP spid="44039" grpId="0"/>
      <p:bldP spid="44040" grpId="0"/>
      <p:bldP spid="44041" grpId="0"/>
      <p:bldP spid="44042" grpId="0"/>
      <p:bldP spid="44049" grpId="0" animBg="1"/>
      <p:bldP spid="44050" grpId="0" animBg="1"/>
      <p:bldP spid="44051" grpId="0" animBg="1"/>
      <p:bldP spid="44052" grpId="0" animBg="1"/>
      <p:bldP spid="44054" grpId="0" animBg="1"/>
      <p:bldP spid="15" grpId="0"/>
      <p:bldP spid="16" grpId="0"/>
      <p:bldP spid="17" grpId="0"/>
      <p:bldP spid="18" grpId="0"/>
      <p:bldP spid="19" grpId="0"/>
      <p:bldP spid="20" grpId="0"/>
      <p:bldP spid="26" grpId="0" animBg="1"/>
      <p:bldP spid="27" grpId="0" animBg="1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04850"/>
            <a:ext cx="72390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4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ình Chữ nhật 10"/>
          <p:cNvSpPr/>
          <p:nvPr/>
        </p:nvSpPr>
        <p:spPr>
          <a:xfrm>
            <a:off x="609600" y="3374925"/>
            <a:ext cx="10896600" cy="2077924"/>
          </a:xfrm>
          <a:prstGeom prst="rect">
            <a:avLst/>
          </a:prstGeom>
        </p:spPr>
        <p:txBody>
          <a:bodyPr wrap="square" lIns="107107" tIns="53554" rIns="107107" bIns="53554">
            <a:spAutoFit/>
          </a:bodyPr>
          <a:lstStyle/>
          <a:p>
            <a:pPr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:</a:t>
            </a:r>
          </a:p>
          <a:p>
            <a:pPr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……………,.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……........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143000" y="2564383"/>
            <a:ext cx="669036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810000" y="3794818"/>
            <a:ext cx="2078002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1143000" y="4729018"/>
            <a:ext cx="2843582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347004" y="4724400"/>
            <a:ext cx="1421791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_Văn_Bản 9"/>
          <p:cNvSpPr txBox="1"/>
          <p:nvPr/>
        </p:nvSpPr>
        <p:spPr>
          <a:xfrm>
            <a:off x="667411" y="1930481"/>
            <a:ext cx="3794760" cy="600596"/>
          </a:xfrm>
          <a:prstGeom prst="rect">
            <a:avLst/>
          </a:prstGeom>
          <a:noFill/>
        </p:spPr>
        <p:txBody>
          <a:bodyPr wrap="square" lIns="107107" tIns="53554" rIns="107107" bIns="53554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Ai 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Hộp_Văn_Bản 9"/>
          <p:cNvSpPr txBox="1"/>
          <p:nvPr/>
        </p:nvSpPr>
        <p:spPr>
          <a:xfrm>
            <a:off x="3581400" y="927737"/>
            <a:ext cx="3794760" cy="600596"/>
          </a:xfrm>
          <a:prstGeom prst="rect">
            <a:avLst/>
          </a:prstGeom>
          <a:noFill/>
        </p:spPr>
        <p:txBody>
          <a:bodyPr wrap="square" lIns="107107" tIns="53554" rIns="107107" bIns="53554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  <p:bldP spid="54281" grpId="0"/>
      <p:bldP spid="542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9"/>
          <p:cNvSpPr txBox="1"/>
          <p:nvPr/>
        </p:nvSpPr>
        <p:spPr>
          <a:xfrm>
            <a:off x="3581400" y="927737"/>
            <a:ext cx="3794760" cy="600596"/>
          </a:xfrm>
          <a:prstGeom prst="rect">
            <a:avLst/>
          </a:prstGeom>
          <a:noFill/>
        </p:spPr>
        <p:txBody>
          <a:bodyPr wrap="square" lIns="107107" tIns="53554" rIns="107107" bIns="53554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_Văn_Bản 9"/>
          <p:cNvSpPr txBox="1"/>
          <p:nvPr/>
        </p:nvSpPr>
        <p:spPr>
          <a:xfrm>
            <a:off x="667410" y="1930481"/>
            <a:ext cx="9238589" cy="1093039"/>
          </a:xfrm>
          <a:prstGeom prst="rect">
            <a:avLst/>
          </a:prstGeom>
          <a:noFill/>
        </p:spPr>
        <p:txBody>
          <a:bodyPr wrap="square" lIns="107107" tIns="53554" rIns="107107" bIns="53554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6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/>
          <p:cNvSpPr>
            <a:spLocks noChangeArrowheads="1"/>
          </p:cNvSpPr>
          <p:nvPr/>
        </p:nvSpPr>
        <p:spPr bwMode="auto">
          <a:xfrm>
            <a:off x="0" y="-322003"/>
            <a:ext cx="3794760" cy="2087563"/>
          </a:xfrm>
          <a:prstGeom prst="irregularSeal2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7107" tIns="53554" rIns="107107" bIns="53554" anchor="ctr"/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813810" y="421480"/>
            <a:ext cx="455676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436370" y="1570210"/>
            <a:ext cx="471678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436370" y="4037619"/>
            <a:ext cx="7993380" cy="60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082" name="Picture 10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15400" y="5181601"/>
            <a:ext cx="28067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85800" y="2313694"/>
            <a:ext cx="11300178" cy="158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3420" y="4744332"/>
            <a:ext cx="10797540" cy="109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3081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Hộp_Văn_Bản 3"/>
          <p:cNvSpPr txBox="1">
            <a:spLocks noChangeArrowheads="1"/>
          </p:cNvSpPr>
          <p:nvPr/>
        </p:nvSpPr>
        <p:spPr bwMode="auto">
          <a:xfrm>
            <a:off x="228600" y="2167465"/>
            <a:ext cx="11391900" cy="158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n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Hộp_Văn_Bản 4"/>
          <p:cNvSpPr txBox="1">
            <a:spLocks noChangeArrowheads="1"/>
          </p:cNvSpPr>
          <p:nvPr/>
        </p:nvSpPr>
        <p:spPr bwMode="auto">
          <a:xfrm>
            <a:off x="1676400" y="3391093"/>
            <a:ext cx="8839200" cy="72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203253"/>
            <a:ext cx="11193780" cy="144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3" name="Hộp_Văn_Bản 2"/>
          <p:cNvSpPr txBox="1"/>
          <p:nvPr/>
        </p:nvSpPr>
        <p:spPr>
          <a:xfrm>
            <a:off x="457200" y="500609"/>
            <a:ext cx="2400300" cy="600596"/>
          </a:xfrm>
          <a:prstGeom prst="rect">
            <a:avLst/>
          </a:prstGeom>
          <a:noFill/>
        </p:spPr>
        <p:txBody>
          <a:bodyPr wrap="square" lIns="107107" tIns="53554" rIns="107107" bIns="53554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 bwMode="auto">
          <a:xfrm>
            <a:off x="228600" y="2634209"/>
            <a:ext cx="11193780" cy="2242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107" tIns="53554" rIns="107107" bIns="53554" numCol="1" anchor="t" anchorCtr="0" compatLnSpc="1">
            <a:prstTxWarp prst="textNoShape">
              <a:avLst/>
            </a:prstTxWarp>
          </a:bodyPr>
          <a:lstStyle>
            <a:lvl1pPr marL="319833" indent="-31983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9378" indent="-28822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1071" indent="-28822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0904" indent="-24545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599" indent="-24545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35035" indent="-24634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9249" indent="-214214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571" indent="-214214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91892" indent="-214214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vắn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2)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088993"/>
              </p:ext>
            </p:extLst>
          </p:nvPr>
        </p:nvGraphicFramePr>
        <p:xfrm>
          <a:off x="685800" y="685800"/>
          <a:ext cx="10363200" cy="5887759"/>
        </p:xfrm>
        <a:graphic>
          <a:graphicData uri="http://schemas.openxmlformats.org/drawingml/2006/table">
            <a:tbl>
              <a:tblPr firstRow="1" bandRow="1"/>
              <a:tblGrid>
                <a:gridCol w="3778391"/>
                <a:gridCol w="4865512"/>
                <a:gridCol w="1719297"/>
              </a:tblGrid>
              <a:tr h="621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kern="1200" dirty="0" err="1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Hành</a:t>
                      </a:r>
                      <a:r>
                        <a:rPr lang="en-US" sz="2800" b="1" kern="120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="1" kern="120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2800" b="1" kern="120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cậu</a:t>
                      </a:r>
                      <a:r>
                        <a:rPr lang="en-US" sz="2800" b="1" kern="120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bé</a:t>
                      </a:r>
                      <a:endParaRPr lang="vi-VN" sz="2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77019" marR="77019" marT="38509" marB="385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kern="120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Hành động ấy nói lên</a:t>
                      </a:r>
                      <a:endParaRPr lang="vi-VN" sz="2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kern="120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điều gì về cậu bé?</a:t>
                      </a:r>
                      <a:endParaRPr lang="vi-VN" sz="2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77019" marR="77019" marT="38509" marB="385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kern="1200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Thứ tự các hoạt động</a:t>
                      </a:r>
                      <a:endParaRPr lang="vi-VN" sz="2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162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vi-VN" sz="900">
                        <a:effectLst/>
                        <a:latin typeface="Arial"/>
                        <a:cs typeface="Times New Roman"/>
                      </a:endParaRPr>
                    </a:p>
                  </a:txBody>
                  <a:tcPr marL="77019" marR="77019" marT="38509" marB="385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vi-VN" sz="900" dirty="0">
                        <a:effectLst/>
                        <a:latin typeface="Arial"/>
                        <a:cs typeface="Times New Roman"/>
                      </a:endParaRPr>
                    </a:p>
                  </a:txBody>
                  <a:tcPr marL="77019" marR="77019" marT="38509" marB="385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vi-VN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</a:tr>
              <a:tr h="162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vi-VN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77019" marR="77019" marT="38509" marB="385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20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vi-VN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77019" marR="77019" marT="38509" marB="385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2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vi-VN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</a:tr>
              <a:tr h="162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vi-VN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77019" marR="77019" marT="38509" marB="385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vi-VN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77019" marR="77019" marT="38509" marB="385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vi-VN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7526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276600"/>
            <a:ext cx="381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:“Con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4953000"/>
            <a:ext cx="3581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 Sao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209800"/>
            <a:ext cx="3211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35052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5029200"/>
            <a:ext cx="472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29800" y="220980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829800" y="533400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829800" y="36355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02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83627" y="1905000"/>
            <a:ext cx="10698480" cy="109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107" tIns="53554" rIns="107107" bIns="535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926713" y="735761"/>
            <a:ext cx="10412307" cy="1093039"/>
          </a:xfrm>
          <a:prstGeom prst="rect">
            <a:avLst/>
          </a:prstGeom>
        </p:spPr>
        <p:txBody>
          <a:bodyPr wrap="square" lIns="107107" tIns="53554" rIns="107107" bIns="53554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3"/>
          <p:cNvSpPr/>
          <p:nvPr/>
        </p:nvSpPr>
        <p:spPr>
          <a:xfrm>
            <a:off x="914400" y="3276600"/>
            <a:ext cx="10412307" cy="1093039"/>
          </a:xfrm>
          <a:prstGeom prst="rect">
            <a:avLst/>
          </a:prstGeom>
        </p:spPr>
        <p:txBody>
          <a:bodyPr wrap="square" lIns="107107" tIns="53554" rIns="107107" bIns="53554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6713" y="4648200"/>
            <a:ext cx="10046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4" grpId="0"/>
      <p:bldP spid="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228600" y="2209800"/>
            <a:ext cx="11212689" cy="2570366"/>
          </a:xfrm>
          <a:prstGeom prst="rect">
            <a:avLst/>
          </a:prstGeom>
          <a:noFill/>
        </p:spPr>
        <p:txBody>
          <a:bodyPr wrap="square" lIns="107107" tIns="53554" rIns="107107" bIns="53554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indent="-401652"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401652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198120" y="1752600"/>
            <a:ext cx="11689080" cy="3657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III.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sởi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lởi,hay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Còn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hẹp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hòi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Bài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quý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điền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hoặc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hợp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sắp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xếp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: </a:t>
            </a:r>
          </a:p>
          <a:p>
            <a:pPr eaLnBrk="1" hangingPunct="1">
              <a:buFont typeface="Wingdings" pitchFamily="2" charset="2"/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720" y="2266950"/>
            <a:ext cx="10698480" cy="400050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697164"/>
            <a:ext cx="5958840" cy="731836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+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Dựa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vào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tính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nhân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vật</a:t>
            </a:r>
            <a:r>
              <a:rPr lang="en-US" sz="3200" b="1" dirty="0" smtClean="0"/>
              <a:t>.</a:t>
            </a:r>
            <a:endParaRPr lang="vi-VN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3606225"/>
            <a:ext cx="6479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685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1234716"/>
            <a:ext cx="4748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+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endParaRPr lang="vi-VN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4343400"/>
            <a:ext cx="65517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+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Chích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sởi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lởi,hay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Còn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hẹp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hòi</a:t>
            </a:r>
            <a:endParaRPr lang="vi-VN" sz="3200" b="1" dirty="0"/>
          </a:p>
        </p:txBody>
      </p:sp>
    </p:spTree>
    <p:extLst>
      <p:ext uri="{BB962C8B-B14F-4D97-AF65-F5344CB8AC3E}">
        <p14:creationId xmlns:p14="http://schemas.microsoft.com/office/powerpoint/2010/main" val="236937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924</Words>
  <Application>Microsoft Office PowerPoint</Application>
  <PresentationFormat>Custom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1_Flow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Dựa vào đâu để có thể điền đúng tên của nhân vật?</vt:lpstr>
      <vt:lpstr>PowerPoint Presentation</vt:lpstr>
      <vt:lpstr>PowerPoint Presentation</vt:lpstr>
      <vt:lpstr>- Câu chuyện khuyên chúng ta điều gì?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82</cp:revision>
  <dcterms:created xsi:type="dcterms:W3CDTF">2011-06-22T10:43:32Z</dcterms:created>
  <dcterms:modified xsi:type="dcterms:W3CDTF">2021-09-14T03:07:31Z</dcterms:modified>
</cp:coreProperties>
</file>