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8" r:id="rId2"/>
    <p:sldId id="260" r:id="rId3"/>
    <p:sldId id="261" r:id="rId4"/>
    <p:sldId id="262" r:id="rId5"/>
    <p:sldId id="263" r:id="rId6"/>
    <p:sldId id="274" r:id="rId7"/>
    <p:sldId id="265" r:id="rId8"/>
    <p:sldId id="264" r:id="rId9"/>
    <p:sldId id="266" r:id="rId10"/>
    <p:sldId id="268" r:id="rId11"/>
    <p:sldId id="267" r:id="rId12"/>
    <p:sldId id="259" r:id="rId13"/>
    <p:sldId id="269" r:id="rId14"/>
    <p:sldId id="271" r:id="rId15"/>
    <p:sldId id="272" r:id="rId16"/>
    <p:sldId id="270" r:id="rId17"/>
    <p:sldId id="273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1D42"/>
    <a:srgbClr val="F5EEDC"/>
    <a:srgbClr val="D93733"/>
    <a:srgbClr val="DD4A48"/>
    <a:srgbClr val="4F091D"/>
    <a:srgbClr val="A3423C"/>
    <a:srgbClr val="7D8656"/>
    <a:srgbClr val="518955"/>
    <a:srgbClr val="DD4846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6193" autoAdjust="0"/>
  </p:normalViewPr>
  <p:slideViewPr>
    <p:cSldViewPr snapToGrid="0" showGuides="1">
      <p:cViewPr varScale="1">
        <p:scale>
          <a:sx n="62" d="100"/>
          <a:sy n="62" d="100"/>
        </p:scale>
        <p:origin x="462" y="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https://www.youtube.com/watch?v=khcVB6v8vf8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69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6" r:id="rId8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5" Type="http://schemas.openxmlformats.org/officeDocument/2006/relationships/image" Target="../media/image42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audio" Target="../media/audio1.wav"/><Relationship Id="rId3" Type="http://schemas.openxmlformats.org/officeDocument/2006/relationships/image" Target="../media/image42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khcVB6v8vf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936844-D304-460F-A819-83019AFA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9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12409-ABC1-40E3-A3DF-9EC668E74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3" y="587435"/>
            <a:ext cx="5419814" cy="153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EC496-6E8A-43B5-8545-A3019345D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5" y="2117664"/>
            <a:ext cx="6059949" cy="4352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FFDCD-3FC7-4617-9F3A-D0BB9605B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61" y="2663885"/>
            <a:ext cx="345063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E4A924-6D62-48E0-AA62-CCC15D3C2CD0}"/>
              </a:ext>
            </a:extLst>
          </p:cNvPr>
          <p:cNvSpPr/>
          <p:nvPr/>
        </p:nvSpPr>
        <p:spPr>
          <a:xfrm>
            <a:off x="101599" y="2586151"/>
            <a:ext cx="11988800" cy="32400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nhân cả tử số và mẫu số của một phân số với cùng một số tự nhiên khác 0 thì được một phân số bằng phân số đã cho</a:t>
            </a:r>
            <a:r>
              <a:rPr lang="en-US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3C62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cùng chia hết cho một số tự nhiên khác 0 thì sau khi chia ta được một phân số bằng phân số đã cho.</a:t>
            </a:r>
            <a:endParaRPr lang="en-US" sz="2800" b="1" cap="none" spc="0">
              <a:ln w="0"/>
              <a:solidFill>
                <a:srgbClr val="3C62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C471D-276A-493A-8B95-AFCF58550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4140">
            <a:off x="9372850" y="4326862"/>
            <a:ext cx="3164168" cy="316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9EFA0-F2F4-41ED-9267-1BB9AD8C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15" y="866450"/>
            <a:ext cx="2172065" cy="217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FFB9-28D7-4937-8671-10B49D9EE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-265496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6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1990884"/>
            <a:ext cx="7809653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blipFill>
                <a:blip r:embed="rId5"/>
                <a:stretch>
                  <a:fillRect l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/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/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6E83BF00-F1DB-45B0-8092-010E2C8B3E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4" y="3574507"/>
            <a:ext cx="2934556" cy="29345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B41970-BE4B-4E05-A11B-125A21C6D875}"/>
              </a:ext>
            </a:extLst>
          </p:cNvPr>
          <p:cNvSpPr/>
          <p:nvPr/>
        </p:nvSpPr>
        <p:spPr>
          <a:xfrm>
            <a:off x="5066577" y="146029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4C9613-5E5D-4825-924F-DC7898498C5A}"/>
              </a:ext>
            </a:extLst>
          </p:cNvPr>
          <p:cNvSpPr/>
          <p:nvPr/>
        </p:nvSpPr>
        <p:spPr>
          <a:xfrm>
            <a:off x="5081435" y="2375291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7FCA93-EAE9-4FC2-927B-C4C47AB9F396}"/>
              </a:ext>
            </a:extLst>
          </p:cNvPr>
          <p:cNvSpPr/>
          <p:nvPr/>
        </p:nvSpPr>
        <p:spPr>
          <a:xfrm>
            <a:off x="10581463" y="1504406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D89EE5-92A0-4366-A45B-AFE6447C7549}"/>
              </a:ext>
            </a:extLst>
          </p:cNvPr>
          <p:cNvSpPr/>
          <p:nvPr/>
        </p:nvSpPr>
        <p:spPr>
          <a:xfrm>
            <a:off x="10597772" y="243258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79C904-66DF-42D9-BD1A-DB9A6AA3C96E}"/>
              </a:ext>
            </a:extLst>
          </p:cNvPr>
          <p:cNvSpPr/>
          <p:nvPr/>
        </p:nvSpPr>
        <p:spPr>
          <a:xfrm>
            <a:off x="6215544" y="408826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C9F900-CB19-4BD7-BE1A-056837A7A471}"/>
              </a:ext>
            </a:extLst>
          </p:cNvPr>
          <p:cNvSpPr/>
          <p:nvPr/>
        </p:nvSpPr>
        <p:spPr>
          <a:xfrm>
            <a:off x="8069865" y="400963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3EBC39-6DC6-4CF1-8CFD-9B3CDF667CF4}"/>
              </a:ext>
            </a:extLst>
          </p:cNvPr>
          <p:cNvSpPr/>
          <p:nvPr/>
        </p:nvSpPr>
        <p:spPr>
          <a:xfrm>
            <a:off x="8069865" y="4920587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6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8CC6B9-4645-4A7C-94E2-8AAF09F67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55" y="3991040"/>
            <a:ext cx="2934556" cy="293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</m:t>
                        </m:r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ebdings" panose="05030102010509060703" pitchFamily="18" charset="2"/>
                      </a:rPr>
                      <m:t> 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blipFill>
                <a:blip r:embed="rId8"/>
                <a:stretch>
                  <a:fillRect r="-78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/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/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225C8D3-DC50-460A-8C2B-F3446E94BBC4}"/>
              </a:ext>
            </a:extLst>
          </p:cNvPr>
          <p:cNvSpPr/>
          <p:nvPr/>
        </p:nvSpPr>
        <p:spPr>
          <a:xfrm>
            <a:off x="3786363" y="144347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915886-63C1-469D-A0E3-7B6838018816}"/>
              </a:ext>
            </a:extLst>
          </p:cNvPr>
          <p:cNvSpPr/>
          <p:nvPr/>
        </p:nvSpPr>
        <p:spPr>
          <a:xfrm>
            <a:off x="3786363" y="23756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5F303E-B611-4D98-B339-BCDA576AFB1E}"/>
              </a:ext>
            </a:extLst>
          </p:cNvPr>
          <p:cNvSpPr/>
          <p:nvPr/>
        </p:nvSpPr>
        <p:spPr>
          <a:xfrm>
            <a:off x="3206483" y="399104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CA0748-445B-40D9-8D09-E0816E29E4AC}"/>
              </a:ext>
            </a:extLst>
          </p:cNvPr>
          <p:cNvSpPr/>
          <p:nvPr/>
        </p:nvSpPr>
        <p:spPr>
          <a:xfrm>
            <a:off x="3179497" y="480737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651B23-FC29-4D80-A5AA-BE15C51B4B31}"/>
              </a:ext>
            </a:extLst>
          </p:cNvPr>
          <p:cNvSpPr/>
          <p:nvPr/>
        </p:nvSpPr>
        <p:spPr>
          <a:xfrm>
            <a:off x="5172501" y="481399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D5A8C-25C3-4DCD-AB0B-EE7954F66602}"/>
              </a:ext>
            </a:extLst>
          </p:cNvPr>
          <p:cNvSpPr/>
          <p:nvPr/>
        </p:nvSpPr>
        <p:spPr>
          <a:xfrm>
            <a:off x="9074108" y="373129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0FBA8B-08F7-48F2-8506-6BA73C1FB7DF}"/>
              </a:ext>
            </a:extLst>
          </p:cNvPr>
          <p:cNvSpPr/>
          <p:nvPr/>
        </p:nvSpPr>
        <p:spPr>
          <a:xfrm>
            <a:off x="10854743" y="27691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DB8C3B-D154-4F2A-9EE5-FCE422D5D27D}"/>
              </a:ext>
            </a:extLst>
          </p:cNvPr>
          <p:cNvSpPr/>
          <p:nvPr/>
        </p:nvSpPr>
        <p:spPr>
          <a:xfrm>
            <a:off x="10845455" y="370300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0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1267254" y="2279532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/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blipFill>
                <a:blip r:embed="rId6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/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/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/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/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C24EE763-4874-4671-ADA4-A132C96BD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5" y="3354911"/>
            <a:ext cx="3183563" cy="3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3" y="2145206"/>
            <a:ext cx="7809653" cy="2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mond 5">
            <a:extLst>
              <a:ext uri="{FF2B5EF4-FFF2-40B4-BE49-F238E27FC236}">
                <a16:creationId xmlns:a16="http://schemas.microsoft.com/office/drawing/2014/main" id="{1B2ACFEE-1253-40F2-9570-357C13DD64BA}"/>
              </a:ext>
            </a:extLst>
          </p:cNvPr>
          <p:cNvSpPr/>
          <p:nvPr/>
        </p:nvSpPr>
        <p:spPr>
          <a:xfrm>
            <a:off x="-203199" y="2040465"/>
            <a:ext cx="2472266" cy="2472266"/>
          </a:xfrm>
          <a:prstGeom prst="diamond">
            <a:avLst/>
          </a:prstGeom>
          <a:solidFill>
            <a:srgbClr val="F0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1DF11BF-9554-48EE-A682-BA0F029478FC}"/>
              </a:ext>
            </a:extLst>
          </p:cNvPr>
          <p:cNvSpPr/>
          <p:nvPr/>
        </p:nvSpPr>
        <p:spPr>
          <a:xfrm>
            <a:off x="2387601" y="2040465"/>
            <a:ext cx="2472266" cy="2472266"/>
          </a:xfrm>
          <a:prstGeom prst="diamond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D18C6FAA-9CE6-4783-B160-89A4725E3576}"/>
              </a:ext>
            </a:extLst>
          </p:cNvPr>
          <p:cNvSpPr/>
          <p:nvPr/>
        </p:nvSpPr>
        <p:spPr>
          <a:xfrm>
            <a:off x="4859869" y="2040465"/>
            <a:ext cx="2472266" cy="2472266"/>
          </a:xfrm>
          <a:prstGeom prst="diamond">
            <a:avLst/>
          </a:prstGeom>
          <a:solidFill>
            <a:srgbClr val="A3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509D11C5-687A-4AD2-A6D9-DE0C4EFB62FE}"/>
              </a:ext>
            </a:extLst>
          </p:cNvPr>
          <p:cNvSpPr/>
          <p:nvPr/>
        </p:nvSpPr>
        <p:spPr>
          <a:xfrm>
            <a:off x="7332135" y="2040465"/>
            <a:ext cx="2472266" cy="2472266"/>
          </a:xfrm>
          <a:prstGeom prst="diamond">
            <a:avLst/>
          </a:prstGeom>
          <a:solidFill>
            <a:srgbClr val="78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D0AF3FAD-4CD1-4681-A4C7-78A31962D2D1}"/>
              </a:ext>
            </a:extLst>
          </p:cNvPr>
          <p:cNvSpPr/>
          <p:nvPr/>
        </p:nvSpPr>
        <p:spPr>
          <a:xfrm>
            <a:off x="9922935" y="2040465"/>
            <a:ext cx="2472266" cy="2472266"/>
          </a:xfrm>
          <a:prstGeom prst="diamond">
            <a:avLst/>
          </a:prstGeom>
          <a:solidFill>
            <a:srgbClr val="4F0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7D9BC90B-9A8F-40AF-84AD-548590B7C822}"/>
              </a:ext>
            </a:extLst>
          </p:cNvPr>
          <p:cNvSpPr/>
          <p:nvPr/>
        </p:nvSpPr>
        <p:spPr>
          <a:xfrm>
            <a:off x="7332135" y="4512731"/>
            <a:ext cx="2472266" cy="2472266"/>
          </a:xfrm>
          <a:prstGeom prst="diamond">
            <a:avLst/>
          </a:prstGeom>
          <a:solidFill>
            <a:srgbClr val="DD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4948D2E5-DBB8-4DB1-8E11-04E13B727515}"/>
              </a:ext>
            </a:extLst>
          </p:cNvPr>
          <p:cNvSpPr/>
          <p:nvPr/>
        </p:nvSpPr>
        <p:spPr>
          <a:xfrm>
            <a:off x="4859866" y="4512731"/>
            <a:ext cx="2472266" cy="2472266"/>
          </a:xfrm>
          <a:prstGeom prst="diamond">
            <a:avLst/>
          </a:prstGeom>
          <a:solidFill>
            <a:srgbClr val="F5E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E342277A-BDC2-40C7-95D2-B9C990F6ECAD}"/>
              </a:ext>
            </a:extLst>
          </p:cNvPr>
          <p:cNvSpPr/>
          <p:nvPr/>
        </p:nvSpPr>
        <p:spPr>
          <a:xfrm>
            <a:off x="2328334" y="4512731"/>
            <a:ext cx="2472266" cy="2472266"/>
          </a:xfrm>
          <a:prstGeom prst="diamond">
            <a:avLst/>
          </a:prstGeom>
          <a:solidFill>
            <a:srgbClr val="97B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756236" y="342667"/>
            <a:ext cx="10679527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 cặp phân số bằng nhau!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/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/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/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/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/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/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/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/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build="allAtOnce"/>
      <p:bldP spid="17" grpId="1" build="allAtOnce"/>
      <p:bldP spid="19" grpId="0" build="allAtOnce"/>
      <p:bldP spid="19" grpId="1" build="allAtOnce"/>
      <p:bldP spid="20" grpId="0" build="allAtOnce"/>
      <p:bldP spid="20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F28BF-E8C7-4F74-A3EF-AC45E64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28" y="2050378"/>
            <a:ext cx="8529043" cy="3785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0405B-F598-40ED-B7CE-8E2188726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" y="2397880"/>
            <a:ext cx="1065063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7" y="2132701"/>
            <a:ext cx="8138865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1815022" y="636778"/>
            <a:ext cx="856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nào bé hơn 1 ?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7" y="157135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17" y="166746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CEB834A-891F-4A45-AA5D-E1BD3B605079}"/>
              </a:ext>
            </a:extLst>
          </p:cNvPr>
          <p:cNvSpPr/>
          <p:nvPr/>
        </p:nvSpPr>
        <p:spPr>
          <a:xfrm>
            <a:off x="13596093" y="137544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1B7B52-5DA3-4EEE-84C6-A46912384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20" y="7931809"/>
            <a:ext cx="1635288" cy="501808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A75F7EE7-23A0-4EC2-9DBB-4BAADFFDD843}"/>
              </a:ext>
            </a:extLst>
          </p:cNvPr>
          <p:cNvSpPr/>
          <p:nvPr/>
        </p:nvSpPr>
        <p:spPr>
          <a:xfrm rot="12698961">
            <a:off x="1134413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DDA3111-9561-4A47-97EC-6537F5FC4748}"/>
              </a:ext>
            </a:extLst>
          </p:cNvPr>
          <p:cNvSpPr/>
          <p:nvPr/>
        </p:nvSpPr>
        <p:spPr>
          <a:xfrm rot="8901039" flipH="1">
            <a:off x="2201214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9410F-4D4A-4F4F-8195-6BEBE0DFDE50}"/>
              </a:ext>
            </a:extLst>
          </p:cNvPr>
          <p:cNvSpPr/>
          <p:nvPr/>
        </p:nvSpPr>
        <p:spPr>
          <a:xfrm>
            <a:off x="931955" y="7931809"/>
            <a:ext cx="2802370" cy="92333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 số</a:t>
            </a:r>
            <a:endParaRPr lang="en-US" sz="5400" b="1" cap="none" spc="0">
              <a:ln w="0"/>
              <a:solidFill>
                <a:srgbClr val="E6E6E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2817702" y="636778"/>
            <a:ext cx="655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bé hơn 1: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00" y="970260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979871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D11B6BF-C503-4101-B7E4-934FBAE17A13}"/>
              </a:ext>
            </a:extLst>
          </p:cNvPr>
          <p:cNvSpPr/>
          <p:nvPr/>
        </p:nvSpPr>
        <p:spPr>
          <a:xfrm>
            <a:off x="12853787" y="3253868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nào?</a:t>
            </a:r>
            <a:endParaRPr lang="en-US">
              <a:solidFill>
                <a:srgbClr val="E6E6E6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A4A41949-A97A-4787-B573-C1F787EE3819}"/>
              </a:ext>
            </a:extLst>
          </p:cNvPr>
          <p:cNvSpPr/>
          <p:nvPr/>
        </p:nvSpPr>
        <p:spPr>
          <a:xfrm rot="12698961">
            <a:off x="1693091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0A5C5D9-926A-4964-A1D2-E12B4E234438}"/>
              </a:ext>
            </a:extLst>
          </p:cNvPr>
          <p:cNvSpPr/>
          <p:nvPr/>
        </p:nvSpPr>
        <p:spPr>
          <a:xfrm rot="8901039" flipH="1">
            <a:off x="2759892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C87F5-914C-4FB0-A5F6-6E488F93D6AD}"/>
              </a:ext>
            </a:extLst>
          </p:cNvPr>
          <p:cNvSpPr/>
          <p:nvPr/>
        </p:nvSpPr>
        <p:spPr>
          <a:xfrm>
            <a:off x="1490633" y="4480068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số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4DBB2B-8F9F-4A4C-AD9C-3A2223067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99" y="2623508"/>
            <a:ext cx="790719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4DDF2DAB-1873-459D-BB4D-2546B467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52" y="2141038"/>
            <a:ext cx="9031934" cy="3115326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8B8473D9-0660-4493-A456-FA69B4B29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2635743"/>
            <a:ext cx="8065707" cy="3115326"/>
          </a:xfrm>
          <a:prstGeom prst="rect">
            <a:avLst/>
          </a:prstGeom>
        </p:spPr>
      </p:pic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82BC508E-C517-41C7-90DB-03AD3FEF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5" y="1893685"/>
            <a:ext cx="8065707" cy="36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160DF-104E-4DBE-A303-101BBAE1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65" y="1766059"/>
            <a:ext cx="843149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57" y="2075551"/>
            <a:ext cx="8102286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1E05FE-1115-4042-875D-523E61E28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34190"/>
              </p:ext>
            </p:extLst>
          </p:nvPr>
        </p:nvGraphicFramePr>
        <p:xfrm>
          <a:off x="374969" y="1697695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FCE811F-6FBB-4C37-B790-998CD1EE760A}"/>
              </a:ext>
            </a:extLst>
          </p:cNvPr>
          <p:cNvSpPr/>
          <p:nvPr/>
        </p:nvSpPr>
        <p:spPr>
          <a:xfrm>
            <a:off x="2236250" y="787656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F441E9-80BF-4E4A-85F9-7676C1D5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652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69343CF-904D-4682-8A97-FB1B89B836F8}"/>
              </a:ext>
            </a:extLst>
          </p:cNvPr>
          <p:cNvSpPr/>
          <p:nvPr/>
        </p:nvSpPr>
        <p:spPr>
          <a:xfrm>
            <a:off x="2045750" y="3797557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1E5FA-D375-4EAA-89A6-4EE5F06BE4E4}"/>
              </a:ext>
            </a:extLst>
          </p:cNvPr>
          <p:cNvSpPr/>
          <p:nvPr/>
        </p:nvSpPr>
        <p:spPr>
          <a:xfrm>
            <a:off x="8287408" y="2828835"/>
            <a:ext cx="3717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Hai băng giấy </a:t>
            </a:r>
          </a:p>
          <a:p>
            <a:pPr algn="ctr"/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nhau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DC8F97A-16BC-44D4-AFC6-FD233F784344}"/>
              </a:ext>
            </a:extLst>
          </p:cNvPr>
          <p:cNvSpPr/>
          <p:nvPr/>
        </p:nvSpPr>
        <p:spPr>
          <a:xfrm>
            <a:off x="7403738" y="1433987"/>
            <a:ext cx="682703" cy="4623913"/>
          </a:xfrm>
          <a:prstGeom prst="rightBrace">
            <a:avLst>
              <a:gd name="adj1" fmla="val 73245"/>
              <a:gd name="adj2" fmla="val 45263"/>
            </a:avLst>
          </a:prstGeom>
          <a:ln w="38100">
            <a:solidFill>
              <a:srgbClr val="78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2AD74E0-208C-4A8D-B42B-AC5CAD9F9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19982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E8E691-41FB-47A6-8D94-56A79D57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81323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8402E45-E821-4454-86D1-FDAD5C732855}"/>
              </a:ext>
            </a:extLst>
          </p:cNvPr>
          <p:cNvSpPr/>
          <p:nvPr/>
        </p:nvSpPr>
        <p:spPr>
          <a:xfrm>
            <a:off x="7320138" y="697718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cap="none" spc="0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39364-FA6A-4194-820A-EC2DBC9A68B2}"/>
              </a:ext>
            </a:extLst>
          </p:cNvPr>
          <p:cNvSpPr/>
          <p:nvPr/>
        </p:nvSpPr>
        <p:spPr>
          <a:xfrm>
            <a:off x="7461712" y="4322473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thành 8 phần </a:t>
            </a:r>
          </a:p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22BB3A-6B17-4D65-8A8A-9EC4C494C577}"/>
              </a:ext>
            </a:extLst>
          </p:cNvPr>
          <p:cNvSpPr/>
          <p:nvPr/>
        </p:nvSpPr>
        <p:spPr>
          <a:xfrm>
            <a:off x="7836304" y="2052372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 màu 3 phần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2DBF0B-94CB-4C06-96EF-C5205AE34233}"/>
              </a:ext>
            </a:extLst>
          </p:cNvPr>
          <p:cNvSpPr/>
          <p:nvPr/>
        </p:nvSpPr>
        <p:spPr>
          <a:xfrm>
            <a:off x="7869315" y="5607929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cap="none" spc="0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13CC828-64F2-4D8E-AD0E-0CD308914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686969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450B549-6986-4C51-92AF-955D7572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7759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/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/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3CEEA5-899D-45E0-B081-7CC6B70D4753}"/>
              </a:ext>
            </a:extLst>
          </p:cNvPr>
          <p:cNvCxnSpPr/>
          <p:nvPr/>
        </p:nvCxnSpPr>
        <p:spPr>
          <a:xfrm>
            <a:off x="423149" y="2887425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2AA1BD-85FB-41ED-8A76-CCB26A965925}"/>
              </a:ext>
            </a:extLst>
          </p:cNvPr>
          <p:cNvCxnSpPr/>
          <p:nvPr/>
        </p:nvCxnSpPr>
        <p:spPr>
          <a:xfrm>
            <a:off x="5343492" y="2930968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/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</a:b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blipFill>
                <a:blip r:embed="rId4"/>
                <a:stretch>
                  <a:fillRect t="-3587" r="-5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DA0D239-F90F-41EF-B4F4-706EEECCBFAA}"/>
              </a:ext>
            </a:extLst>
          </p:cNvPr>
          <p:cNvSpPr/>
          <p:nvPr/>
        </p:nvSpPr>
        <p:spPr>
          <a:xfrm>
            <a:off x="8322123" y="1644079"/>
            <a:ext cx="2270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4554BC-6726-4DBF-B736-8B75FD4C499E}"/>
              </a:ext>
            </a:extLst>
          </p:cNvPr>
          <p:cNvSpPr/>
          <p:nvPr/>
        </p:nvSpPr>
        <p:spPr>
          <a:xfrm>
            <a:off x="9115342" y="2863365"/>
            <a:ext cx="692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lang="en-US" sz="6600" b="1" cap="none" spc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BBE8AA-6512-4D2A-B666-387A712FA7B7}"/>
              </a:ext>
            </a:extLst>
          </p:cNvPr>
          <p:cNvSpPr/>
          <p:nvPr/>
        </p:nvSpPr>
        <p:spPr>
          <a:xfrm>
            <a:off x="4648327" y="25155"/>
            <a:ext cx="2895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Nhận xét: 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/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A3423C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/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blipFill>
                <a:blip r:embed="rId3"/>
                <a:stretch>
                  <a:fillRect l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80AAF42-A0C4-4D31-9B67-AC980163B00E}"/>
              </a:ext>
            </a:extLst>
          </p:cNvPr>
          <p:cNvSpPr/>
          <p:nvPr/>
        </p:nvSpPr>
        <p:spPr>
          <a:xfrm>
            <a:off x="1972113" y="2362862"/>
            <a:ext cx="8247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chất cơ bản của phân số: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94B70-0348-43C1-A3F2-5039B1816FD6}"/>
              </a:ext>
            </a:extLst>
          </p:cNvPr>
          <p:cNvSpPr/>
          <p:nvPr/>
        </p:nvSpPr>
        <p:spPr>
          <a:xfrm>
            <a:off x="101600" y="3163661"/>
            <a:ext cx="11988800" cy="3240054"/>
          </a:xfrm>
          <a:prstGeom prst="rect">
            <a:avLst/>
          </a:prstGeom>
          <a:solidFill>
            <a:srgbClr val="F5EEDC">
              <a:alpha val="8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cả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tử số và mẫu số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của một phân số với cùng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en-US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</a:t>
            </a:r>
            <a:r>
              <a:rPr lang="vi-VN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cùng chia hết cho 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sau khi chia ta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F7633-118E-422B-957B-D6B872A25F3C}"/>
              </a:ext>
            </a:extLst>
          </p:cNvPr>
          <p:cNvSpPr/>
          <p:nvPr/>
        </p:nvSpPr>
        <p:spPr>
          <a:xfrm>
            <a:off x="5695058" y="1190746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781D42"/>
                </a:solidFill>
                <a:latin typeface="UTM Avo" panose="02040603050506020204" pitchFamily="18" charset="0"/>
              </a:rPr>
              <a:t>và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038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1735</TotalTime>
  <Words>382</Words>
  <Application>Microsoft Office PowerPoint</Application>
  <PresentationFormat>Widescreen</PresentationFormat>
  <Paragraphs>88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Cambria Math</vt:lpstr>
      <vt:lpstr>等线</vt:lpstr>
      <vt:lpstr>Arial</vt:lpstr>
      <vt:lpstr>Times New Roman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9Slide.vn</dc:subject>
  <dc:creator>Admin</dc:creator>
  <cp:keywords>Thy Tho</cp:keywords>
  <dc:description>9Slide.vn</dc:description>
  <cp:lastModifiedBy>PHAN HOÀNG PHƯỚC HẠNH</cp:lastModifiedBy>
  <cp:revision>151</cp:revision>
  <dcterms:created xsi:type="dcterms:W3CDTF">2018-10-13T08:45:51Z</dcterms:created>
  <dcterms:modified xsi:type="dcterms:W3CDTF">2022-01-13T04:10:49Z</dcterms:modified>
  <cp:category>9Slide.vn</cp:category>
  <cp:version>X023</cp:version>
</cp:coreProperties>
</file>