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7" r:id="rId3"/>
    <p:sldId id="306" r:id="rId4"/>
    <p:sldId id="313" r:id="rId5"/>
    <p:sldId id="312" r:id="rId6"/>
    <p:sldId id="328" r:id="rId7"/>
    <p:sldId id="260" r:id="rId8"/>
    <p:sldId id="310" r:id="rId9"/>
    <p:sldId id="311" r:id="rId10"/>
    <p:sldId id="314" r:id="rId11"/>
    <p:sldId id="318" r:id="rId12"/>
    <p:sldId id="315" r:id="rId13"/>
    <p:sldId id="320" r:id="rId14"/>
    <p:sldId id="319" r:id="rId15"/>
    <p:sldId id="322" r:id="rId16"/>
    <p:sldId id="323" r:id="rId17"/>
    <p:sldId id="321" r:id="rId18"/>
    <p:sldId id="329" r:id="rId19"/>
    <p:sldId id="326" r:id="rId20"/>
    <p:sldId id="327" r:id="rId21"/>
    <p:sldId id="325" r:id="rId22"/>
    <p:sldId id="330" r:id="rId23"/>
    <p:sldId id="324" r:id="rId24"/>
    <p:sldId id="331" r:id="rId25"/>
    <p:sldId id="261" r:id="rId26"/>
  </p:sldIdLst>
  <p:sldSz cx="9144000" cy="5143500" type="screen16x9"/>
  <p:notesSz cx="6858000" cy="9144000"/>
  <p:embeddedFontLst>
    <p:embeddedFont>
      <p:font typeface="Overpass" panose="020B0604020202020204" charset="0"/>
      <p:regular r:id="rId29"/>
      <p:bold r:id="rId30"/>
      <p:italic r:id="rId31"/>
      <p:boldItalic r:id="rId32"/>
    </p:embeddedFont>
    <p:embeddedFont>
      <p:font typeface="UVN Bach Dang Nang" panose="02070803090706020303" pitchFamily="18" charset="0"/>
      <p:regular r:id="rId33"/>
      <p:italic r:id="rId34"/>
    </p:embeddedFont>
    <p:embeddedFont>
      <p:font typeface="UTM Colossalis" panose="02040603050506020204" pitchFamily="18" charset="0"/>
      <p:regular r:id="rId35"/>
    </p:embeddedFont>
    <p:embeddedFont>
      <p:font typeface="Paytone One" panose="020B0604020202020204" charset="0"/>
      <p:regular r:id="rId36"/>
    </p:embeddedFont>
    <p:embeddedFont>
      <p:font typeface="Cambria Math" panose="02040503050406030204" pitchFamily="18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6F4787-769B-45B8-A1C8-4AB9783034AF}">
  <a:tblStyle styleId="{5E6F4787-769B-45B8-A1C8-4AB9783034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36" autoAdjust="0"/>
  </p:normalViewPr>
  <p:slideViewPr>
    <p:cSldViewPr snapToGrid="0">
      <p:cViewPr>
        <p:scale>
          <a:sx n="75" d="100"/>
          <a:sy n="75" d="100"/>
        </p:scale>
        <p:origin x="193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01112F-9DCE-4417-B416-1248814A0E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F095F-1B0E-420D-B946-B5D32702CD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477C-0BB7-42FD-B533-8312F9C86234}" type="datetimeFigureOut">
              <a:rPr lang="en-US" smtClean="0"/>
              <a:t>28/03/2022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B81BF-9CE9-4793-A2A7-E671B7EA7F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51C97-8AE6-453E-B1A5-AFF869A858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57E9A-87DE-41B6-ABB7-C4FF9EC1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0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947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136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0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610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604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810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12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444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026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57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015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269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185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839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01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186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f64aaffb81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f64aaffb81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287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12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614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32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15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40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FFA9DD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" name="Google Shape;20;p2"/>
          <p:cNvSpPr/>
          <p:nvPr/>
        </p:nvSpPr>
        <p:spPr>
          <a:xfrm rot="-5400000">
            <a:off x="2397075" y="-1538325"/>
            <a:ext cx="4457100" cy="8155800"/>
          </a:xfrm>
          <a:prstGeom prst="round2SameRect">
            <a:avLst>
              <a:gd name="adj1" fmla="val 6483"/>
              <a:gd name="adj2" fmla="val 0"/>
            </a:avLst>
          </a:prstGeom>
          <a:solidFill>
            <a:srgbClr val="7182FF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444850" y="282938"/>
            <a:ext cx="8253250" cy="4510275"/>
            <a:chOff x="444850" y="282938"/>
            <a:chExt cx="8253250" cy="4510275"/>
          </a:xfrm>
        </p:grpSpPr>
        <p:grpSp>
          <p:nvGrpSpPr>
            <p:cNvPr id="22" name="Google Shape;22;p2"/>
            <p:cNvGrpSpPr/>
            <p:nvPr/>
          </p:nvGrpSpPr>
          <p:grpSpPr>
            <a:xfrm>
              <a:off x="444850" y="282938"/>
              <a:ext cx="8253250" cy="4510275"/>
              <a:chOff x="444850" y="282938"/>
              <a:chExt cx="8253250" cy="4510275"/>
            </a:xfrm>
          </p:grpSpPr>
          <p:grpSp>
            <p:nvGrpSpPr>
              <p:cNvPr id="23" name="Google Shape;23;p2"/>
              <p:cNvGrpSpPr/>
              <p:nvPr/>
            </p:nvGrpSpPr>
            <p:grpSpPr>
              <a:xfrm>
                <a:off x="444850" y="282938"/>
                <a:ext cx="8253250" cy="4510275"/>
                <a:chOff x="444850" y="282938"/>
                <a:chExt cx="8253250" cy="4510275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1015100" y="284513"/>
                  <a:ext cx="7683000" cy="45087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 rot="-5400000">
                  <a:off x="-1518950" y="2246738"/>
                  <a:ext cx="4508400" cy="5808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" name="Google Shape;26;p2"/>
              <p:cNvGrpSpPr/>
              <p:nvPr/>
            </p:nvGrpSpPr>
            <p:grpSpPr>
              <a:xfrm>
                <a:off x="444850" y="808450"/>
                <a:ext cx="579900" cy="3421875"/>
                <a:chOff x="444850" y="808450"/>
                <a:chExt cx="579900" cy="3421875"/>
              </a:xfrm>
            </p:grpSpPr>
            <p:sp>
              <p:nvSpPr>
                <p:cNvPr id="27" name="Google Shape;27;p2"/>
                <p:cNvSpPr/>
                <p:nvPr/>
              </p:nvSpPr>
              <p:spPr>
                <a:xfrm rot="-5400000">
                  <a:off x="681700" y="571600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 rot="-5400000">
                  <a:off x="681700" y="801550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 rot="-5400000">
                  <a:off x="681700" y="3657325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5400000">
                  <a:off x="681700" y="3887275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>
              <a:off x="1021250" y="282950"/>
              <a:ext cx="81300" cy="4508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1794800" y="779625"/>
            <a:ext cx="6123600" cy="2960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6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33" name="Google Shape;33;p2"/>
          <p:cNvSpPr/>
          <p:nvPr/>
        </p:nvSpPr>
        <p:spPr>
          <a:xfrm>
            <a:off x="2901888" y="4595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658400" y="4291199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5682850" y="914650"/>
            <a:ext cx="149573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279313" y="14912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41" name="Google Shape;41;p3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1" name="Google Shape;51;p3"/>
          <p:cNvSpPr/>
          <p:nvPr/>
        </p:nvSpPr>
        <p:spPr>
          <a:xfrm rot="5400000" flipH="1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chemeClr val="lt1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3"/>
          <p:cNvGrpSpPr/>
          <p:nvPr/>
        </p:nvGrpSpPr>
        <p:grpSpPr>
          <a:xfrm>
            <a:off x="863375" y="582324"/>
            <a:ext cx="7336409" cy="3851913"/>
            <a:chOff x="863375" y="582324"/>
            <a:chExt cx="7336409" cy="3851913"/>
          </a:xfrm>
        </p:grpSpPr>
        <p:sp>
          <p:nvSpPr>
            <p:cNvPr id="53" name="Google Shape;53;p3"/>
            <p:cNvSpPr/>
            <p:nvPr/>
          </p:nvSpPr>
          <p:spPr>
            <a:xfrm>
              <a:off x="7565066" y="685971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994191" y="3416821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314563" y="4283261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858425" y="3721636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796850" y="958225"/>
              <a:ext cx="149573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50200" y="201554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772275" y="73329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63375" y="816886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464138" y="58232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225438" y="4083961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2636750" y="1475588"/>
            <a:ext cx="4383600" cy="1344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2" hasCustomPrompt="1"/>
          </p:nvPr>
        </p:nvSpPr>
        <p:spPr>
          <a:xfrm>
            <a:off x="1012950" y="1726688"/>
            <a:ext cx="134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" name="Google Shape;65;p3"/>
          <p:cNvSpPr txBox="1">
            <a:spLocks noGrp="1"/>
          </p:cNvSpPr>
          <p:nvPr>
            <p:ph type="subTitle" idx="1"/>
          </p:nvPr>
        </p:nvSpPr>
        <p:spPr>
          <a:xfrm>
            <a:off x="2636750" y="2972363"/>
            <a:ext cx="2422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7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127" name="Google Shape;127;p7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7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7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7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7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7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7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7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7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7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7" name="Google Shape;137;p7"/>
          <p:cNvSpPr/>
          <p:nvPr/>
        </p:nvSpPr>
        <p:spPr>
          <a:xfrm rot="-5400000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chemeClr val="dk1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"/>
          <p:cNvSpPr/>
          <p:nvPr/>
        </p:nvSpPr>
        <p:spPr>
          <a:xfrm>
            <a:off x="7631941" y="785371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919791" y="4076946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"/>
          <p:cNvSpPr/>
          <p:nvPr/>
        </p:nvSpPr>
        <p:spPr>
          <a:xfrm>
            <a:off x="961913" y="284691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"/>
          <p:cNvSpPr/>
          <p:nvPr/>
        </p:nvSpPr>
        <p:spPr>
          <a:xfrm>
            <a:off x="1763725" y="357671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4756275" y="665900"/>
            <a:ext cx="149573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7969050" y="186677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812350" y="11981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5663163" y="413307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3745238" y="440861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 rot="780631">
            <a:off x="2001368" y="534982"/>
            <a:ext cx="418261" cy="412803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2533150" y="1198163"/>
            <a:ext cx="4082100" cy="11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body" idx="1"/>
          </p:nvPr>
        </p:nvSpPr>
        <p:spPr>
          <a:xfrm>
            <a:off x="2533150" y="2602263"/>
            <a:ext cx="4082100" cy="13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accent4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userDrawn="1">
  <p:cSld name="CUSTOM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29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578" name="Google Shape;578;p29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29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29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9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29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29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29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29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29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29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8" name="Google Shape;588;p29"/>
          <p:cNvSpPr/>
          <p:nvPr/>
        </p:nvSpPr>
        <p:spPr>
          <a:xfrm rot="5400000" flipH="1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chemeClr val="dk1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9" name="Google Shape;589;p29"/>
          <p:cNvSpPr txBox="1">
            <a:spLocks noGrp="1"/>
          </p:cNvSpPr>
          <p:nvPr>
            <p:ph type="title"/>
          </p:nvPr>
        </p:nvSpPr>
        <p:spPr>
          <a:xfrm>
            <a:off x="2249725" y="1858950"/>
            <a:ext cx="4753200" cy="128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90" name="Google Shape;590;p29"/>
          <p:cNvGrpSpPr/>
          <p:nvPr/>
        </p:nvGrpSpPr>
        <p:grpSpPr>
          <a:xfrm>
            <a:off x="899966" y="496149"/>
            <a:ext cx="7420761" cy="3909026"/>
            <a:chOff x="899966" y="496149"/>
            <a:chExt cx="7420761" cy="3909026"/>
          </a:xfrm>
        </p:grpSpPr>
        <p:sp>
          <p:nvSpPr>
            <p:cNvPr id="591" name="Google Shape;591;p29"/>
            <p:cNvSpPr/>
            <p:nvPr/>
          </p:nvSpPr>
          <p:spPr>
            <a:xfrm>
              <a:off x="7902466" y="647121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899966" y="1398446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7834038" y="2427261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1671925" y="364482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6521500" y="3829625"/>
              <a:ext cx="149573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8090875" y="425419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6521500" y="124747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1979200" y="49614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2792213" y="124747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29"/>
          <p:cNvSpPr txBox="1">
            <a:spLocks noGrp="1"/>
          </p:cNvSpPr>
          <p:nvPr>
            <p:ph type="subTitle" idx="1"/>
          </p:nvPr>
        </p:nvSpPr>
        <p:spPr>
          <a:xfrm>
            <a:off x="3439525" y="3302700"/>
            <a:ext cx="23736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43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947" name="Google Shape;947;p43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43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43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43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43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43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43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43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43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43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57" name="Google Shape;957;p43"/>
          <p:cNvSpPr/>
          <p:nvPr/>
        </p:nvSpPr>
        <p:spPr>
          <a:xfrm rot="5400000" flipH="1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rgbClr val="FFE9DC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43"/>
          <p:cNvSpPr/>
          <p:nvPr/>
        </p:nvSpPr>
        <p:spPr>
          <a:xfrm>
            <a:off x="917766" y="829621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43"/>
          <p:cNvSpPr/>
          <p:nvPr/>
        </p:nvSpPr>
        <p:spPr>
          <a:xfrm>
            <a:off x="5966350" y="4595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43"/>
          <p:cNvSpPr/>
          <p:nvPr/>
        </p:nvSpPr>
        <p:spPr>
          <a:xfrm>
            <a:off x="3009250" y="60456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43"/>
          <p:cNvSpPr/>
          <p:nvPr/>
        </p:nvSpPr>
        <p:spPr>
          <a:xfrm>
            <a:off x="8272788" y="249626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43"/>
          <p:cNvSpPr/>
          <p:nvPr/>
        </p:nvSpPr>
        <p:spPr>
          <a:xfrm>
            <a:off x="768200" y="273126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43"/>
          <p:cNvSpPr/>
          <p:nvPr/>
        </p:nvSpPr>
        <p:spPr>
          <a:xfrm>
            <a:off x="1986538" y="43874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43"/>
          <p:cNvSpPr/>
          <p:nvPr/>
        </p:nvSpPr>
        <p:spPr>
          <a:xfrm rot="1044640">
            <a:off x="7958465" y="829620"/>
            <a:ext cx="418266" cy="412808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43"/>
          <p:cNvSpPr/>
          <p:nvPr/>
        </p:nvSpPr>
        <p:spPr>
          <a:xfrm>
            <a:off x="4866625" y="43874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43"/>
          <p:cNvGrpSpPr/>
          <p:nvPr/>
        </p:nvGrpSpPr>
        <p:grpSpPr>
          <a:xfrm>
            <a:off x="6972265" y="3109343"/>
            <a:ext cx="1300535" cy="1429117"/>
            <a:chOff x="1274050" y="-484869"/>
            <a:chExt cx="809495" cy="889529"/>
          </a:xfrm>
        </p:grpSpPr>
        <p:grpSp>
          <p:nvGrpSpPr>
            <p:cNvPr id="967" name="Google Shape;967;p43"/>
            <p:cNvGrpSpPr/>
            <p:nvPr/>
          </p:nvGrpSpPr>
          <p:grpSpPr>
            <a:xfrm>
              <a:off x="1274050" y="-484869"/>
              <a:ext cx="809495" cy="889529"/>
              <a:chOff x="1440525" y="-342025"/>
              <a:chExt cx="809495" cy="889529"/>
            </a:xfrm>
          </p:grpSpPr>
          <p:sp>
            <p:nvSpPr>
              <p:cNvPr id="968" name="Google Shape;968;p43"/>
              <p:cNvSpPr/>
              <p:nvPr/>
            </p:nvSpPr>
            <p:spPr>
              <a:xfrm>
                <a:off x="1459121" y="-318931"/>
                <a:ext cx="790899" cy="866435"/>
              </a:xfrm>
              <a:custGeom>
                <a:avLst/>
                <a:gdLst/>
                <a:ahLst/>
                <a:cxnLst/>
                <a:rect l="l" t="t" r="r" b="b"/>
                <a:pathLst>
                  <a:path w="14418" h="15795" extrusionOk="0">
                    <a:moveTo>
                      <a:pt x="11635" y="1"/>
                    </a:moveTo>
                    <a:lnTo>
                      <a:pt x="0" y="2404"/>
                    </a:lnTo>
                    <a:lnTo>
                      <a:pt x="2783" y="15794"/>
                    </a:lnTo>
                    <a:lnTo>
                      <a:pt x="14418" y="13350"/>
                    </a:lnTo>
                    <a:lnTo>
                      <a:pt x="11635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3"/>
              <p:cNvSpPr/>
              <p:nvPr/>
            </p:nvSpPr>
            <p:spPr>
              <a:xfrm>
                <a:off x="1445023" y="-342025"/>
                <a:ext cx="770054" cy="863582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15743" extrusionOk="0">
                    <a:moveTo>
                      <a:pt x="11296" y="1"/>
                    </a:moveTo>
                    <a:lnTo>
                      <a:pt x="0" y="2352"/>
                    </a:lnTo>
                    <a:lnTo>
                      <a:pt x="2783" y="15743"/>
                    </a:lnTo>
                    <a:lnTo>
                      <a:pt x="14038" y="13432"/>
                    </a:lnTo>
                    <a:lnTo>
                      <a:pt x="11296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3"/>
              <p:cNvSpPr/>
              <p:nvPr/>
            </p:nvSpPr>
            <p:spPr>
              <a:xfrm>
                <a:off x="1440525" y="-162485"/>
                <a:ext cx="91279" cy="88097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606" extrusionOk="0">
                    <a:moveTo>
                      <a:pt x="835" y="0"/>
                    </a:moveTo>
                    <a:cubicBezTo>
                      <a:pt x="783" y="0"/>
                      <a:pt x="731" y="5"/>
                      <a:pt x="678" y="14"/>
                    </a:cubicBezTo>
                    <a:cubicBezTo>
                      <a:pt x="257" y="106"/>
                      <a:pt x="0" y="527"/>
                      <a:pt x="82" y="1000"/>
                    </a:cubicBezTo>
                    <a:cubicBezTo>
                      <a:pt x="124" y="1297"/>
                      <a:pt x="339" y="1513"/>
                      <a:pt x="596" y="1605"/>
                    </a:cubicBezTo>
                    <a:lnTo>
                      <a:pt x="596" y="1472"/>
                    </a:lnTo>
                    <a:cubicBezTo>
                      <a:pt x="380" y="1390"/>
                      <a:pt x="206" y="1215"/>
                      <a:pt x="165" y="959"/>
                    </a:cubicBezTo>
                    <a:cubicBezTo>
                      <a:pt x="82" y="579"/>
                      <a:pt x="339" y="188"/>
                      <a:pt x="719" y="106"/>
                    </a:cubicBezTo>
                    <a:cubicBezTo>
                      <a:pt x="752" y="103"/>
                      <a:pt x="785" y="101"/>
                      <a:pt x="817" y="101"/>
                    </a:cubicBezTo>
                    <a:cubicBezTo>
                      <a:pt x="1171" y="101"/>
                      <a:pt x="1497" y="303"/>
                      <a:pt x="1582" y="661"/>
                    </a:cubicBezTo>
                    <a:lnTo>
                      <a:pt x="1582" y="743"/>
                    </a:lnTo>
                    <a:cubicBezTo>
                      <a:pt x="1582" y="702"/>
                      <a:pt x="1623" y="702"/>
                      <a:pt x="1623" y="702"/>
                    </a:cubicBezTo>
                    <a:lnTo>
                      <a:pt x="1664" y="702"/>
                    </a:lnTo>
                    <a:lnTo>
                      <a:pt x="1664" y="661"/>
                    </a:lnTo>
                    <a:cubicBezTo>
                      <a:pt x="1591" y="278"/>
                      <a:pt x="1243" y="0"/>
                      <a:pt x="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3"/>
              <p:cNvSpPr/>
              <p:nvPr/>
            </p:nvSpPr>
            <p:spPr>
              <a:xfrm>
                <a:off x="1463619" y="-42518"/>
                <a:ext cx="91882" cy="8754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96" extrusionOk="0">
                    <a:moveTo>
                      <a:pt x="874" y="0"/>
                    </a:moveTo>
                    <a:cubicBezTo>
                      <a:pt x="826" y="0"/>
                      <a:pt x="778" y="5"/>
                      <a:pt x="729" y="14"/>
                    </a:cubicBezTo>
                    <a:cubicBezTo>
                      <a:pt x="298" y="137"/>
                      <a:pt x="0" y="569"/>
                      <a:pt x="93" y="1000"/>
                    </a:cubicBezTo>
                    <a:cubicBezTo>
                      <a:pt x="175" y="1298"/>
                      <a:pt x="391" y="1513"/>
                      <a:pt x="647" y="1595"/>
                    </a:cubicBezTo>
                    <a:lnTo>
                      <a:pt x="606" y="1513"/>
                    </a:lnTo>
                    <a:cubicBezTo>
                      <a:pt x="432" y="1380"/>
                      <a:pt x="257" y="1216"/>
                      <a:pt x="175" y="959"/>
                    </a:cubicBezTo>
                    <a:cubicBezTo>
                      <a:pt x="134" y="569"/>
                      <a:pt x="349" y="189"/>
                      <a:pt x="729" y="137"/>
                    </a:cubicBezTo>
                    <a:cubicBezTo>
                      <a:pt x="779" y="127"/>
                      <a:pt x="828" y="122"/>
                      <a:pt x="876" y="122"/>
                    </a:cubicBezTo>
                    <a:cubicBezTo>
                      <a:pt x="1211" y="122"/>
                      <a:pt x="1510" y="361"/>
                      <a:pt x="1582" y="702"/>
                    </a:cubicBezTo>
                    <a:lnTo>
                      <a:pt x="1582" y="743"/>
                    </a:lnTo>
                    <a:cubicBezTo>
                      <a:pt x="1633" y="743"/>
                      <a:pt x="1633" y="702"/>
                      <a:pt x="1633" y="702"/>
                    </a:cubicBezTo>
                    <a:lnTo>
                      <a:pt x="1674" y="702"/>
                    </a:lnTo>
                    <a:lnTo>
                      <a:pt x="1674" y="651"/>
                    </a:lnTo>
                    <a:cubicBezTo>
                      <a:pt x="1592" y="277"/>
                      <a:pt x="1251" y="0"/>
                      <a:pt x="8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3"/>
              <p:cNvSpPr/>
              <p:nvPr/>
            </p:nvSpPr>
            <p:spPr>
              <a:xfrm>
                <a:off x="1489511" y="78711"/>
                <a:ext cx="91882" cy="8628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73" extrusionOk="0">
                    <a:moveTo>
                      <a:pt x="940" y="0"/>
                    </a:moveTo>
                    <a:cubicBezTo>
                      <a:pt x="871" y="0"/>
                      <a:pt x="801" y="10"/>
                      <a:pt x="730" y="32"/>
                    </a:cubicBezTo>
                    <a:cubicBezTo>
                      <a:pt x="257" y="115"/>
                      <a:pt x="1" y="546"/>
                      <a:pt x="83" y="967"/>
                    </a:cubicBezTo>
                    <a:cubicBezTo>
                      <a:pt x="134" y="1265"/>
                      <a:pt x="340" y="1480"/>
                      <a:pt x="648" y="1573"/>
                    </a:cubicBezTo>
                    <a:lnTo>
                      <a:pt x="596" y="1480"/>
                    </a:lnTo>
                    <a:cubicBezTo>
                      <a:pt x="391" y="1398"/>
                      <a:pt x="216" y="1182"/>
                      <a:pt x="175" y="967"/>
                    </a:cubicBezTo>
                    <a:cubicBezTo>
                      <a:pt x="83" y="546"/>
                      <a:pt x="340" y="197"/>
                      <a:pt x="730" y="115"/>
                    </a:cubicBezTo>
                    <a:cubicBezTo>
                      <a:pt x="778" y="104"/>
                      <a:pt x="826" y="99"/>
                      <a:pt x="874" y="99"/>
                    </a:cubicBezTo>
                    <a:cubicBezTo>
                      <a:pt x="1203" y="99"/>
                      <a:pt x="1510" y="337"/>
                      <a:pt x="1582" y="669"/>
                    </a:cubicBezTo>
                    <a:lnTo>
                      <a:pt x="1582" y="710"/>
                    </a:lnTo>
                    <a:cubicBezTo>
                      <a:pt x="1582" y="710"/>
                      <a:pt x="1623" y="710"/>
                      <a:pt x="1623" y="669"/>
                    </a:cubicBezTo>
                    <a:lnTo>
                      <a:pt x="1674" y="669"/>
                    </a:lnTo>
                    <a:lnTo>
                      <a:pt x="1674" y="628"/>
                    </a:lnTo>
                    <a:cubicBezTo>
                      <a:pt x="1597" y="267"/>
                      <a:pt x="1290" y="0"/>
                      <a:pt x="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3"/>
              <p:cNvSpPr/>
              <p:nvPr/>
            </p:nvSpPr>
            <p:spPr>
              <a:xfrm>
                <a:off x="1513153" y="199062"/>
                <a:ext cx="93583" cy="85354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556" extrusionOk="0">
                    <a:moveTo>
                      <a:pt x="888" y="0"/>
                    </a:moveTo>
                    <a:cubicBezTo>
                      <a:pt x="836" y="0"/>
                      <a:pt x="783" y="5"/>
                      <a:pt x="730" y="15"/>
                    </a:cubicBezTo>
                    <a:cubicBezTo>
                      <a:pt x="299" y="98"/>
                      <a:pt x="1" y="529"/>
                      <a:pt x="83" y="960"/>
                    </a:cubicBezTo>
                    <a:cubicBezTo>
                      <a:pt x="165" y="1258"/>
                      <a:pt x="381" y="1474"/>
                      <a:pt x="638" y="1556"/>
                    </a:cubicBezTo>
                    <a:lnTo>
                      <a:pt x="638" y="1474"/>
                    </a:lnTo>
                    <a:cubicBezTo>
                      <a:pt x="422" y="1381"/>
                      <a:pt x="258" y="1176"/>
                      <a:pt x="217" y="960"/>
                    </a:cubicBezTo>
                    <a:cubicBezTo>
                      <a:pt x="124" y="570"/>
                      <a:pt x="381" y="190"/>
                      <a:pt x="771" y="98"/>
                    </a:cubicBezTo>
                    <a:cubicBezTo>
                      <a:pt x="819" y="87"/>
                      <a:pt x="867" y="82"/>
                      <a:pt x="915" y="82"/>
                    </a:cubicBezTo>
                    <a:cubicBezTo>
                      <a:pt x="1244" y="82"/>
                      <a:pt x="1546" y="321"/>
                      <a:pt x="1582" y="662"/>
                    </a:cubicBezTo>
                    <a:lnTo>
                      <a:pt x="1623" y="703"/>
                    </a:lnTo>
                    <a:lnTo>
                      <a:pt x="1665" y="703"/>
                    </a:lnTo>
                    <a:lnTo>
                      <a:pt x="1706" y="662"/>
                    </a:lnTo>
                    <a:lnTo>
                      <a:pt x="1706" y="611"/>
                    </a:lnTo>
                    <a:cubicBezTo>
                      <a:pt x="1598" y="243"/>
                      <a:pt x="1254" y="0"/>
                      <a:pt x="8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3"/>
              <p:cNvSpPr/>
              <p:nvPr/>
            </p:nvSpPr>
            <p:spPr>
              <a:xfrm>
                <a:off x="1539100" y="318810"/>
                <a:ext cx="91279" cy="85574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60" extrusionOk="0">
                    <a:moveTo>
                      <a:pt x="894" y="1"/>
                    </a:moveTo>
                    <a:cubicBezTo>
                      <a:pt x="836" y="1"/>
                      <a:pt x="778" y="7"/>
                      <a:pt x="719" y="20"/>
                    </a:cubicBezTo>
                    <a:cubicBezTo>
                      <a:pt x="298" y="102"/>
                      <a:pt x="0" y="533"/>
                      <a:pt x="82" y="954"/>
                    </a:cubicBezTo>
                    <a:cubicBezTo>
                      <a:pt x="124" y="1252"/>
                      <a:pt x="339" y="1468"/>
                      <a:pt x="637" y="1560"/>
                    </a:cubicBezTo>
                    <a:lnTo>
                      <a:pt x="596" y="1468"/>
                    </a:lnTo>
                    <a:cubicBezTo>
                      <a:pt x="380" y="1385"/>
                      <a:pt x="206" y="1170"/>
                      <a:pt x="165" y="954"/>
                    </a:cubicBezTo>
                    <a:cubicBezTo>
                      <a:pt x="82" y="574"/>
                      <a:pt x="339" y="184"/>
                      <a:pt x="719" y="102"/>
                    </a:cubicBezTo>
                    <a:cubicBezTo>
                      <a:pt x="768" y="91"/>
                      <a:pt x="818" y="86"/>
                      <a:pt x="866" y="86"/>
                    </a:cubicBezTo>
                    <a:cubicBezTo>
                      <a:pt x="1201" y="86"/>
                      <a:pt x="1501" y="324"/>
                      <a:pt x="1582" y="656"/>
                    </a:cubicBezTo>
                    <a:lnTo>
                      <a:pt x="1582" y="697"/>
                    </a:lnTo>
                    <a:lnTo>
                      <a:pt x="1623" y="697"/>
                    </a:lnTo>
                    <a:lnTo>
                      <a:pt x="1664" y="656"/>
                    </a:lnTo>
                    <a:cubicBezTo>
                      <a:pt x="1593" y="248"/>
                      <a:pt x="1261" y="1"/>
                      <a:pt x="8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3"/>
              <p:cNvSpPr/>
              <p:nvPr/>
            </p:nvSpPr>
            <p:spPr>
              <a:xfrm>
                <a:off x="1562194" y="428849"/>
                <a:ext cx="91882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61" y="1"/>
                    </a:moveTo>
                    <a:cubicBezTo>
                      <a:pt x="805" y="1"/>
                      <a:pt x="747" y="6"/>
                      <a:pt x="688" y="16"/>
                    </a:cubicBezTo>
                    <a:cubicBezTo>
                      <a:pt x="257" y="108"/>
                      <a:pt x="0" y="529"/>
                      <a:pt x="93" y="961"/>
                    </a:cubicBezTo>
                    <a:cubicBezTo>
                      <a:pt x="134" y="1259"/>
                      <a:pt x="349" y="1474"/>
                      <a:pt x="606" y="1556"/>
                    </a:cubicBezTo>
                    <a:lnTo>
                      <a:pt x="606" y="1474"/>
                    </a:lnTo>
                    <a:cubicBezTo>
                      <a:pt x="391" y="1392"/>
                      <a:pt x="216" y="1217"/>
                      <a:pt x="175" y="961"/>
                    </a:cubicBezTo>
                    <a:cubicBezTo>
                      <a:pt x="93" y="581"/>
                      <a:pt x="349" y="191"/>
                      <a:pt x="729" y="108"/>
                    </a:cubicBezTo>
                    <a:cubicBezTo>
                      <a:pt x="783" y="96"/>
                      <a:pt x="837" y="90"/>
                      <a:pt x="890" y="90"/>
                    </a:cubicBezTo>
                    <a:cubicBezTo>
                      <a:pt x="1219" y="90"/>
                      <a:pt x="1511" y="327"/>
                      <a:pt x="1582" y="663"/>
                    </a:cubicBezTo>
                    <a:lnTo>
                      <a:pt x="1582" y="704"/>
                    </a:lnTo>
                    <a:lnTo>
                      <a:pt x="1633" y="704"/>
                    </a:lnTo>
                    <a:lnTo>
                      <a:pt x="1674" y="663"/>
                    </a:lnTo>
                    <a:cubicBezTo>
                      <a:pt x="1593" y="249"/>
                      <a:pt x="1260" y="1"/>
                      <a:pt x="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6" name="Google Shape;976;p43"/>
            <p:cNvGrpSpPr/>
            <p:nvPr/>
          </p:nvGrpSpPr>
          <p:grpSpPr>
            <a:xfrm>
              <a:off x="1274050" y="-484869"/>
              <a:ext cx="809495" cy="889529"/>
              <a:chOff x="1288125" y="-494425"/>
              <a:chExt cx="809495" cy="889529"/>
            </a:xfrm>
          </p:grpSpPr>
          <p:sp>
            <p:nvSpPr>
              <p:cNvPr id="977" name="Google Shape;977;p43"/>
              <p:cNvSpPr/>
              <p:nvPr/>
            </p:nvSpPr>
            <p:spPr>
              <a:xfrm>
                <a:off x="1306721" y="-471331"/>
                <a:ext cx="790899" cy="866435"/>
              </a:xfrm>
              <a:custGeom>
                <a:avLst/>
                <a:gdLst/>
                <a:ahLst/>
                <a:cxnLst/>
                <a:rect l="l" t="t" r="r" b="b"/>
                <a:pathLst>
                  <a:path w="14418" h="15795" extrusionOk="0">
                    <a:moveTo>
                      <a:pt x="11635" y="1"/>
                    </a:moveTo>
                    <a:lnTo>
                      <a:pt x="0" y="2404"/>
                    </a:lnTo>
                    <a:lnTo>
                      <a:pt x="2783" y="15794"/>
                    </a:lnTo>
                    <a:lnTo>
                      <a:pt x="14418" y="13350"/>
                    </a:lnTo>
                    <a:lnTo>
                      <a:pt x="116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3"/>
              <p:cNvSpPr/>
              <p:nvPr/>
            </p:nvSpPr>
            <p:spPr>
              <a:xfrm>
                <a:off x="1292623" y="-494425"/>
                <a:ext cx="770054" cy="863582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15743" extrusionOk="0">
                    <a:moveTo>
                      <a:pt x="11296" y="1"/>
                    </a:moveTo>
                    <a:lnTo>
                      <a:pt x="0" y="2352"/>
                    </a:lnTo>
                    <a:lnTo>
                      <a:pt x="2783" y="15743"/>
                    </a:lnTo>
                    <a:lnTo>
                      <a:pt x="14038" y="13432"/>
                    </a:lnTo>
                    <a:lnTo>
                      <a:pt x="112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3"/>
              <p:cNvSpPr/>
              <p:nvPr/>
            </p:nvSpPr>
            <p:spPr>
              <a:xfrm>
                <a:off x="1332613" y="-335346"/>
                <a:ext cx="65387" cy="6160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23" extrusionOk="0">
                    <a:moveTo>
                      <a:pt x="604" y="1"/>
                    </a:moveTo>
                    <a:cubicBezTo>
                      <a:pt x="574" y="1"/>
                      <a:pt x="544" y="3"/>
                      <a:pt x="514" y="7"/>
                    </a:cubicBezTo>
                    <a:cubicBezTo>
                      <a:pt x="165" y="89"/>
                      <a:pt x="1" y="387"/>
                      <a:pt x="42" y="695"/>
                    </a:cubicBezTo>
                    <a:cubicBezTo>
                      <a:pt x="115" y="962"/>
                      <a:pt x="363" y="1122"/>
                      <a:pt x="636" y="1122"/>
                    </a:cubicBezTo>
                    <a:cubicBezTo>
                      <a:pt x="667" y="1122"/>
                      <a:pt x="698" y="1120"/>
                      <a:pt x="730" y="1116"/>
                    </a:cubicBezTo>
                    <a:cubicBezTo>
                      <a:pt x="1027" y="1034"/>
                      <a:pt x="1192" y="736"/>
                      <a:pt x="1151" y="438"/>
                    </a:cubicBezTo>
                    <a:cubicBezTo>
                      <a:pt x="1114" y="161"/>
                      <a:pt x="870" y="1"/>
                      <a:pt x="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3"/>
              <p:cNvSpPr/>
              <p:nvPr/>
            </p:nvSpPr>
            <p:spPr>
              <a:xfrm>
                <a:off x="1358504" y="-215927"/>
                <a:ext cx="65442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133" extrusionOk="0">
                    <a:moveTo>
                      <a:pt x="552" y="1"/>
                    </a:moveTo>
                    <a:cubicBezTo>
                      <a:pt x="523" y="1"/>
                      <a:pt x="493" y="3"/>
                      <a:pt x="463" y="7"/>
                    </a:cubicBezTo>
                    <a:cubicBezTo>
                      <a:pt x="165" y="99"/>
                      <a:pt x="1" y="397"/>
                      <a:pt x="42" y="695"/>
                    </a:cubicBezTo>
                    <a:cubicBezTo>
                      <a:pt x="79" y="964"/>
                      <a:pt x="325" y="1132"/>
                      <a:pt x="592" y="1132"/>
                    </a:cubicBezTo>
                    <a:cubicBezTo>
                      <a:pt x="621" y="1132"/>
                      <a:pt x="650" y="1130"/>
                      <a:pt x="679" y="1126"/>
                    </a:cubicBezTo>
                    <a:cubicBezTo>
                      <a:pt x="976" y="1034"/>
                      <a:pt x="1192" y="777"/>
                      <a:pt x="1151" y="438"/>
                    </a:cubicBezTo>
                    <a:cubicBezTo>
                      <a:pt x="1077" y="169"/>
                      <a:pt x="827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3"/>
              <p:cNvSpPr/>
              <p:nvPr/>
            </p:nvSpPr>
            <p:spPr>
              <a:xfrm>
                <a:off x="1381598" y="-95850"/>
                <a:ext cx="68240" cy="61492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121" extrusionOk="0">
                    <a:moveTo>
                      <a:pt x="588" y="0"/>
                    </a:moveTo>
                    <a:cubicBezTo>
                      <a:pt x="563" y="0"/>
                      <a:pt x="539" y="2"/>
                      <a:pt x="514" y="5"/>
                    </a:cubicBezTo>
                    <a:cubicBezTo>
                      <a:pt x="217" y="87"/>
                      <a:pt x="1" y="385"/>
                      <a:pt x="93" y="693"/>
                    </a:cubicBezTo>
                    <a:cubicBezTo>
                      <a:pt x="130" y="961"/>
                      <a:pt x="374" y="1120"/>
                      <a:pt x="639" y="1120"/>
                    </a:cubicBezTo>
                    <a:cubicBezTo>
                      <a:pt x="669" y="1120"/>
                      <a:pt x="700" y="1118"/>
                      <a:pt x="730" y="1114"/>
                    </a:cubicBezTo>
                    <a:cubicBezTo>
                      <a:pt x="1028" y="1073"/>
                      <a:pt x="1243" y="775"/>
                      <a:pt x="1161" y="477"/>
                    </a:cubicBezTo>
                    <a:cubicBezTo>
                      <a:pt x="1124" y="204"/>
                      <a:pt x="861" y="0"/>
                      <a:pt x="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3"/>
              <p:cNvSpPr/>
              <p:nvPr/>
            </p:nvSpPr>
            <p:spPr>
              <a:xfrm>
                <a:off x="1407545" y="25434"/>
                <a:ext cx="65936" cy="60779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108" extrusionOk="0">
                    <a:moveTo>
                      <a:pt x="614" y="1"/>
                    </a:moveTo>
                    <a:cubicBezTo>
                      <a:pt x="568" y="1"/>
                      <a:pt x="520" y="8"/>
                      <a:pt x="473" y="22"/>
                    </a:cubicBezTo>
                    <a:cubicBezTo>
                      <a:pt x="175" y="64"/>
                      <a:pt x="0" y="361"/>
                      <a:pt x="41" y="659"/>
                    </a:cubicBezTo>
                    <a:cubicBezTo>
                      <a:pt x="120" y="914"/>
                      <a:pt x="349" y="1108"/>
                      <a:pt x="600" y="1108"/>
                    </a:cubicBezTo>
                    <a:cubicBezTo>
                      <a:pt x="643" y="1108"/>
                      <a:pt x="686" y="1102"/>
                      <a:pt x="729" y="1090"/>
                    </a:cubicBezTo>
                    <a:cubicBezTo>
                      <a:pt x="1027" y="1049"/>
                      <a:pt x="1202" y="741"/>
                      <a:pt x="1161" y="443"/>
                    </a:cubicBezTo>
                    <a:cubicBezTo>
                      <a:pt x="1083" y="193"/>
                      <a:pt x="860" y="1"/>
                      <a:pt x="6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3"/>
              <p:cNvSpPr/>
              <p:nvPr/>
            </p:nvSpPr>
            <p:spPr>
              <a:xfrm>
                <a:off x="1431188" y="145072"/>
                <a:ext cx="68240" cy="60779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108" extrusionOk="0">
                    <a:moveTo>
                      <a:pt x="643" y="1"/>
                    </a:moveTo>
                    <a:cubicBezTo>
                      <a:pt x="601" y="1"/>
                      <a:pt x="557" y="6"/>
                      <a:pt x="514" y="18"/>
                    </a:cubicBezTo>
                    <a:cubicBezTo>
                      <a:pt x="216" y="59"/>
                      <a:pt x="1" y="357"/>
                      <a:pt x="83" y="665"/>
                    </a:cubicBezTo>
                    <a:cubicBezTo>
                      <a:pt x="117" y="916"/>
                      <a:pt x="333" y="1108"/>
                      <a:pt x="584" y="1108"/>
                    </a:cubicBezTo>
                    <a:cubicBezTo>
                      <a:pt x="632" y="1108"/>
                      <a:pt x="681" y="1101"/>
                      <a:pt x="730" y="1086"/>
                    </a:cubicBezTo>
                    <a:cubicBezTo>
                      <a:pt x="1027" y="1045"/>
                      <a:pt x="1243" y="747"/>
                      <a:pt x="1151" y="450"/>
                    </a:cubicBezTo>
                    <a:cubicBezTo>
                      <a:pt x="1116" y="195"/>
                      <a:pt x="893" y="1"/>
                      <a:pt x="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3"/>
              <p:cNvSpPr/>
              <p:nvPr/>
            </p:nvSpPr>
            <p:spPr>
              <a:xfrm>
                <a:off x="1454282" y="256098"/>
                <a:ext cx="68240" cy="61602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123" extrusionOk="0">
                    <a:moveTo>
                      <a:pt x="607" y="1"/>
                    </a:moveTo>
                    <a:cubicBezTo>
                      <a:pt x="576" y="1"/>
                      <a:pt x="545" y="3"/>
                      <a:pt x="514" y="7"/>
                    </a:cubicBezTo>
                    <a:cubicBezTo>
                      <a:pt x="216" y="48"/>
                      <a:pt x="1" y="346"/>
                      <a:pt x="93" y="644"/>
                    </a:cubicBezTo>
                    <a:cubicBezTo>
                      <a:pt x="130" y="958"/>
                      <a:pt x="375" y="1122"/>
                      <a:pt x="640" y="1122"/>
                    </a:cubicBezTo>
                    <a:cubicBezTo>
                      <a:pt x="670" y="1122"/>
                      <a:pt x="700" y="1120"/>
                      <a:pt x="730" y="1116"/>
                    </a:cubicBezTo>
                    <a:cubicBezTo>
                      <a:pt x="1027" y="1034"/>
                      <a:pt x="1243" y="736"/>
                      <a:pt x="1161" y="438"/>
                    </a:cubicBezTo>
                    <a:cubicBezTo>
                      <a:pt x="1124" y="162"/>
                      <a:pt x="880" y="1"/>
                      <a:pt x="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3"/>
              <p:cNvSpPr/>
              <p:nvPr/>
            </p:nvSpPr>
            <p:spPr>
              <a:xfrm>
                <a:off x="1454282" y="-466230"/>
                <a:ext cx="615199" cy="839885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15311" extrusionOk="0">
                    <a:moveTo>
                      <a:pt x="8524" y="0"/>
                    </a:moveTo>
                    <a:lnTo>
                      <a:pt x="11214" y="12959"/>
                    </a:lnTo>
                    <a:lnTo>
                      <a:pt x="8565" y="0"/>
                    </a:lnTo>
                    <a:close/>
                    <a:moveTo>
                      <a:pt x="11214" y="12959"/>
                    </a:moveTo>
                    <a:lnTo>
                      <a:pt x="1" y="15270"/>
                    </a:lnTo>
                    <a:lnTo>
                      <a:pt x="1" y="15311"/>
                    </a:lnTo>
                    <a:lnTo>
                      <a:pt x="11214" y="13001"/>
                    </a:lnTo>
                    <a:lnTo>
                      <a:pt x="11214" y="12959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3"/>
              <p:cNvSpPr/>
              <p:nvPr/>
            </p:nvSpPr>
            <p:spPr>
              <a:xfrm>
                <a:off x="1457079" y="-469082"/>
                <a:ext cx="619697" cy="850088"/>
              </a:xfrm>
              <a:custGeom>
                <a:avLst/>
                <a:gdLst/>
                <a:ahLst/>
                <a:cxnLst/>
                <a:rect l="l" t="t" r="r" b="b"/>
                <a:pathLst>
                  <a:path w="11297" h="15497" extrusionOk="0">
                    <a:moveTo>
                      <a:pt x="8555" y="1"/>
                    </a:moveTo>
                    <a:lnTo>
                      <a:pt x="8555" y="52"/>
                    </a:lnTo>
                    <a:lnTo>
                      <a:pt x="11245" y="13094"/>
                    </a:lnTo>
                    <a:lnTo>
                      <a:pt x="1" y="15455"/>
                    </a:lnTo>
                    <a:lnTo>
                      <a:pt x="1" y="15496"/>
                    </a:lnTo>
                    <a:lnTo>
                      <a:pt x="11297" y="13145"/>
                    </a:lnTo>
                    <a:lnTo>
                      <a:pt x="8596" y="52"/>
                    </a:lnTo>
                    <a:lnTo>
                      <a:pt x="8555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3"/>
              <p:cNvSpPr/>
              <p:nvPr/>
            </p:nvSpPr>
            <p:spPr>
              <a:xfrm>
                <a:off x="1454282" y="-469082"/>
                <a:ext cx="631491" cy="856835"/>
              </a:xfrm>
              <a:custGeom>
                <a:avLst/>
                <a:gdLst/>
                <a:ahLst/>
                <a:cxnLst/>
                <a:rect l="l" t="t" r="r" b="b"/>
                <a:pathLst>
                  <a:path w="11512" h="15620" extrusionOk="0">
                    <a:moveTo>
                      <a:pt x="8729" y="1"/>
                    </a:moveTo>
                    <a:lnTo>
                      <a:pt x="11471" y="13227"/>
                    </a:lnTo>
                    <a:lnTo>
                      <a:pt x="1" y="15579"/>
                    </a:lnTo>
                    <a:lnTo>
                      <a:pt x="1" y="15620"/>
                    </a:lnTo>
                    <a:lnTo>
                      <a:pt x="11512" y="13227"/>
                    </a:lnTo>
                    <a:lnTo>
                      <a:pt x="8780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3"/>
              <p:cNvSpPr/>
              <p:nvPr/>
            </p:nvSpPr>
            <p:spPr>
              <a:xfrm>
                <a:off x="1457079" y="-471331"/>
                <a:ext cx="636044" cy="866435"/>
              </a:xfrm>
              <a:custGeom>
                <a:avLst/>
                <a:gdLst/>
                <a:ahLst/>
                <a:cxnLst/>
                <a:rect l="l" t="t" r="r" b="b"/>
                <a:pathLst>
                  <a:path w="11595" h="15795" extrusionOk="0">
                    <a:moveTo>
                      <a:pt x="8812" y="1"/>
                    </a:moveTo>
                    <a:lnTo>
                      <a:pt x="11594" y="13391"/>
                    </a:lnTo>
                    <a:lnTo>
                      <a:pt x="8853" y="1"/>
                    </a:lnTo>
                    <a:close/>
                    <a:moveTo>
                      <a:pt x="11594" y="13391"/>
                    </a:moveTo>
                    <a:lnTo>
                      <a:pt x="42" y="15753"/>
                    </a:lnTo>
                    <a:lnTo>
                      <a:pt x="1" y="15794"/>
                    </a:lnTo>
                    <a:lnTo>
                      <a:pt x="42" y="15794"/>
                    </a:lnTo>
                    <a:lnTo>
                      <a:pt x="11594" y="1339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3"/>
              <p:cNvSpPr/>
              <p:nvPr/>
            </p:nvSpPr>
            <p:spPr>
              <a:xfrm>
                <a:off x="1288125" y="-314885"/>
                <a:ext cx="91279" cy="88097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606" extrusionOk="0">
                    <a:moveTo>
                      <a:pt x="835" y="0"/>
                    </a:moveTo>
                    <a:cubicBezTo>
                      <a:pt x="783" y="0"/>
                      <a:pt x="731" y="5"/>
                      <a:pt x="678" y="14"/>
                    </a:cubicBezTo>
                    <a:cubicBezTo>
                      <a:pt x="257" y="106"/>
                      <a:pt x="0" y="527"/>
                      <a:pt x="82" y="1000"/>
                    </a:cubicBezTo>
                    <a:cubicBezTo>
                      <a:pt x="124" y="1297"/>
                      <a:pt x="339" y="1513"/>
                      <a:pt x="596" y="1605"/>
                    </a:cubicBezTo>
                    <a:lnTo>
                      <a:pt x="596" y="1472"/>
                    </a:lnTo>
                    <a:cubicBezTo>
                      <a:pt x="380" y="1390"/>
                      <a:pt x="206" y="1215"/>
                      <a:pt x="165" y="959"/>
                    </a:cubicBezTo>
                    <a:cubicBezTo>
                      <a:pt x="82" y="579"/>
                      <a:pt x="339" y="188"/>
                      <a:pt x="719" y="106"/>
                    </a:cubicBezTo>
                    <a:cubicBezTo>
                      <a:pt x="752" y="103"/>
                      <a:pt x="785" y="101"/>
                      <a:pt x="817" y="101"/>
                    </a:cubicBezTo>
                    <a:cubicBezTo>
                      <a:pt x="1171" y="101"/>
                      <a:pt x="1497" y="303"/>
                      <a:pt x="1582" y="661"/>
                    </a:cubicBezTo>
                    <a:lnTo>
                      <a:pt x="1582" y="743"/>
                    </a:lnTo>
                    <a:cubicBezTo>
                      <a:pt x="1582" y="702"/>
                      <a:pt x="1623" y="702"/>
                      <a:pt x="1623" y="702"/>
                    </a:cubicBezTo>
                    <a:lnTo>
                      <a:pt x="1664" y="702"/>
                    </a:lnTo>
                    <a:lnTo>
                      <a:pt x="1664" y="661"/>
                    </a:lnTo>
                    <a:cubicBezTo>
                      <a:pt x="1591" y="278"/>
                      <a:pt x="1243" y="0"/>
                      <a:pt x="835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3"/>
              <p:cNvSpPr/>
              <p:nvPr/>
            </p:nvSpPr>
            <p:spPr>
              <a:xfrm>
                <a:off x="1311219" y="-194918"/>
                <a:ext cx="91882" cy="8754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96" extrusionOk="0">
                    <a:moveTo>
                      <a:pt x="874" y="0"/>
                    </a:moveTo>
                    <a:cubicBezTo>
                      <a:pt x="826" y="0"/>
                      <a:pt x="778" y="5"/>
                      <a:pt x="729" y="14"/>
                    </a:cubicBezTo>
                    <a:cubicBezTo>
                      <a:pt x="298" y="137"/>
                      <a:pt x="0" y="569"/>
                      <a:pt x="93" y="1000"/>
                    </a:cubicBezTo>
                    <a:cubicBezTo>
                      <a:pt x="175" y="1298"/>
                      <a:pt x="391" y="1513"/>
                      <a:pt x="647" y="1595"/>
                    </a:cubicBezTo>
                    <a:lnTo>
                      <a:pt x="606" y="1513"/>
                    </a:lnTo>
                    <a:cubicBezTo>
                      <a:pt x="432" y="1380"/>
                      <a:pt x="257" y="1216"/>
                      <a:pt x="175" y="959"/>
                    </a:cubicBezTo>
                    <a:cubicBezTo>
                      <a:pt x="134" y="569"/>
                      <a:pt x="349" y="189"/>
                      <a:pt x="729" y="137"/>
                    </a:cubicBezTo>
                    <a:cubicBezTo>
                      <a:pt x="779" y="127"/>
                      <a:pt x="828" y="122"/>
                      <a:pt x="876" y="122"/>
                    </a:cubicBezTo>
                    <a:cubicBezTo>
                      <a:pt x="1211" y="122"/>
                      <a:pt x="1510" y="361"/>
                      <a:pt x="1582" y="702"/>
                    </a:cubicBezTo>
                    <a:lnTo>
                      <a:pt x="1582" y="743"/>
                    </a:lnTo>
                    <a:cubicBezTo>
                      <a:pt x="1633" y="743"/>
                      <a:pt x="1633" y="702"/>
                      <a:pt x="1633" y="702"/>
                    </a:cubicBezTo>
                    <a:lnTo>
                      <a:pt x="1674" y="702"/>
                    </a:lnTo>
                    <a:lnTo>
                      <a:pt x="1674" y="651"/>
                    </a:lnTo>
                    <a:cubicBezTo>
                      <a:pt x="1592" y="277"/>
                      <a:pt x="1251" y="0"/>
                      <a:pt x="874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3"/>
              <p:cNvSpPr/>
              <p:nvPr/>
            </p:nvSpPr>
            <p:spPr>
              <a:xfrm>
                <a:off x="1337111" y="-73689"/>
                <a:ext cx="91882" cy="8628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73" extrusionOk="0">
                    <a:moveTo>
                      <a:pt x="940" y="0"/>
                    </a:moveTo>
                    <a:cubicBezTo>
                      <a:pt x="871" y="0"/>
                      <a:pt x="801" y="10"/>
                      <a:pt x="730" y="32"/>
                    </a:cubicBezTo>
                    <a:cubicBezTo>
                      <a:pt x="257" y="115"/>
                      <a:pt x="1" y="546"/>
                      <a:pt x="83" y="967"/>
                    </a:cubicBezTo>
                    <a:cubicBezTo>
                      <a:pt x="134" y="1265"/>
                      <a:pt x="340" y="1480"/>
                      <a:pt x="648" y="1573"/>
                    </a:cubicBezTo>
                    <a:lnTo>
                      <a:pt x="596" y="1480"/>
                    </a:lnTo>
                    <a:cubicBezTo>
                      <a:pt x="391" y="1398"/>
                      <a:pt x="216" y="1182"/>
                      <a:pt x="175" y="967"/>
                    </a:cubicBezTo>
                    <a:cubicBezTo>
                      <a:pt x="83" y="546"/>
                      <a:pt x="340" y="197"/>
                      <a:pt x="730" y="115"/>
                    </a:cubicBezTo>
                    <a:cubicBezTo>
                      <a:pt x="778" y="104"/>
                      <a:pt x="826" y="99"/>
                      <a:pt x="874" y="99"/>
                    </a:cubicBezTo>
                    <a:cubicBezTo>
                      <a:pt x="1203" y="99"/>
                      <a:pt x="1510" y="337"/>
                      <a:pt x="1582" y="669"/>
                    </a:cubicBezTo>
                    <a:lnTo>
                      <a:pt x="1582" y="710"/>
                    </a:lnTo>
                    <a:cubicBezTo>
                      <a:pt x="1582" y="710"/>
                      <a:pt x="1623" y="710"/>
                      <a:pt x="1623" y="669"/>
                    </a:cubicBezTo>
                    <a:lnTo>
                      <a:pt x="1674" y="669"/>
                    </a:lnTo>
                    <a:lnTo>
                      <a:pt x="1674" y="628"/>
                    </a:lnTo>
                    <a:cubicBezTo>
                      <a:pt x="1597" y="267"/>
                      <a:pt x="1290" y="0"/>
                      <a:pt x="940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3"/>
              <p:cNvSpPr/>
              <p:nvPr/>
            </p:nvSpPr>
            <p:spPr>
              <a:xfrm>
                <a:off x="1360753" y="46662"/>
                <a:ext cx="93583" cy="85354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556" extrusionOk="0">
                    <a:moveTo>
                      <a:pt x="888" y="0"/>
                    </a:moveTo>
                    <a:cubicBezTo>
                      <a:pt x="836" y="0"/>
                      <a:pt x="783" y="5"/>
                      <a:pt x="730" y="15"/>
                    </a:cubicBezTo>
                    <a:cubicBezTo>
                      <a:pt x="299" y="98"/>
                      <a:pt x="1" y="529"/>
                      <a:pt x="83" y="960"/>
                    </a:cubicBezTo>
                    <a:cubicBezTo>
                      <a:pt x="165" y="1258"/>
                      <a:pt x="381" y="1474"/>
                      <a:pt x="638" y="1556"/>
                    </a:cubicBezTo>
                    <a:lnTo>
                      <a:pt x="638" y="1474"/>
                    </a:lnTo>
                    <a:cubicBezTo>
                      <a:pt x="422" y="1381"/>
                      <a:pt x="258" y="1176"/>
                      <a:pt x="217" y="960"/>
                    </a:cubicBezTo>
                    <a:cubicBezTo>
                      <a:pt x="124" y="570"/>
                      <a:pt x="381" y="190"/>
                      <a:pt x="771" y="98"/>
                    </a:cubicBezTo>
                    <a:cubicBezTo>
                      <a:pt x="819" y="87"/>
                      <a:pt x="867" y="82"/>
                      <a:pt x="915" y="82"/>
                    </a:cubicBezTo>
                    <a:cubicBezTo>
                      <a:pt x="1244" y="82"/>
                      <a:pt x="1546" y="321"/>
                      <a:pt x="1582" y="662"/>
                    </a:cubicBezTo>
                    <a:lnTo>
                      <a:pt x="1623" y="703"/>
                    </a:lnTo>
                    <a:lnTo>
                      <a:pt x="1665" y="703"/>
                    </a:lnTo>
                    <a:lnTo>
                      <a:pt x="1706" y="662"/>
                    </a:lnTo>
                    <a:lnTo>
                      <a:pt x="1706" y="611"/>
                    </a:lnTo>
                    <a:cubicBezTo>
                      <a:pt x="1598" y="243"/>
                      <a:pt x="1254" y="0"/>
                      <a:pt x="888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3"/>
              <p:cNvSpPr/>
              <p:nvPr/>
            </p:nvSpPr>
            <p:spPr>
              <a:xfrm>
                <a:off x="1386700" y="166410"/>
                <a:ext cx="91279" cy="85574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60" extrusionOk="0">
                    <a:moveTo>
                      <a:pt x="894" y="1"/>
                    </a:moveTo>
                    <a:cubicBezTo>
                      <a:pt x="836" y="1"/>
                      <a:pt x="778" y="7"/>
                      <a:pt x="719" y="20"/>
                    </a:cubicBezTo>
                    <a:cubicBezTo>
                      <a:pt x="298" y="102"/>
                      <a:pt x="0" y="533"/>
                      <a:pt x="82" y="954"/>
                    </a:cubicBezTo>
                    <a:cubicBezTo>
                      <a:pt x="124" y="1252"/>
                      <a:pt x="339" y="1468"/>
                      <a:pt x="637" y="1560"/>
                    </a:cubicBezTo>
                    <a:lnTo>
                      <a:pt x="596" y="1468"/>
                    </a:lnTo>
                    <a:cubicBezTo>
                      <a:pt x="380" y="1385"/>
                      <a:pt x="206" y="1170"/>
                      <a:pt x="165" y="954"/>
                    </a:cubicBezTo>
                    <a:cubicBezTo>
                      <a:pt x="82" y="574"/>
                      <a:pt x="339" y="184"/>
                      <a:pt x="719" y="102"/>
                    </a:cubicBezTo>
                    <a:cubicBezTo>
                      <a:pt x="768" y="91"/>
                      <a:pt x="818" y="86"/>
                      <a:pt x="866" y="86"/>
                    </a:cubicBezTo>
                    <a:cubicBezTo>
                      <a:pt x="1201" y="86"/>
                      <a:pt x="1501" y="324"/>
                      <a:pt x="1582" y="656"/>
                    </a:cubicBezTo>
                    <a:lnTo>
                      <a:pt x="1582" y="697"/>
                    </a:lnTo>
                    <a:lnTo>
                      <a:pt x="1623" y="697"/>
                    </a:lnTo>
                    <a:lnTo>
                      <a:pt x="1664" y="656"/>
                    </a:lnTo>
                    <a:cubicBezTo>
                      <a:pt x="1593" y="248"/>
                      <a:pt x="1261" y="1"/>
                      <a:pt x="894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3"/>
              <p:cNvSpPr/>
              <p:nvPr/>
            </p:nvSpPr>
            <p:spPr>
              <a:xfrm>
                <a:off x="1409794" y="276449"/>
                <a:ext cx="91882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61" y="1"/>
                    </a:moveTo>
                    <a:cubicBezTo>
                      <a:pt x="805" y="1"/>
                      <a:pt x="747" y="6"/>
                      <a:pt x="688" y="16"/>
                    </a:cubicBezTo>
                    <a:cubicBezTo>
                      <a:pt x="257" y="108"/>
                      <a:pt x="0" y="529"/>
                      <a:pt x="93" y="961"/>
                    </a:cubicBezTo>
                    <a:cubicBezTo>
                      <a:pt x="134" y="1259"/>
                      <a:pt x="349" y="1474"/>
                      <a:pt x="606" y="1556"/>
                    </a:cubicBezTo>
                    <a:lnTo>
                      <a:pt x="606" y="1474"/>
                    </a:lnTo>
                    <a:cubicBezTo>
                      <a:pt x="391" y="1392"/>
                      <a:pt x="216" y="1217"/>
                      <a:pt x="175" y="961"/>
                    </a:cubicBezTo>
                    <a:cubicBezTo>
                      <a:pt x="93" y="581"/>
                      <a:pt x="349" y="191"/>
                      <a:pt x="729" y="108"/>
                    </a:cubicBezTo>
                    <a:cubicBezTo>
                      <a:pt x="783" y="96"/>
                      <a:pt x="837" y="90"/>
                      <a:pt x="890" y="90"/>
                    </a:cubicBezTo>
                    <a:cubicBezTo>
                      <a:pt x="1219" y="90"/>
                      <a:pt x="1511" y="327"/>
                      <a:pt x="1582" y="663"/>
                    </a:cubicBezTo>
                    <a:lnTo>
                      <a:pt x="1582" y="704"/>
                    </a:lnTo>
                    <a:lnTo>
                      <a:pt x="1633" y="704"/>
                    </a:lnTo>
                    <a:lnTo>
                      <a:pt x="1674" y="663"/>
                    </a:lnTo>
                    <a:cubicBezTo>
                      <a:pt x="1593" y="249"/>
                      <a:pt x="1260" y="1"/>
                      <a:pt x="861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3"/>
              <p:cNvSpPr/>
              <p:nvPr/>
            </p:nvSpPr>
            <p:spPr>
              <a:xfrm>
                <a:off x="1466131" y="-393602"/>
                <a:ext cx="432093" cy="267638"/>
              </a:xfrm>
              <a:custGeom>
                <a:avLst/>
                <a:gdLst/>
                <a:ahLst/>
                <a:cxnLst/>
                <a:rect l="l" t="t" r="r" b="b"/>
                <a:pathLst>
                  <a:path w="7877" h="4879" extrusionOk="0">
                    <a:moveTo>
                      <a:pt x="7065" y="1"/>
                    </a:moveTo>
                    <a:lnTo>
                      <a:pt x="0" y="1582"/>
                    </a:lnTo>
                    <a:lnTo>
                      <a:pt x="606" y="4879"/>
                    </a:lnTo>
                    <a:lnTo>
                      <a:pt x="7876" y="3462"/>
                    </a:lnTo>
                    <a:lnTo>
                      <a:pt x="7065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44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998" name="Google Shape;998;p44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44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44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44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44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44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44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44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44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44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08" name="Google Shape;1008;p44"/>
          <p:cNvSpPr/>
          <p:nvPr/>
        </p:nvSpPr>
        <p:spPr>
          <a:xfrm rot="-5400000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rgbClr val="FFE9DC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4"/>
          <p:cNvSpPr/>
          <p:nvPr/>
        </p:nvSpPr>
        <p:spPr>
          <a:xfrm>
            <a:off x="7906266" y="4125646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44"/>
          <p:cNvSpPr/>
          <p:nvPr/>
        </p:nvSpPr>
        <p:spPr>
          <a:xfrm>
            <a:off x="8174950" y="2145449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44"/>
          <p:cNvSpPr/>
          <p:nvPr/>
        </p:nvSpPr>
        <p:spPr>
          <a:xfrm>
            <a:off x="3866500" y="445753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44"/>
          <p:cNvSpPr/>
          <p:nvPr/>
        </p:nvSpPr>
        <p:spPr>
          <a:xfrm>
            <a:off x="772238" y="23637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44"/>
          <p:cNvSpPr/>
          <p:nvPr/>
        </p:nvSpPr>
        <p:spPr>
          <a:xfrm>
            <a:off x="715100" y="37313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44"/>
          <p:cNvSpPr/>
          <p:nvPr/>
        </p:nvSpPr>
        <p:spPr>
          <a:xfrm>
            <a:off x="3034288" y="69693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44"/>
          <p:cNvSpPr/>
          <p:nvPr/>
        </p:nvSpPr>
        <p:spPr>
          <a:xfrm>
            <a:off x="7047850" y="4595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6" name="Google Shape;1016;p44"/>
          <p:cNvGrpSpPr/>
          <p:nvPr/>
        </p:nvGrpSpPr>
        <p:grpSpPr>
          <a:xfrm rot="-650145">
            <a:off x="999337" y="642345"/>
            <a:ext cx="1289562" cy="1555057"/>
            <a:chOff x="1220642" y="1047826"/>
            <a:chExt cx="1289523" cy="1555010"/>
          </a:xfrm>
        </p:grpSpPr>
        <p:grpSp>
          <p:nvGrpSpPr>
            <p:cNvPr id="1017" name="Google Shape;1017;p44"/>
            <p:cNvGrpSpPr/>
            <p:nvPr/>
          </p:nvGrpSpPr>
          <p:grpSpPr>
            <a:xfrm>
              <a:off x="1220642" y="1047826"/>
              <a:ext cx="1289523" cy="1555010"/>
              <a:chOff x="2458892" y="5924626"/>
              <a:chExt cx="1289523" cy="1555010"/>
            </a:xfrm>
          </p:grpSpPr>
          <p:sp>
            <p:nvSpPr>
              <p:cNvPr id="1018" name="Google Shape;1018;p44"/>
              <p:cNvSpPr/>
              <p:nvPr/>
            </p:nvSpPr>
            <p:spPr>
              <a:xfrm>
                <a:off x="2510232" y="5973251"/>
                <a:ext cx="1100807" cy="1266199"/>
              </a:xfrm>
              <a:custGeom>
                <a:avLst/>
                <a:gdLst/>
                <a:ahLst/>
                <a:cxnLst/>
                <a:rect l="l" t="t" r="r" b="b"/>
                <a:pathLst>
                  <a:path w="20241" h="23280" extrusionOk="0">
                    <a:moveTo>
                      <a:pt x="1" y="0"/>
                    </a:moveTo>
                    <a:lnTo>
                      <a:pt x="1" y="23280"/>
                    </a:lnTo>
                    <a:lnTo>
                      <a:pt x="20241" y="23280"/>
                    </a:lnTo>
                    <a:lnTo>
                      <a:pt x="202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4"/>
              <p:cNvSpPr/>
              <p:nvPr/>
            </p:nvSpPr>
            <p:spPr>
              <a:xfrm>
                <a:off x="2498539" y="5924626"/>
                <a:ext cx="1066164" cy="127071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3363" extrusionOk="0">
                    <a:moveTo>
                      <a:pt x="0" y="1"/>
                    </a:moveTo>
                    <a:lnTo>
                      <a:pt x="0" y="23362"/>
                    </a:lnTo>
                    <a:lnTo>
                      <a:pt x="19603" y="23362"/>
                    </a:lnTo>
                    <a:lnTo>
                      <a:pt x="196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4"/>
              <p:cNvSpPr/>
              <p:nvPr/>
            </p:nvSpPr>
            <p:spPr>
              <a:xfrm>
                <a:off x="2458892" y="6024649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93"/>
                    </a:lnTo>
                    <a:cubicBezTo>
                      <a:pt x="390" y="2187"/>
                      <a:pt x="175" y="1797"/>
                      <a:pt x="175" y="1366"/>
                    </a:cubicBezTo>
                    <a:cubicBezTo>
                      <a:pt x="175" y="688"/>
                      <a:pt x="729" y="134"/>
                      <a:pt x="1376" y="134"/>
                    </a:cubicBezTo>
                    <a:cubicBezTo>
                      <a:pt x="2054" y="134"/>
                      <a:pt x="2619" y="688"/>
                      <a:pt x="2619" y="1366"/>
                    </a:cubicBezTo>
                    <a:lnTo>
                      <a:pt x="2619" y="1458"/>
                    </a:lnTo>
                    <a:cubicBezTo>
                      <a:pt x="2660" y="1458"/>
                      <a:pt x="2660" y="1458"/>
                      <a:pt x="2701" y="1417"/>
                    </a:cubicBezTo>
                    <a:lnTo>
                      <a:pt x="2783" y="141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4"/>
              <p:cNvSpPr/>
              <p:nvPr/>
            </p:nvSpPr>
            <p:spPr>
              <a:xfrm>
                <a:off x="2458892" y="6231821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1"/>
                    </a:moveTo>
                    <a:cubicBezTo>
                      <a:pt x="647" y="1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7"/>
                      <a:pt x="175" y="1798"/>
                      <a:pt x="175" y="1366"/>
                    </a:cubicBezTo>
                    <a:cubicBezTo>
                      <a:pt x="175" y="689"/>
                      <a:pt x="729" y="124"/>
                      <a:pt x="1376" y="124"/>
                    </a:cubicBezTo>
                    <a:cubicBezTo>
                      <a:pt x="2054" y="124"/>
                      <a:pt x="2619" y="689"/>
                      <a:pt x="2619" y="1366"/>
                    </a:cubicBezTo>
                    <a:lnTo>
                      <a:pt x="2619" y="1459"/>
                    </a:lnTo>
                    <a:cubicBezTo>
                      <a:pt x="2660" y="1459"/>
                      <a:pt x="2660" y="1459"/>
                      <a:pt x="2701" y="1408"/>
                    </a:cubicBezTo>
                    <a:lnTo>
                      <a:pt x="2783" y="1408"/>
                    </a:lnTo>
                    <a:lnTo>
                      <a:pt x="2783" y="1366"/>
                    </a:lnTo>
                    <a:cubicBezTo>
                      <a:pt x="2783" y="596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4"/>
              <p:cNvSpPr/>
              <p:nvPr/>
            </p:nvSpPr>
            <p:spPr>
              <a:xfrm>
                <a:off x="2458892" y="6439046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4"/>
                      <a:pt x="1376" y="124"/>
                    </a:cubicBezTo>
                    <a:cubicBezTo>
                      <a:pt x="2054" y="124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48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4"/>
              <p:cNvSpPr/>
              <p:nvPr/>
            </p:nvSpPr>
            <p:spPr>
              <a:xfrm>
                <a:off x="2458892" y="6646272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52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3"/>
                      <a:pt x="1376" y="123"/>
                    </a:cubicBezTo>
                    <a:cubicBezTo>
                      <a:pt x="2054" y="123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07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4"/>
              <p:cNvSpPr/>
              <p:nvPr/>
            </p:nvSpPr>
            <p:spPr>
              <a:xfrm>
                <a:off x="2458892" y="6850670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1"/>
                    </a:moveTo>
                    <a:cubicBezTo>
                      <a:pt x="647" y="1"/>
                      <a:pt x="0" y="647"/>
                      <a:pt x="0" y="1418"/>
                    </a:cubicBezTo>
                    <a:cubicBezTo>
                      <a:pt x="0" y="1931"/>
                      <a:pt x="308" y="2352"/>
                      <a:pt x="729" y="2609"/>
                    </a:cubicBezTo>
                    <a:lnTo>
                      <a:pt x="729" y="2403"/>
                    </a:lnTo>
                    <a:cubicBezTo>
                      <a:pt x="390" y="2188"/>
                      <a:pt x="175" y="1839"/>
                      <a:pt x="175" y="1418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18"/>
                    </a:cubicBezTo>
                    <a:lnTo>
                      <a:pt x="2619" y="1500"/>
                    </a:lnTo>
                    <a:cubicBezTo>
                      <a:pt x="2660" y="1459"/>
                      <a:pt x="2660" y="1459"/>
                      <a:pt x="2701" y="1459"/>
                    </a:cubicBezTo>
                    <a:lnTo>
                      <a:pt x="2783" y="1459"/>
                    </a:lnTo>
                    <a:lnTo>
                      <a:pt x="2783" y="1418"/>
                    </a:lnTo>
                    <a:cubicBezTo>
                      <a:pt x="2783" y="647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4"/>
              <p:cNvSpPr/>
              <p:nvPr/>
            </p:nvSpPr>
            <p:spPr>
              <a:xfrm>
                <a:off x="2458892" y="7041688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0"/>
                    </a:moveTo>
                    <a:cubicBezTo>
                      <a:pt x="647" y="0"/>
                      <a:pt x="0" y="637"/>
                      <a:pt x="0" y="1407"/>
                    </a:cubicBezTo>
                    <a:cubicBezTo>
                      <a:pt x="0" y="1921"/>
                      <a:pt x="308" y="2352"/>
                      <a:pt x="729" y="2609"/>
                    </a:cubicBezTo>
                    <a:lnTo>
                      <a:pt x="729" y="2393"/>
                    </a:lnTo>
                    <a:cubicBezTo>
                      <a:pt x="390" y="2177"/>
                      <a:pt x="175" y="1797"/>
                      <a:pt x="175" y="1407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07"/>
                    </a:cubicBezTo>
                    <a:lnTo>
                      <a:pt x="2619" y="1459"/>
                    </a:lnTo>
                    <a:lnTo>
                      <a:pt x="2783" y="1459"/>
                    </a:lnTo>
                    <a:lnTo>
                      <a:pt x="2783" y="1407"/>
                    </a:lnTo>
                    <a:cubicBezTo>
                      <a:pt x="2783" y="637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4"/>
              <p:cNvSpPr/>
              <p:nvPr/>
            </p:nvSpPr>
            <p:spPr>
              <a:xfrm>
                <a:off x="3015088" y="6092201"/>
                <a:ext cx="733327" cy="1387435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4"/>
              <p:cNvSpPr/>
              <p:nvPr/>
            </p:nvSpPr>
            <p:spPr>
              <a:xfrm>
                <a:off x="3506021" y="7313692"/>
                <a:ext cx="242394" cy="16594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8" name="Google Shape;1028;p44"/>
            <p:cNvGrpSpPr/>
            <p:nvPr/>
          </p:nvGrpSpPr>
          <p:grpSpPr>
            <a:xfrm>
              <a:off x="1220642" y="1047826"/>
              <a:ext cx="1289523" cy="1555010"/>
              <a:chOff x="2306492" y="5772226"/>
              <a:chExt cx="1289523" cy="1555010"/>
            </a:xfrm>
          </p:grpSpPr>
          <p:sp>
            <p:nvSpPr>
              <p:cNvPr id="1029" name="Google Shape;1029;p44"/>
              <p:cNvSpPr/>
              <p:nvPr/>
            </p:nvSpPr>
            <p:spPr>
              <a:xfrm>
                <a:off x="2357832" y="5820851"/>
                <a:ext cx="1100807" cy="1266199"/>
              </a:xfrm>
              <a:custGeom>
                <a:avLst/>
                <a:gdLst/>
                <a:ahLst/>
                <a:cxnLst/>
                <a:rect l="l" t="t" r="r" b="b"/>
                <a:pathLst>
                  <a:path w="20241" h="23280" extrusionOk="0">
                    <a:moveTo>
                      <a:pt x="1" y="0"/>
                    </a:moveTo>
                    <a:lnTo>
                      <a:pt x="1" y="23280"/>
                    </a:lnTo>
                    <a:lnTo>
                      <a:pt x="20241" y="23280"/>
                    </a:lnTo>
                    <a:lnTo>
                      <a:pt x="20241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4"/>
              <p:cNvSpPr/>
              <p:nvPr/>
            </p:nvSpPr>
            <p:spPr>
              <a:xfrm>
                <a:off x="2346139" y="5772226"/>
                <a:ext cx="1066164" cy="127071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3363" extrusionOk="0">
                    <a:moveTo>
                      <a:pt x="0" y="1"/>
                    </a:moveTo>
                    <a:lnTo>
                      <a:pt x="0" y="23362"/>
                    </a:lnTo>
                    <a:lnTo>
                      <a:pt x="19603" y="23362"/>
                    </a:lnTo>
                    <a:lnTo>
                      <a:pt x="19603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2393019" y="5846523"/>
                <a:ext cx="102244" cy="105081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2" extrusionOk="0">
                    <a:moveTo>
                      <a:pt x="935" y="1"/>
                    </a:moveTo>
                    <a:cubicBezTo>
                      <a:pt x="422" y="1"/>
                      <a:pt x="1" y="432"/>
                      <a:pt x="1" y="986"/>
                    </a:cubicBezTo>
                    <a:cubicBezTo>
                      <a:pt x="1" y="1500"/>
                      <a:pt x="422" y="1931"/>
                      <a:pt x="935" y="1931"/>
                    </a:cubicBezTo>
                    <a:cubicBezTo>
                      <a:pt x="1449" y="1931"/>
                      <a:pt x="1880" y="1500"/>
                      <a:pt x="1880" y="986"/>
                    </a:cubicBezTo>
                    <a:cubicBezTo>
                      <a:pt x="1880" y="43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4"/>
              <p:cNvSpPr/>
              <p:nvPr/>
            </p:nvSpPr>
            <p:spPr>
              <a:xfrm>
                <a:off x="2393019" y="6053749"/>
                <a:ext cx="102244" cy="105027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1" extrusionOk="0">
                    <a:moveTo>
                      <a:pt x="935" y="0"/>
                    </a:moveTo>
                    <a:cubicBezTo>
                      <a:pt x="422" y="0"/>
                      <a:pt x="1" y="432"/>
                      <a:pt x="1" y="986"/>
                    </a:cubicBezTo>
                    <a:cubicBezTo>
                      <a:pt x="1" y="1500"/>
                      <a:pt x="422" y="1931"/>
                      <a:pt x="935" y="1931"/>
                    </a:cubicBezTo>
                    <a:cubicBezTo>
                      <a:pt x="1449" y="1931"/>
                      <a:pt x="1880" y="1500"/>
                      <a:pt x="1880" y="986"/>
                    </a:cubicBezTo>
                    <a:cubicBezTo>
                      <a:pt x="1880" y="432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4"/>
              <p:cNvSpPr/>
              <p:nvPr/>
            </p:nvSpPr>
            <p:spPr>
              <a:xfrm>
                <a:off x="2393019" y="6260974"/>
                <a:ext cx="102244" cy="10448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1" extrusionOk="0">
                    <a:moveTo>
                      <a:pt x="935" y="0"/>
                    </a:moveTo>
                    <a:cubicBezTo>
                      <a:pt x="422" y="0"/>
                      <a:pt x="1" y="431"/>
                      <a:pt x="1" y="945"/>
                    </a:cubicBezTo>
                    <a:cubicBezTo>
                      <a:pt x="1" y="1499"/>
                      <a:pt x="422" y="1920"/>
                      <a:pt x="935" y="1920"/>
                    </a:cubicBezTo>
                    <a:cubicBezTo>
                      <a:pt x="1449" y="1920"/>
                      <a:pt x="1880" y="1499"/>
                      <a:pt x="1880" y="945"/>
                    </a:cubicBezTo>
                    <a:cubicBezTo>
                      <a:pt x="1880" y="431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4"/>
              <p:cNvSpPr/>
              <p:nvPr/>
            </p:nvSpPr>
            <p:spPr>
              <a:xfrm>
                <a:off x="2393019" y="6468146"/>
                <a:ext cx="102244" cy="104538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2" extrusionOk="0">
                    <a:moveTo>
                      <a:pt x="935" y="1"/>
                    </a:moveTo>
                    <a:cubicBezTo>
                      <a:pt x="422" y="1"/>
                      <a:pt x="1" y="422"/>
                      <a:pt x="1" y="935"/>
                    </a:cubicBezTo>
                    <a:cubicBezTo>
                      <a:pt x="1" y="1500"/>
                      <a:pt x="422" y="1921"/>
                      <a:pt x="935" y="1921"/>
                    </a:cubicBezTo>
                    <a:cubicBezTo>
                      <a:pt x="1449" y="1921"/>
                      <a:pt x="1880" y="1500"/>
                      <a:pt x="1880" y="935"/>
                    </a:cubicBezTo>
                    <a:cubicBezTo>
                      <a:pt x="1880" y="42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4"/>
              <p:cNvSpPr/>
              <p:nvPr/>
            </p:nvSpPr>
            <p:spPr>
              <a:xfrm>
                <a:off x="2393019" y="6675372"/>
                <a:ext cx="102244" cy="10448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1" extrusionOk="0">
                    <a:moveTo>
                      <a:pt x="935" y="1"/>
                    </a:moveTo>
                    <a:cubicBezTo>
                      <a:pt x="422" y="1"/>
                      <a:pt x="1" y="422"/>
                      <a:pt x="1" y="935"/>
                    </a:cubicBezTo>
                    <a:cubicBezTo>
                      <a:pt x="1" y="1489"/>
                      <a:pt x="422" y="1921"/>
                      <a:pt x="935" y="1921"/>
                    </a:cubicBezTo>
                    <a:cubicBezTo>
                      <a:pt x="1449" y="1921"/>
                      <a:pt x="1880" y="1489"/>
                      <a:pt x="1880" y="935"/>
                    </a:cubicBezTo>
                    <a:cubicBezTo>
                      <a:pt x="1880" y="42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4"/>
              <p:cNvSpPr/>
              <p:nvPr/>
            </p:nvSpPr>
            <p:spPr>
              <a:xfrm>
                <a:off x="2393019" y="6865846"/>
                <a:ext cx="102244" cy="105027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1" extrusionOk="0">
                    <a:moveTo>
                      <a:pt x="935" y="0"/>
                    </a:moveTo>
                    <a:cubicBezTo>
                      <a:pt x="422" y="0"/>
                      <a:pt x="1" y="431"/>
                      <a:pt x="1" y="986"/>
                    </a:cubicBezTo>
                    <a:cubicBezTo>
                      <a:pt x="1" y="1499"/>
                      <a:pt x="422" y="1931"/>
                      <a:pt x="935" y="1931"/>
                    </a:cubicBezTo>
                    <a:cubicBezTo>
                      <a:pt x="1449" y="1931"/>
                      <a:pt x="1880" y="1499"/>
                      <a:pt x="1880" y="986"/>
                    </a:cubicBezTo>
                    <a:cubicBezTo>
                      <a:pt x="1880" y="431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4"/>
              <p:cNvSpPr/>
              <p:nvPr/>
            </p:nvSpPr>
            <p:spPr>
              <a:xfrm>
                <a:off x="2546602" y="5874479"/>
                <a:ext cx="793096" cy="9518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4"/>
              <p:cNvSpPr/>
              <p:nvPr/>
            </p:nvSpPr>
            <p:spPr>
              <a:xfrm>
                <a:off x="2546602" y="5969988"/>
                <a:ext cx="793096" cy="9518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82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82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4"/>
              <p:cNvSpPr/>
              <p:nvPr/>
            </p:nvSpPr>
            <p:spPr>
              <a:xfrm>
                <a:off x="2546602" y="6065497"/>
                <a:ext cx="793096" cy="9518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82"/>
                    </a:cubicBezTo>
                    <a:cubicBezTo>
                      <a:pt x="1" y="123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23"/>
                      <a:pt x="14582" y="82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4"/>
              <p:cNvSpPr/>
              <p:nvPr/>
            </p:nvSpPr>
            <p:spPr>
              <a:xfrm>
                <a:off x="2546602" y="6160951"/>
                <a:ext cx="793096" cy="9029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6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24"/>
                      <a:pt x="42" y="165"/>
                      <a:pt x="83" y="165"/>
                    </a:cubicBezTo>
                    <a:lnTo>
                      <a:pt x="14500" y="165"/>
                    </a:lnTo>
                    <a:cubicBezTo>
                      <a:pt x="14541" y="165"/>
                      <a:pt x="14582" y="12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4"/>
              <p:cNvSpPr/>
              <p:nvPr/>
            </p:nvSpPr>
            <p:spPr>
              <a:xfrm>
                <a:off x="2546602" y="6256460"/>
                <a:ext cx="793096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07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65"/>
                      <a:pt x="42" y="206"/>
                      <a:pt x="83" y="206"/>
                    </a:cubicBezTo>
                    <a:lnTo>
                      <a:pt x="14500" y="206"/>
                    </a:lnTo>
                    <a:cubicBezTo>
                      <a:pt x="14541" y="206"/>
                      <a:pt x="14582" y="165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4"/>
              <p:cNvSpPr/>
              <p:nvPr/>
            </p:nvSpPr>
            <p:spPr>
              <a:xfrm>
                <a:off x="2546602" y="6351425"/>
                <a:ext cx="793096" cy="1180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17" extrusionOk="0">
                    <a:moveTo>
                      <a:pt x="83" y="1"/>
                    </a:moveTo>
                    <a:cubicBezTo>
                      <a:pt x="42" y="1"/>
                      <a:pt x="1" y="52"/>
                      <a:pt x="1" y="134"/>
                    </a:cubicBezTo>
                    <a:cubicBezTo>
                      <a:pt x="1" y="175"/>
                      <a:pt x="42" y="216"/>
                      <a:pt x="83" y="216"/>
                    </a:cubicBezTo>
                    <a:lnTo>
                      <a:pt x="14500" y="216"/>
                    </a:lnTo>
                    <a:cubicBezTo>
                      <a:pt x="14541" y="216"/>
                      <a:pt x="14582" y="175"/>
                      <a:pt x="14582" y="134"/>
                    </a:cubicBezTo>
                    <a:cubicBezTo>
                      <a:pt x="14582" y="5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4"/>
              <p:cNvSpPr/>
              <p:nvPr/>
            </p:nvSpPr>
            <p:spPr>
              <a:xfrm>
                <a:off x="2546602" y="6449164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1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1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2546602" y="6544673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2546602" y="6640181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4"/>
              <p:cNvSpPr/>
              <p:nvPr/>
            </p:nvSpPr>
            <p:spPr>
              <a:xfrm>
                <a:off x="2546602" y="6735690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2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2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4"/>
              <p:cNvSpPr/>
              <p:nvPr/>
            </p:nvSpPr>
            <p:spPr>
              <a:xfrm>
                <a:off x="2546602" y="6831199"/>
                <a:ext cx="793096" cy="8974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65" extrusionOk="0">
                    <a:moveTo>
                      <a:pt x="83" y="0"/>
                    </a:moveTo>
                    <a:cubicBezTo>
                      <a:pt x="42" y="0"/>
                      <a:pt x="1" y="42"/>
                      <a:pt x="1" y="83"/>
                    </a:cubicBezTo>
                    <a:cubicBezTo>
                      <a:pt x="1" y="124"/>
                      <a:pt x="42" y="165"/>
                      <a:pt x="83" y="165"/>
                    </a:cubicBezTo>
                    <a:lnTo>
                      <a:pt x="14500" y="165"/>
                    </a:lnTo>
                    <a:cubicBezTo>
                      <a:pt x="14541" y="165"/>
                      <a:pt x="14582" y="124"/>
                      <a:pt x="14582" y="83"/>
                    </a:cubicBezTo>
                    <a:cubicBezTo>
                      <a:pt x="14582" y="42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2546602" y="6926708"/>
                <a:ext cx="793096" cy="11204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06" extrusionOk="0">
                    <a:moveTo>
                      <a:pt x="83" y="0"/>
                    </a:moveTo>
                    <a:cubicBezTo>
                      <a:pt x="42" y="0"/>
                      <a:pt x="1" y="42"/>
                      <a:pt x="1" y="83"/>
                    </a:cubicBezTo>
                    <a:cubicBezTo>
                      <a:pt x="1" y="165"/>
                      <a:pt x="42" y="206"/>
                      <a:pt x="83" y="206"/>
                    </a:cubicBezTo>
                    <a:lnTo>
                      <a:pt x="14500" y="206"/>
                    </a:lnTo>
                    <a:cubicBezTo>
                      <a:pt x="14541" y="206"/>
                      <a:pt x="14582" y="165"/>
                      <a:pt x="14582" y="83"/>
                    </a:cubicBezTo>
                    <a:cubicBezTo>
                      <a:pt x="14582" y="42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2360061" y="5820851"/>
                <a:ext cx="1061160" cy="1231553"/>
              </a:xfrm>
              <a:custGeom>
                <a:avLst/>
                <a:gdLst/>
                <a:ahLst/>
                <a:cxnLst/>
                <a:rect l="l" t="t" r="r" b="b"/>
                <a:pathLst>
                  <a:path w="19512" h="22643" extrusionOk="0">
                    <a:moveTo>
                      <a:pt x="19471" y="0"/>
                    </a:moveTo>
                    <a:lnTo>
                      <a:pt x="19471" y="52"/>
                    </a:lnTo>
                    <a:lnTo>
                      <a:pt x="19471" y="22592"/>
                    </a:lnTo>
                    <a:lnTo>
                      <a:pt x="1" y="22592"/>
                    </a:lnTo>
                    <a:lnTo>
                      <a:pt x="1" y="22643"/>
                    </a:lnTo>
                    <a:lnTo>
                      <a:pt x="19512" y="22643"/>
                    </a:lnTo>
                    <a:lnTo>
                      <a:pt x="19512" y="22592"/>
                    </a:lnTo>
                    <a:lnTo>
                      <a:pt x="19512" y="52"/>
                    </a:lnTo>
                    <a:lnTo>
                      <a:pt x="19471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4"/>
              <p:cNvSpPr/>
              <p:nvPr/>
            </p:nvSpPr>
            <p:spPr>
              <a:xfrm>
                <a:off x="2360061" y="5820851"/>
                <a:ext cx="1068448" cy="1240527"/>
              </a:xfrm>
              <a:custGeom>
                <a:avLst/>
                <a:gdLst/>
                <a:ahLst/>
                <a:cxnLst/>
                <a:rect l="l" t="t" r="r" b="b"/>
                <a:pathLst>
                  <a:path w="19646" h="22808" extrusionOk="0">
                    <a:moveTo>
                      <a:pt x="19645" y="0"/>
                    </a:moveTo>
                    <a:lnTo>
                      <a:pt x="19604" y="52"/>
                    </a:lnTo>
                    <a:lnTo>
                      <a:pt x="19604" y="22766"/>
                    </a:lnTo>
                    <a:lnTo>
                      <a:pt x="1" y="22766"/>
                    </a:lnTo>
                    <a:lnTo>
                      <a:pt x="1" y="22807"/>
                    </a:lnTo>
                    <a:lnTo>
                      <a:pt x="19645" y="22807"/>
                    </a:lnTo>
                    <a:lnTo>
                      <a:pt x="19645" y="52"/>
                    </a:lnTo>
                    <a:lnTo>
                      <a:pt x="19645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4"/>
              <p:cNvSpPr/>
              <p:nvPr/>
            </p:nvSpPr>
            <p:spPr>
              <a:xfrm>
                <a:off x="2353372" y="5820851"/>
                <a:ext cx="1089060" cy="1252221"/>
              </a:xfrm>
              <a:custGeom>
                <a:avLst/>
                <a:gdLst/>
                <a:ahLst/>
                <a:cxnLst/>
                <a:rect l="l" t="t" r="r" b="b"/>
                <a:pathLst>
                  <a:path w="20025" h="23023" extrusionOk="0">
                    <a:moveTo>
                      <a:pt x="20025" y="0"/>
                    </a:moveTo>
                    <a:lnTo>
                      <a:pt x="19984" y="52"/>
                    </a:lnTo>
                    <a:lnTo>
                      <a:pt x="19984" y="22982"/>
                    </a:lnTo>
                    <a:lnTo>
                      <a:pt x="42" y="22982"/>
                    </a:lnTo>
                    <a:lnTo>
                      <a:pt x="1" y="23023"/>
                    </a:lnTo>
                    <a:lnTo>
                      <a:pt x="20025" y="23023"/>
                    </a:lnTo>
                    <a:lnTo>
                      <a:pt x="20025" y="52"/>
                    </a:lnTo>
                    <a:lnTo>
                      <a:pt x="20025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4"/>
              <p:cNvSpPr/>
              <p:nvPr/>
            </p:nvSpPr>
            <p:spPr>
              <a:xfrm>
                <a:off x="2357832" y="5820851"/>
                <a:ext cx="1096347" cy="1266199"/>
              </a:xfrm>
              <a:custGeom>
                <a:avLst/>
                <a:gdLst/>
                <a:ahLst/>
                <a:cxnLst/>
                <a:rect l="l" t="t" r="r" b="b"/>
                <a:pathLst>
                  <a:path w="20159" h="23280" extrusionOk="0">
                    <a:moveTo>
                      <a:pt x="20107" y="0"/>
                    </a:moveTo>
                    <a:lnTo>
                      <a:pt x="20107" y="23239"/>
                    </a:lnTo>
                    <a:lnTo>
                      <a:pt x="1" y="23239"/>
                    </a:lnTo>
                    <a:lnTo>
                      <a:pt x="1" y="23280"/>
                    </a:lnTo>
                    <a:lnTo>
                      <a:pt x="20158" y="23280"/>
                    </a:lnTo>
                    <a:lnTo>
                      <a:pt x="20158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4"/>
              <p:cNvSpPr/>
              <p:nvPr/>
            </p:nvSpPr>
            <p:spPr>
              <a:xfrm>
                <a:off x="2306492" y="5872249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93"/>
                    </a:lnTo>
                    <a:cubicBezTo>
                      <a:pt x="390" y="2187"/>
                      <a:pt x="175" y="1797"/>
                      <a:pt x="175" y="1366"/>
                    </a:cubicBezTo>
                    <a:cubicBezTo>
                      <a:pt x="175" y="688"/>
                      <a:pt x="729" y="134"/>
                      <a:pt x="1376" y="134"/>
                    </a:cubicBezTo>
                    <a:cubicBezTo>
                      <a:pt x="2054" y="134"/>
                      <a:pt x="2619" y="688"/>
                      <a:pt x="2619" y="1366"/>
                    </a:cubicBezTo>
                    <a:lnTo>
                      <a:pt x="2619" y="1458"/>
                    </a:lnTo>
                    <a:cubicBezTo>
                      <a:pt x="2660" y="1458"/>
                      <a:pt x="2660" y="1458"/>
                      <a:pt x="2701" y="1417"/>
                    </a:cubicBezTo>
                    <a:lnTo>
                      <a:pt x="2783" y="141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4"/>
              <p:cNvSpPr/>
              <p:nvPr/>
            </p:nvSpPr>
            <p:spPr>
              <a:xfrm>
                <a:off x="2306492" y="6079421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1"/>
                    </a:moveTo>
                    <a:cubicBezTo>
                      <a:pt x="647" y="1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7"/>
                      <a:pt x="175" y="1798"/>
                      <a:pt x="175" y="1366"/>
                    </a:cubicBezTo>
                    <a:cubicBezTo>
                      <a:pt x="175" y="689"/>
                      <a:pt x="729" y="124"/>
                      <a:pt x="1376" y="124"/>
                    </a:cubicBezTo>
                    <a:cubicBezTo>
                      <a:pt x="2054" y="124"/>
                      <a:pt x="2619" y="689"/>
                      <a:pt x="2619" y="1366"/>
                    </a:cubicBezTo>
                    <a:lnTo>
                      <a:pt x="2619" y="1459"/>
                    </a:lnTo>
                    <a:cubicBezTo>
                      <a:pt x="2660" y="1459"/>
                      <a:pt x="2660" y="1459"/>
                      <a:pt x="2701" y="1408"/>
                    </a:cubicBezTo>
                    <a:lnTo>
                      <a:pt x="2783" y="1408"/>
                    </a:lnTo>
                    <a:lnTo>
                      <a:pt x="2783" y="1366"/>
                    </a:lnTo>
                    <a:cubicBezTo>
                      <a:pt x="2783" y="596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4"/>
              <p:cNvSpPr/>
              <p:nvPr/>
            </p:nvSpPr>
            <p:spPr>
              <a:xfrm>
                <a:off x="2306492" y="6286646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4"/>
                      <a:pt x="1376" y="124"/>
                    </a:cubicBezTo>
                    <a:cubicBezTo>
                      <a:pt x="2054" y="124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48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4"/>
              <p:cNvSpPr/>
              <p:nvPr/>
            </p:nvSpPr>
            <p:spPr>
              <a:xfrm>
                <a:off x="2306492" y="6493872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52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3"/>
                      <a:pt x="1376" y="123"/>
                    </a:cubicBezTo>
                    <a:cubicBezTo>
                      <a:pt x="2054" y="123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07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4"/>
              <p:cNvSpPr/>
              <p:nvPr/>
            </p:nvSpPr>
            <p:spPr>
              <a:xfrm>
                <a:off x="2306492" y="6698270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1"/>
                    </a:moveTo>
                    <a:cubicBezTo>
                      <a:pt x="647" y="1"/>
                      <a:pt x="0" y="647"/>
                      <a:pt x="0" y="1418"/>
                    </a:cubicBezTo>
                    <a:cubicBezTo>
                      <a:pt x="0" y="1931"/>
                      <a:pt x="308" y="2352"/>
                      <a:pt x="729" y="2609"/>
                    </a:cubicBezTo>
                    <a:lnTo>
                      <a:pt x="729" y="2403"/>
                    </a:lnTo>
                    <a:cubicBezTo>
                      <a:pt x="390" y="2188"/>
                      <a:pt x="175" y="1839"/>
                      <a:pt x="175" y="1418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18"/>
                    </a:cubicBezTo>
                    <a:lnTo>
                      <a:pt x="2619" y="1500"/>
                    </a:lnTo>
                    <a:cubicBezTo>
                      <a:pt x="2660" y="1459"/>
                      <a:pt x="2660" y="1459"/>
                      <a:pt x="2701" y="1459"/>
                    </a:cubicBezTo>
                    <a:lnTo>
                      <a:pt x="2783" y="1459"/>
                    </a:lnTo>
                    <a:lnTo>
                      <a:pt x="2783" y="1418"/>
                    </a:lnTo>
                    <a:cubicBezTo>
                      <a:pt x="2783" y="647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4"/>
              <p:cNvSpPr/>
              <p:nvPr/>
            </p:nvSpPr>
            <p:spPr>
              <a:xfrm>
                <a:off x="2306492" y="6889288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0"/>
                    </a:moveTo>
                    <a:cubicBezTo>
                      <a:pt x="647" y="0"/>
                      <a:pt x="0" y="637"/>
                      <a:pt x="0" y="1407"/>
                    </a:cubicBezTo>
                    <a:cubicBezTo>
                      <a:pt x="0" y="1921"/>
                      <a:pt x="308" y="2352"/>
                      <a:pt x="729" y="2609"/>
                    </a:cubicBezTo>
                    <a:lnTo>
                      <a:pt x="729" y="2393"/>
                    </a:lnTo>
                    <a:cubicBezTo>
                      <a:pt x="390" y="2177"/>
                      <a:pt x="175" y="1797"/>
                      <a:pt x="175" y="1407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07"/>
                    </a:cubicBezTo>
                    <a:lnTo>
                      <a:pt x="2619" y="1459"/>
                    </a:lnTo>
                    <a:lnTo>
                      <a:pt x="2783" y="1459"/>
                    </a:lnTo>
                    <a:lnTo>
                      <a:pt x="2783" y="1407"/>
                    </a:lnTo>
                    <a:cubicBezTo>
                      <a:pt x="2783" y="637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4"/>
              <p:cNvSpPr/>
              <p:nvPr/>
            </p:nvSpPr>
            <p:spPr>
              <a:xfrm>
                <a:off x="2862688" y="5939801"/>
                <a:ext cx="733327" cy="1387435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4"/>
              <p:cNvSpPr/>
              <p:nvPr/>
            </p:nvSpPr>
            <p:spPr>
              <a:xfrm>
                <a:off x="2862688" y="5939801"/>
                <a:ext cx="263115" cy="346899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4"/>
              <p:cNvSpPr/>
              <p:nvPr/>
            </p:nvSpPr>
            <p:spPr>
              <a:xfrm>
                <a:off x="2862688" y="5939801"/>
                <a:ext cx="111761" cy="149192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4"/>
              <p:cNvSpPr/>
              <p:nvPr/>
            </p:nvSpPr>
            <p:spPr>
              <a:xfrm>
                <a:off x="2902334" y="6215831"/>
                <a:ext cx="486528" cy="1046028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9232" extrusionOk="0">
                    <a:moveTo>
                      <a:pt x="53" y="1"/>
                    </a:moveTo>
                    <a:cubicBezTo>
                      <a:pt x="47" y="1"/>
                      <a:pt x="42" y="5"/>
                      <a:pt x="42" y="19"/>
                    </a:cubicBezTo>
                    <a:cubicBezTo>
                      <a:pt x="1" y="19"/>
                      <a:pt x="1" y="19"/>
                      <a:pt x="1" y="60"/>
                    </a:cubicBezTo>
                    <a:lnTo>
                      <a:pt x="8863" y="19180"/>
                    </a:lnTo>
                    <a:lnTo>
                      <a:pt x="8904" y="19232"/>
                    </a:lnTo>
                    <a:cubicBezTo>
                      <a:pt x="8945" y="19180"/>
                      <a:pt x="8945" y="19180"/>
                      <a:pt x="8945" y="19139"/>
                    </a:cubicBezTo>
                    <a:lnTo>
                      <a:pt x="83" y="19"/>
                    </a:lnTo>
                    <a:cubicBezTo>
                      <a:pt x="83" y="19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4"/>
              <p:cNvSpPr/>
              <p:nvPr/>
            </p:nvSpPr>
            <p:spPr>
              <a:xfrm>
                <a:off x="3007352" y="6237478"/>
                <a:ext cx="453517" cy="965749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17756" extrusionOk="0">
                    <a:moveTo>
                      <a:pt x="42" y="1"/>
                    </a:moveTo>
                    <a:cubicBezTo>
                      <a:pt x="0" y="1"/>
                      <a:pt x="0" y="42"/>
                      <a:pt x="0" y="42"/>
                    </a:cubicBezTo>
                    <a:lnTo>
                      <a:pt x="8257" y="17755"/>
                    </a:lnTo>
                    <a:lnTo>
                      <a:pt x="8298" y="17755"/>
                    </a:lnTo>
                    <a:cubicBezTo>
                      <a:pt x="8298" y="17755"/>
                      <a:pt x="8339" y="17714"/>
                      <a:pt x="8298" y="17714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4"/>
              <p:cNvSpPr/>
              <p:nvPr/>
            </p:nvSpPr>
            <p:spPr>
              <a:xfrm>
                <a:off x="3053688" y="6130819"/>
                <a:ext cx="486474" cy="1039991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121" extrusionOk="0">
                    <a:moveTo>
                      <a:pt x="42" y="0"/>
                    </a:moveTo>
                    <a:cubicBezTo>
                      <a:pt x="1" y="42"/>
                      <a:pt x="1" y="42"/>
                      <a:pt x="1" y="83"/>
                    </a:cubicBezTo>
                    <a:lnTo>
                      <a:pt x="8852" y="19121"/>
                    </a:lnTo>
                    <a:lnTo>
                      <a:pt x="8945" y="19121"/>
                    </a:lnTo>
                    <a:lnTo>
                      <a:pt x="8945" y="19080"/>
                    </a:lnTo>
                    <a:lnTo>
                      <a:pt x="83" y="42"/>
                    </a:lnTo>
                    <a:cubicBezTo>
                      <a:pt x="83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4"/>
              <p:cNvSpPr/>
              <p:nvPr/>
            </p:nvSpPr>
            <p:spPr>
              <a:xfrm>
                <a:off x="3353621" y="7161292"/>
                <a:ext cx="242394" cy="16594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4"/>
              <p:cNvSpPr/>
              <p:nvPr/>
            </p:nvSpPr>
            <p:spPr>
              <a:xfrm>
                <a:off x="3423397" y="7219925"/>
                <a:ext cx="121279" cy="78811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449" extrusionOk="0">
                    <a:moveTo>
                      <a:pt x="2054" y="1"/>
                    </a:moveTo>
                    <a:cubicBezTo>
                      <a:pt x="1633" y="83"/>
                      <a:pt x="1202" y="206"/>
                      <a:pt x="822" y="422"/>
                    </a:cubicBezTo>
                    <a:cubicBezTo>
                      <a:pt x="473" y="637"/>
                      <a:pt x="134" y="976"/>
                      <a:pt x="1" y="1366"/>
                    </a:cubicBezTo>
                    <a:lnTo>
                      <a:pt x="52" y="1448"/>
                    </a:lnTo>
                    <a:cubicBezTo>
                      <a:pt x="52" y="1448"/>
                      <a:pt x="56" y="1449"/>
                      <a:pt x="64" y="1449"/>
                    </a:cubicBezTo>
                    <a:cubicBezTo>
                      <a:pt x="211" y="1449"/>
                      <a:pt x="1626" y="1412"/>
                      <a:pt x="222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CBE777-7DC8-4364-A950-5AE7679E07AE}"/>
              </a:ext>
            </a:extLst>
          </p:cNvPr>
          <p:cNvSpPr txBox="1"/>
          <p:nvPr userDrawn="1"/>
        </p:nvSpPr>
        <p:spPr>
          <a:xfrm>
            <a:off x="8365569" y="4774168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938A347-B499-4DBE-9AF4-AD4A410AD437}"/>
              </a:ext>
            </a:extLst>
          </p:cNvPr>
          <p:cNvSpPr txBox="1"/>
          <p:nvPr userDrawn="1"/>
        </p:nvSpPr>
        <p:spPr>
          <a:xfrm>
            <a:off x="2000588" y="6199559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A0C26-40C8-4187-B66F-E29D356D53D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5622" y="-5242325"/>
            <a:ext cx="1771856" cy="1417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96A4EC-0D88-4A3E-9050-6B43835EFE6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972" y="-5242326"/>
            <a:ext cx="1771856" cy="14174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C494CF-1EB0-4239-8FBD-C0A7DC0CED2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1550" y="13452075"/>
            <a:ext cx="1771856" cy="14174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C72C76-CB78-43A8-A6CC-9ADD604C3CD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044" y="13452074"/>
            <a:ext cx="1771856" cy="14174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9FA330-E958-4C8D-A603-29B43F073BB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2515"/>
            <a:ext cx="1771856" cy="141741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75" r:id="rId5"/>
    <p:sldLayoutId id="2147483689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DD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48"/>
          <p:cNvSpPr/>
          <p:nvPr/>
        </p:nvSpPr>
        <p:spPr>
          <a:xfrm>
            <a:off x="3656725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8"/>
          <p:cNvSpPr/>
          <p:nvPr/>
        </p:nvSpPr>
        <p:spPr>
          <a:xfrm>
            <a:off x="5928800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8"/>
          <p:cNvSpPr txBox="1">
            <a:spLocks noGrp="1"/>
          </p:cNvSpPr>
          <p:nvPr>
            <p:ph type="ctrTitle"/>
          </p:nvPr>
        </p:nvSpPr>
        <p:spPr>
          <a:xfrm>
            <a:off x="1760768" y="756391"/>
            <a:ext cx="6123600" cy="29604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C00000"/>
                </a:solidFill>
                <a:effectLst/>
                <a:latin typeface="UTM Colossalis" panose="02040603050506020204" pitchFamily="18" charset="0"/>
              </a:rPr>
              <a:t>MÔN TOÁN </a:t>
            </a:r>
            <a:br>
              <a:rPr lang="en-US" sz="6000" dirty="0">
                <a:solidFill>
                  <a:srgbClr val="C00000"/>
                </a:solidFill>
                <a:effectLst/>
                <a:latin typeface="UTM Colossalis" panose="02040603050506020204" pitchFamily="18" charset="0"/>
              </a:rPr>
            </a:br>
            <a:r>
              <a:rPr lang="en-US" sz="6000" dirty="0">
                <a:solidFill>
                  <a:srgbClr val="C00000"/>
                </a:solidFill>
                <a:effectLst/>
                <a:latin typeface="UTM Colossalis" panose="02040603050506020204" pitchFamily="18" charset="0"/>
              </a:rPr>
              <a:t>LỚP 4</a:t>
            </a:r>
            <a:endParaRPr sz="6000" dirty="0">
              <a:solidFill>
                <a:srgbClr val="C00000"/>
              </a:solidFill>
              <a:effectLst/>
              <a:latin typeface="UTM Colossalis" panose="02040603050506020204" pitchFamily="18" charset="0"/>
            </a:endParaRPr>
          </a:p>
        </p:txBody>
      </p:sp>
      <p:grpSp>
        <p:nvGrpSpPr>
          <p:cNvPr id="1082" name="Google Shape;1082;p48"/>
          <p:cNvGrpSpPr/>
          <p:nvPr/>
        </p:nvGrpSpPr>
        <p:grpSpPr>
          <a:xfrm>
            <a:off x="6839442" y="3144335"/>
            <a:ext cx="1717712" cy="1484188"/>
            <a:chOff x="-2759250" y="1451600"/>
            <a:chExt cx="2559929" cy="2211904"/>
          </a:xfrm>
        </p:grpSpPr>
        <p:sp>
          <p:nvSpPr>
            <p:cNvPr id="1083" name="Google Shape;1083;p48"/>
            <p:cNvSpPr/>
            <p:nvPr/>
          </p:nvSpPr>
          <p:spPr>
            <a:xfrm>
              <a:off x="-2759250" y="1451600"/>
              <a:ext cx="2559929" cy="2211904"/>
            </a:xfrm>
            <a:custGeom>
              <a:avLst/>
              <a:gdLst/>
              <a:ahLst/>
              <a:cxnLst/>
              <a:rect l="l" t="t" r="r" b="b"/>
              <a:pathLst>
                <a:path w="41846" h="36157" extrusionOk="0">
                  <a:moveTo>
                    <a:pt x="18227" y="0"/>
                  </a:moveTo>
                  <a:cubicBezTo>
                    <a:pt x="17888" y="0"/>
                    <a:pt x="17539" y="175"/>
                    <a:pt x="17282" y="431"/>
                  </a:cubicBezTo>
                  <a:cubicBezTo>
                    <a:pt x="17118" y="647"/>
                    <a:pt x="17026" y="904"/>
                    <a:pt x="16985" y="1068"/>
                  </a:cubicBezTo>
                  <a:cubicBezTo>
                    <a:pt x="16944" y="1202"/>
                    <a:pt x="16902" y="1325"/>
                    <a:pt x="16861" y="1458"/>
                  </a:cubicBezTo>
                  <a:cubicBezTo>
                    <a:pt x="16389" y="1499"/>
                    <a:pt x="15876" y="1633"/>
                    <a:pt x="15403" y="1797"/>
                  </a:cubicBezTo>
                  <a:cubicBezTo>
                    <a:pt x="13904" y="2311"/>
                    <a:pt x="12754" y="3379"/>
                    <a:pt x="12148" y="4662"/>
                  </a:cubicBezTo>
                  <a:cubicBezTo>
                    <a:pt x="11635" y="5823"/>
                    <a:pt x="11635" y="7106"/>
                    <a:pt x="12107" y="8215"/>
                  </a:cubicBezTo>
                  <a:cubicBezTo>
                    <a:pt x="12066" y="8215"/>
                    <a:pt x="12066" y="8256"/>
                    <a:pt x="12025" y="8308"/>
                  </a:cubicBezTo>
                  <a:cubicBezTo>
                    <a:pt x="11686" y="8092"/>
                    <a:pt x="11172" y="7835"/>
                    <a:pt x="10567" y="7835"/>
                  </a:cubicBezTo>
                  <a:cubicBezTo>
                    <a:pt x="10094" y="7835"/>
                    <a:pt x="9416" y="8000"/>
                    <a:pt x="8811" y="8770"/>
                  </a:cubicBezTo>
                  <a:cubicBezTo>
                    <a:pt x="8728" y="8903"/>
                    <a:pt x="8646" y="9026"/>
                    <a:pt x="8605" y="9201"/>
                  </a:cubicBezTo>
                  <a:lnTo>
                    <a:pt x="7999" y="13226"/>
                  </a:lnTo>
                  <a:cubicBezTo>
                    <a:pt x="6675" y="15537"/>
                    <a:pt x="5946" y="18186"/>
                    <a:pt x="5946" y="20887"/>
                  </a:cubicBezTo>
                  <a:lnTo>
                    <a:pt x="5946" y="21226"/>
                  </a:lnTo>
                  <a:lnTo>
                    <a:pt x="4498" y="22591"/>
                  </a:lnTo>
                  <a:lnTo>
                    <a:pt x="3933" y="20794"/>
                  </a:lnTo>
                  <a:cubicBezTo>
                    <a:pt x="3769" y="20322"/>
                    <a:pt x="3337" y="20024"/>
                    <a:pt x="2865" y="20024"/>
                  </a:cubicBezTo>
                  <a:cubicBezTo>
                    <a:pt x="2742" y="20024"/>
                    <a:pt x="2649" y="20024"/>
                    <a:pt x="2526" y="20065"/>
                  </a:cubicBezTo>
                  <a:cubicBezTo>
                    <a:pt x="2269" y="20158"/>
                    <a:pt x="2054" y="20281"/>
                    <a:pt x="1931" y="20497"/>
                  </a:cubicBezTo>
                  <a:lnTo>
                    <a:pt x="1879" y="20497"/>
                  </a:lnTo>
                  <a:cubicBezTo>
                    <a:pt x="1674" y="20497"/>
                    <a:pt x="1458" y="20579"/>
                    <a:pt x="1243" y="20712"/>
                  </a:cubicBezTo>
                  <a:cubicBezTo>
                    <a:pt x="1243" y="20712"/>
                    <a:pt x="1201" y="20712"/>
                    <a:pt x="1201" y="20753"/>
                  </a:cubicBezTo>
                  <a:cubicBezTo>
                    <a:pt x="986" y="20794"/>
                    <a:pt x="811" y="20887"/>
                    <a:pt x="688" y="21010"/>
                  </a:cubicBezTo>
                  <a:lnTo>
                    <a:pt x="339" y="21308"/>
                  </a:lnTo>
                  <a:cubicBezTo>
                    <a:pt x="133" y="21524"/>
                    <a:pt x="0" y="21780"/>
                    <a:pt x="0" y="22078"/>
                  </a:cubicBezTo>
                  <a:cubicBezTo>
                    <a:pt x="0" y="22335"/>
                    <a:pt x="82" y="22633"/>
                    <a:pt x="298" y="22807"/>
                  </a:cubicBezTo>
                  <a:lnTo>
                    <a:pt x="2998" y="25374"/>
                  </a:lnTo>
                  <a:cubicBezTo>
                    <a:pt x="3081" y="25456"/>
                    <a:pt x="3163" y="25508"/>
                    <a:pt x="3255" y="25549"/>
                  </a:cubicBezTo>
                  <a:lnTo>
                    <a:pt x="5134" y="26576"/>
                  </a:lnTo>
                  <a:cubicBezTo>
                    <a:pt x="5391" y="27171"/>
                    <a:pt x="5987" y="28116"/>
                    <a:pt x="6757" y="28537"/>
                  </a:cubicBezTo>
                  <a:cubicBezTo>
                    <a:pt x="7147" y="29143"/>
                    <a:pt x="7835" y="30129"/>
                    <a:pt x="8349" y="30468"/>
                  </a:cubicBezTo>
                  <a:cubicBezTo>
                    <a:pt x="8513" y="30591"/>
                    <a:pt x="8728" y="30724"/>
                    <a:pt x="9796" y="31022"/>
                  </a:cubicBezTo>
                  <a:cubicBezTo>
                    <a:pt x="9796" y="31022"/>
                    <a:pt x="9838" y="31063"/>
                    <a:pt x="9889" y="31104"/>
                  </a:cubicBezTo>
                  <a:cubicBezTo>
                    <a:pt x="10187" y="31453"/>
                    <a:pt x="10484" y="31751"/>
                    <a:pt x="10782" y="32049"/>
                  </a:cubicBezTo>
                  <a:cubicBezTo>
                    <a:pt x="12107" y="33250"/>
                    <a:pt x="13606" y="34236"/>
                    <a:pt x="15229" y="34955"/>
                  </a:cubicBezTo>
                  <a:cubicBezTo>
                    <a:pt x="15537" y="35089"/>
                    <a:pt x="15834" y="35212"/>
                    <a:pt x="16173" y="35304"/>
                  </a:cubicBezTo>
                  <a:cubicBezTo>
                    <a:pt x="16307" y="35345"/>
                    <a:pt x="16430" y="35386"/>
                    <a:pt x="16512" y="35427"/>
                  </a:cubicBezTo>
                  <a:cubicBezTo>
                    <a:pt x="16728" y="35468"/>
                    <a:pt x="16902" y="35561"/>
                    <a:pt x="17159" y="35602"/>
                  </a:cubicBezTo>
                  <a:cubicBezTo>
                    <a:pt x="17200" y="35643"/>
                    <a:pt x="17241" y="35643"/>
                    <a:pt x="17282" y="35643"/>
                  </a:cubicBezTo>
                  <a:lnTo>
                    <a:pt x="17334" y="35684"/>
                  </a:lnTo>
                  <a:cubicBezTo>
                    <a:pt x="17498" y="35684"/>
                    <a:pt x="17632" y="35725"/>
                    <a:pt x="17755" y="35777"/>
                  </a:cubicBezTo>
                  <a:cubicBezTo>
                    <a:pt x="17847" y="35777"/>
                    <a:pt x="17929" y="35818"/>
                    <a:pt x="18011" y="35818"/>
                  </a:cubicBezTo>
                  <a:cubicBezTo>
                    <a:pt x="18145" y="35859"/>
                    <a:pt x="18309" y="35900"/>
                    <a:pt x="18443" y="35900"/>
                  </a:cubicBezTo>
                  <a:cubicBezTo>
                    <a:pt x="18525" y="35941"/>
                    <a:pt x="18617" y="35941"/>
                    <a:pt x="18658" y="35941"/>
                  </a:cubicBezTo>
                  <a:cubicBezTo>
                    <a:pt x="18823" y="35982"/>
                    <a:pt x="18997" y="36033"/>
                    <a:pt x="19172" y="36033"/>
                  </a:cubicBezTo>
                  <a:lnTo>
                    <a:pt x="19254" y="36033"/>
                  </a:lnTo>
                  <a:lnTo>
                    <a:pt x="19336" y="36074"/>
                  </a:lnTo>
                  <a:lnTo>
                    <a:pt x="19593" y="36074"/>
                  </a:lnTo>
                  <a:cubicBezTo>
                    <a:pt x="19685" y="36115"/>
                    <a:pt x="19809" y="36115"/>
                    <a:pt x="19901" y="36115"/>
                  </a:cubicBezTo>
                  <a:lnTo>
                    <a:pt x="20158" y="36115"/>
                  </a:lnTo>
                  <a:cubicBezTo>
                    <a:pt x="20240" y="36156"/>
                    <a:pt x="20363" y="36156"/>
                    <a:pt x="20497" y="36156"/>
                  </a:cubicBezTo>
                  <a:lnTo>
                    <a:pt x="22211" y="36156"/>
                  </a:lnTo>
                  <a:cubicBezTo>
                    <a:pt x="22376" y="36115"/>
                    <a:pt x="22550" y="36115"/>
                    <a:pt x="22725" y="36115"/>
                  </a:cubicBezTo>
                  <a:cubicBezTo>
                    <a:pt x="22807" y="36115"/>
                    <a:pt x="22848" y="36074"/>
                    <a:pt x="22930" y="36074"/>
                  </a:cubicBezTo>
                  <a:cubicBezTo>
                    <a:pt x="23146" y="36074"/>
                    <a:pt x="23320" y="36033"/>
                    <a:pt x="23536" y="35982"/>
                  </a:cubicBezTo>
                  <a:lnTo>
                    <a:pt x="23618" y="35982"/>
                  </a:lnTo>
                  <a:cubicBezTo>
                    <a:pt x="23875" y="35941"/>
                    <a:pt x="24091" y="35900"/>
                    <a:pt x="24347" y="35859"/>
                  </a:cubicBezTo>
                  <a:lnTo>
                    <a:pt x="24388" y="35859"/>
                  </a:lnTo>
                  <a:cubicBezTo>
                    <a:pt x="24522" y="35818"/>
                    <a:pt x="24686" y="35777"/>
                    <a:pt x="24820" y="35777"/>
                  </a:cubicBezTo>
                  <a:cubicBezTo>
                    <a:pt x="24861" y="35725"/>
                    <a:pt x="24984" y="35725"/>
                    <a:pt x="24984" y="35725"/>
                  </a:cubicBezTo>
                  <a:cubicBezTo>
                    <a:pt x="25076" y="35684"/>
                    <a:pt x="25200" y="35643"/>
                    <a:pt x="25333" y="35643"/>
                  </a:cubicBezTo>
                  <a:cubicBezTo>
                    <a:pt x="25374" y="35602"/>
                    <a:pt x="25456" y="35602"/>
                    <a:pt x="25497" y="35561"/>
                  </a:cubicBezTo>
                  <a:cubicBezTo>
                    <a:pt x="25672" y="35520"/>
                    <a:pt x="25847" y="35468"/>
                    <a:pt x="26011" y="35427"/>
                  </a:cubicBezTo>
                  <a:cubicBezTo>
                    <a:pt x="27212" y="35047"/>
                    <a:pt x="28373" y="34493"/>
                    <a:pt x="29441" y="33805"/>
                  </a:cubicBezTo>
                  <a:cubicBezTo>
                    <a:pt x="30077" y="33415"/>
                    <a:pt x="30683" y="32994"/>
                    <a:pt x="31197" y="32480"/>
                  </a:cubicBezTo>
                  <a:cubicBezTo>
                    <a:pt x="32049" y="31792"/>
                    <a:pt x="32819" y="30981"/>
                    <a:pt x="33507" y="30077"/>
                  </a:cubicBezTo>
                  <a:cubicBezTo>
                    <a:pt x="33507" y="30036"/>
                    <a:pt x="33548" y="29995"/>
                    <a:pt x="33548" y="29995"/>
                  </a:cubicBezTo>
                  <a:cubicBezTo>
                    <a:pt x="34062" y="29307"/>
                    <a:pt x="34534" y="28537"/>
                    <a:pt x="34914" y="27818"/>
                  </a:cubicBezTo>
                  <a:cubicBezTo>
                    <a:pt x="35253" y="27130"/>
                    <a:pt x="35561" y="26360"/>
                    <a:pt x="35818" y="25590"/>
                  </a:cubicBezTo>
                  <a:cubicBezTo>
                    <a:pt x="35941" y="25200"/>
                    <a:pt x="36074" y="24779"/>
                    <a:pt x="36156" y="24347"/>
                  </a:cubicBezTo>
                  <a:lnTo>
                    <a:pt x="40993" y="22725"/>
                  </a:lnTo>
                  <a:cubicBezTo>
                    <a:pt x="41548" y="22550"/>
                    <a:pt x="41845" y="21955"/>
                    <a:pt x="41630" y="21441"/>
                  </a:cubicBezTo>
                  <a:lnTo>
                    <a:pt x="37820" y="9756"/>
                  </a:lnTo>
                  <a:cubicBezTo>
                    <a:pt x="37738" y="9499"/>
                    <a:pt x="37563" y="9283"/>
                    <a:pt x="37307" y="9160"/>
                  </a:cubicBezTo>
                  <a:cubicBezTo>
                    <a:pt x="37183" y="8903"/>
                    <a:pt x="37009" y="8688"/>
                    <a:pt x="36752" y="8564"/>
                  </a:cubicBezTo>
                  <a:cubicBezTo>
                    <a:pt x="36629" y="8513"/>
                    <a:pt x="36454" y="8472"/>
                    <a:pt x="36331" y="8472"/>
                  </a:cubicBezTo>
                  <a:cubicBezTo>
                    <a:pt x="36198" y="8472"/>
                    <a:pt x="36074" y="8513"/>
                    <a:pt x="35941" y="8564"/>
                  </a:cubicBezTo>
                  <a:cubicBezTo>
                    <a:pt x="35941" y="8564"/>
                    <a:pt x="34103" y="9283"/>
                    <a:pt x="32131" y="10105"/>
                  </a:cubicBezTo>
                  <a:cubicBezTo>
                    <a:pt x="31145" y="9119"/>
                    <a:pt x="30077" y="8308"/>
                    <a:pt x="28927" y="7620"/>
                  </a:cubicBezTo>
                  <a:cubicBezTo>
                    <a:pt x="28578" y="6203"/>
                    <a:pt x="27644" y="4919"/>
                    <a:pt x="26360" y="4026"/>
                  </a:cubicBezTo>
                  <a:cubicBezTo>
                    <a:pt x="26319" y="3296"/>
                    <a:pt x="26062" y="2567"/>
                    <a:pt x="25590" y="1931"/>
                  </a:cubicBezTo>
                  <a:cubicBezTo>
                    <a:pt x="24984" y="1119"/>
                    <a:pt x="24091" y="555"/>
                    <a:pt x="23105" y="390"/>
                  </a:cubicBezTo>
                  <a:cubicBezTo>
                    <a:pt x="22889" y="390"/>
                    <a:pt x="22674" y="349"/>
                    <a:pt x="22468" y="349"/>
                  </a:cubicBezTo>
                  <a:cubicBezTo>
                    <a:pt x="22037" y="349"/>
                    <a:pt x="21523" y="431"/>
                    <a:pt x="21010" y="606"/>
                  </a:cubicBezTo>
                  <a:cubicBezTo>
                    <a:pt x="20835" y="647"/>
                    <a:pt x="20671" y="688"/>
                    <a:pt x="20538" y="729"/>
                  </a:cubicBezTo>
                  <a:cubicBezTo>
                    <a:pt x="20240" y="390"/>
                    <a:pt x="19850" y="216"/>
                    <a:pt x="19429" y="216"/>
                  </a:cubicBezTo>
                  <a:cubicBezTo>
                    <a:pt x="19254" y="216"/>
                    <a:pt x="19131" y="216"/>
                    <a:pt x="18997" y="257"/>
                  </a:cubicBezTo>
                  <a:cubicBezTo>
                    <a:pt x="18874" y="175"/>
                    <a:pt x="18699" y="93"/>
                    <a:pt x="18566" y="41"/>
                  </a:cubicBezTo>
                  <a:cubicBezTo>
                    <a:pt x="18484" y="0"/>
                    <a:pt x="18361" y="0"/>
                    <a:pt x="18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-2324545" y="1854860"/>
              <a:ext cx="1748320" cy="1745812"/>
            </a:xfrm>
            <a:custGeom>
              <a:avLst/>
              <a:gdLst/>
              <a:ahLst/>
              <a:cxnLst/>
              <a:rect l="l" t="t" r="r" b="b"/>
              <a:pathLst>
                <a:path w="28579" h="28538" extrusionOk="0">
                  <a:moveTo>
                    <a:pt x="14284" y="1"/>
                  </a:moveTo>
                  <a:cubicBezTo>
                    <a:pt x="13688" y="1"/>
                    <a:pt x="13093" y="42"/>
                    <a:pt x="12487" y="83"/>
                  </a:cubicBezTo>
                  <a:cubicBezTo>
                    <a:pt x="11717" y="216"/>
                    <a:pt x="10947" y="381"/>
                    <a:pt x="10176" y="596"/>
                  </a:cubicBezTo>
                  <a:cubicBezTo>
                    <a:pt x="9150" y="894"/>
                    <a:pt x="8123" y="1325"/>
                    <a:pt x="7229" y="1880"/>
                  </a:cubicBezTo>
                  <a:cubicBezTo>
                    <a:pt x="6541" y="2270"/>
                    <a:pt x="5905" y="2691"/>
                    <a:pt x="5299" y="3164"/>
                  </a:cubicBezTo>
                  <a:cubicBezTo>
                    <a:pt x="2095" y="5772"/>
                    <a:pt x="0" y="9797"/>
                    <a:pt x="0" y="14295"/>
                  </a:cubicBezTo>
                  <a:cubicBezTo>
                    <a:pt x="0" y="14552"/>
                    <a:pt x="0" y="14808"/>
                    <a:pt x="41" y="15065"/>
                  </a:cubicBezTo>
                  <a:lnTo>
                    <a:pt x="41" y="15445"/>
                  </a:lnTo>
                  <a:cubicBezTo>
                    <a:pt x="123" y="16297"/>
                    <a:pt x="257" y="17160"/>
                    <a:pt x="513" y="17971"/>
                  </a:cubicBezTo>
                  <a:cubicBezTo>
                    <a:pt x="596" y="18443"/>
                    <a:pt x="770" y="18916"/>
                    <a:pt x="934" y="19337"/>
                  </a:cubicBezTo>
                  <a:cubicBezTo>
                    <a:pt x="986" y="19511"/>
                    <a:pt x="1068" y="19635"/>
                    <a:pt x="1109" y="19809"/>
                  </a:cubicBezTo>
                  <a:cubicBezTo>
                    <a:pt x="1150" y="19891"/>
                    <a:pt x="1191" y="19943"/>
                    <a:pt x="1191" y="20025"/>
                  </a:cubicBezTo>
                  <a:cubicBezTo>
                    <a:pt x="1284" y="20199"/>
                    <a:pt x="1366" y="20405"/>
                    <a:pt x="1499" y="20579"/>
                  </a:cubicBezTo>
                  <a:lnTo>
                    <a:pt x="1499" y="20661"/>
                  </a:lnTo>
                  <a:cubicBezTo>
                    <a:pt x="1581" y="20836"/>
                    <a:pt x="1705" y="21011"/>
                    <a:pt x="1797" y="21175"/>
                  </a:cubicBezTo>
                  <a:cubicBezTo>
                    <a:pt x="2136" y="21781"/>
                    <a:pt x="2526" y="22376"/>
                    <a:pt x="2906" y="22931"/>
                  </a:cubicBezTo>
                  <a:cubicBezTo>
                    <a:pt x="3081" y="23105"/>
                    <a:pt x="3204" y="23321"/>
                    <a:pt x="3378" y="23485"/>
                  </a:cubicBezTo>
                  <a:cubicBezTo>
                    <a:pt x="3461" y="23619"/>
                    <a:pt x="3594" y="23701"/>
                    <a:pt x="3676" y="23835"/>
                  </a:cubicBezTo>
                  <a:cubicBezTo>
                    <a:pt x="3933" y="24132"/>
                    <a:pt x="4231" y="24430"/>
                    <a:pt x="4529" y="24687"/>
                  </a:cubicBezTo>
                  <a:cubicBezTo>
                    <a:pt x="5730" y="25847"/>
                    <a:pt x="7147" y="26741"/>
                    <a:pt x="8687" y="27388"/>
                  </a:cubicBezTo>
                  <a:cubicBezTo>
                    <a:pt x="8944" y="27511"/>
                    <a:pt x="9242" y="27644"/>
                    <a:pt x="9540" y="27767"/>
                  </a:cubicBezTo>
                  <a:cubicBezTo>
                    <a:pt x="9663" y="27767"/>
                    <a:pt x="9755" y="27809"/>
                    <a:pt x="9879" y="27850"/>
                  </a:cubicBezTo>
                  <a:cubicBezTo>
                    <a:pt x="10690" y="28106"/>
                    <a:pt x="11552" y="28322"/>
                    <a:pt x="12446" y="28455"/>
                  </a:cubicBezTo>
                  <a:cubicBezTo>
                    <a:pt x="13052" y="28497"/>
                    <a:pt x="13647" y="28538"/>
                    <a:pt x="14284" y="28538"/>
                  </a:cubicBezTo>
                  <a:cubicBezTo>
                    <a:pt x="15270" y="28538"/>
                    <a:pt x="16256" y="28455"/>
                    <a:pt x="17200" y="28240"/>
                  </a:cubicBezTo>
                  <a:cubicBezTo>
                    <a:pt x="17714" y="28158"/>
                    <a:pt x="18227" y="28024"/>
                    <a:pt x="18700" y="27850"/>
                  </a:cubicBezTo>
                  <a:cubicBezTo>
                    <a:pt x="19850" y="27470"/>
                    <a:pt x="20918" y="26997"/>
                    <a:pt x="21903" y="26361"/>
                  </a:cubicBezTo>
                  <a:cubicBezTo>
                    <a:pt x="22499" y="25970"/>
                    <a:pt x="23064" y="25590"/>
                    <a:pt x="23577" y="25118"/>
                  </a:cubicBezTo>
                  <a:cubicBezTo>
                    <a:pt x="24347" y="24430"/>
                    <a:pt x="25066" y="23701"/>
                    <a:pt x="25713" y="22849"/>
                  </a:cubicBezTo>
                  <a:cubicBezTo>
                    <a:pt x="25713" y="22849"/>
                    <a:pt x="25754" y="22808"/>
                    <a:pt x="25754" y="22767"/>
                  </a:cubicBezTo>
                  <a:cubicBezTo>
                    <a:pt x="26227" y="22120"/>
                    <a:pt x="26658" y="21432"/>
                    <a:pt x="27038" y="20754"/>
                  </a:cubicBezTo>
                  <a:cubicBezTo>
                    <a:pt x="27336" y="20066"/>
                    <a:pt x="27633" y="19378"/>
                    <a:pt x="27849" y="18700"/>
                  </a:cubicBezTo>
                  <a:cubicBezTo>
                    <a:pt x="28321" y="17283"/>
                    <a:pt x="28578" y="15835"/>
                    <a:pt x="28578" y="14295"/>
                  </a:cubicBezTo>
                  <a:cubicBezTo>
                    <a:pt x="28578" y="8811"/>
                    <a:pt x="25497" y="4108"/>
                    <a:pt x="21051" y="1664"/>
                  </a:cubicBezTo>
                  <a:cubicBezTo>
                    <a:pt x="19932" y="1069"/>
                    <a:pt x="18741" y="637"/>
                    <a:pt x="17498" y="340"/>
                  </a:cubicBezTo>
                  <a:cubicBezTo>
                    <a:pt x="16471" y="124"/>
                    <a:pt x="15403" y="1"/>
                    <a:pt x="14284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-1793124" y="2373128"/>
              <a:ext cx="910957" cy="1227538"/>
            </a:xfrm>
            <a:custGeom>
              <a:avLst/>
              <a:gdLst/>
              <a:ahLst/>
              <a:cxnLst/>
              <a:rect l="l" t="t" r="r" b="b"/>
              <a:pathLst>
                <a:path w="14891" h="20066" extrusionOk="0">
                  <a:moveTo>
                    <a:pt x="8636" y="0"/>
                  </a:moveTo>
                  <a:lnTo>
                    <a:pt x="6110" y="1459"/>
                  </a:lnTo>
                  <a:cubicBezTo>
                    <a:pt x="6110" y="1459"/>
                    <a:pt x="6069" y="1500"/>
                    <a:pt x="6069" y="1541"/>
                  </a:cubicBezTo>
                  <a:cubicBezTo>
                    <a:pt x="5905" y="2136"/>
                    <a:pt x="4529" y="6850"/>
                    <a:pt x="3543" y="9797"/>
                  </a:cubicBezTo>
                  <a:cubicBezTo>
                    <a:pt x="3461" y="10136"/>
                    <a:pt x="3338" y="10444"/>
                    <a:pt x="3245" y="10700"/>
                  </a:cubicBezTo>
                  <a:cubicBezTo>
                    <a:pt x="3122" y="11039"/>
                    <a:pt x="3030" y="11337"/>
                    <a:pt x="2948" y="11553"/>
                  </a:cubicBezTo>
                  <a:cubicBezTo>
                    <a:pt x="2824" y="11851"/>
                    <a:pt x="2691" y="12189"/>
                    <a:pt x="2568" y="12539"/>
                  </a:cubicBezTo>
                  <a:cubicBezTo>
                    <a:pt x="2095" y="13648"/>
                    <a:pt x="1541" y="15106"/>
                    <a:pt x="976" y="16389"/>
                  </a:cubicBezTo>
                  <a:cubicBezTo>
                    <a:pt x="596" y="17375"/>
                    <a:pt x="257" y="18269"/>
                    <a:pt x="0" y="18916"/>
                  </a:cubicBezTo>
                  <a:cubicBezTo>
                    <a:pt x="257" y="19039"/>
                    <a:pt x="555" y="19172"/>
                    <a:pt x="853" y="19295"/>
                  </a:cubicBezTo>
                  <a:cubicBezTo>
                    <a:pt x="976" y="19295"/>
                    <a:pt x="1068" y="19337"/>
                    <a:pt x="1192" y="19378"/>
                  </a:cubicBezTo>
                  <a:cubicBezTo>
                    <a:pt x="2568" y="19850"/>
                    <a:pt x="4057" y="20066"/>
                    <a:pt x="5597" y="20066"/>
                  </a:cubicBezTo>
                  <a:cubicBezTo>
                    <a:pt x="7137" y="20066"/>
                    <a:pt x="8636" y="19850"/>
                    <a:pt x="10013" y="19378"/>
                  </a:cubicBezTo>
                  <a:cubicBezTo>
                    <a:pt x="11163" y="18998"/>
                    <a:pt x="12231" y="18525"/>
                    <a:pt x="13216" y="17889"/>
                  </a:cubicBezTo>
                  <a:cubicBezTo>
                    <a:pt x="13812" y="17498"/>
                    <a:pt x="14377" y="17118"/>
                    <a:pt x="14890" y="16646"/>
                  </a:cubicBezTo>
                  <a:cubicBezTo>
                    <a:pt x="14798" y="13524"/>
                    <a:pt x="14459" y="6675"/>
                    <a:pt x="12405" y="3553"/>
                  </a:cubicBezTo>
                  <a:cubicBezTo>
                    <a:pt x="10218" y="124"/>
                    <a:pt x="8636" y="0"/>
                    <a:pt x="8636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-2641184" y="2738338"/>
              <a:ext cx="138256" cy="223472"/>
            </a:xfrm>
            <a:custGeom>
              <a:avLst/>
              <a:gdLst/>
              <a:ahLst/>
              <a:cxnLst/>
              <a:rect l="l" t="t" r="r" b="b"/>
              <a:pathLst>
                <a:path w="2260" h="3653" extrusionOk="0">
                  <a:moveTo>
                    <a:pt x="1071" y="0"/>
                  </a:moveTo>
                  <a:cubicBezTo>
                    <a:pt x="1055" y="0"/>
                    <a:pt x="1039" y="5"/>
                    <a:pt x="1027" y="17"/>
                  </a:cubicBezTo>
                  <a:cubicBezTo>
                    <a:pt x="976" y="17"/>
                    <a:pt x="935" y="58"/>
                    <a:pt x="976" y="151"/>
                  </a:cubicBezTo>
                  <a:lnTo>
                    <a:pt x="1880" y="3016"/>
                  </a:lnTo>
                  <a:lnTo>
                    <a:pt x="1880" y="3016"/>
                  </a:lnTo>
                  <a:lnTo>
                    <a:pt x="165" y="531"/>
                  </a:lnTo>
                  <a:cubicBezTo>
                    <a:pt x="124" y="490"/>
                    <a:pt x="83" y="490"/>
                    <a:pt x="42" y="490"/>
                  </a:cubicBezTo>
                  <a:cubicBezTo>
                    <a:pt x="1" y="531"/>
                    <a:pt x="1" y="572"/>
                    <a:pt x="1" y="623"/>
                  </a:cubicBezTo>
                  <a:lnTo>
                    <a:pt x="2095" y="3611"/>
                  </a:lnTo>
                  <a:cubicBezTo>
                    <a:pt x="2095" y="3652"/>
                    <a:pt x="2136" y="3652"/>
                    <a:pt x="2178" y="3652"/>
                  </a:cubicBezTo>
                  <a:lnTo>
                    <a:pt x="2219" y="3652"/>
                  </a:lnTo>
                  <a:cubicBezTo>
                    <a:pt x="2260" y="3652"/>
                    <a:pt x="2260" y="3570"/>
                    <a:pt x="2260" y="3529"/>
                  </a:cubicBezTo>
                  <a:lnTo>
                    <a:pt x="1151" y="58"/>
                  </a:lnTo>
                  <a:cubicBezTo>
                    <a:pt x="1151" y="29"/>
                    <a:pt x="1110" y="0"/>
                    <a:pt x="1071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-2688288" y="2781466"/>
              <a:ext cx="180344" cy="177836"/>
            </a:xfrm>
            <a:custGeom>
              <a:avLst/>
              <a:gdLst/>
              <a:ahLst/>
              <a:cxnLst/>
              <a:rect l="l" t="t" r="r" b="b"/>
              <a:pathLst>
                <a:path w="2948" h="2907" extrusionOk="0">
                  <a:moveTo>
                    <a:pt x="339" y="0"/>
                  </a:moveTo>
                  <a:lnTo>
                    <a:pt x="0" y="339"/>
                  </a:lnTo>
                  <a:lnTo>
                    <a:pt x="2691" y="2906"/>
                  </a:lnTo>
                  <a:lnTo>
                    <a:pt x="2948" y="2691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-2508007" y="2626940"/>
              <a:ext cx="939832" cy="641420"/>
            </a:xfrm>
            <a:custGeom>
              <a:avLst/>
              <a:gdLst/>
              <a:ahLst/>
              <a:cxnLst/>
              <a:rect l="l" t="t" r="r" b="b"/>
              <a:pathLst>
                <a:path w="15363" h="10485" extrusionOk="0">
                  <a:moveTo>
                    <a:pt x="5648" y="0"/>
                  </a:moveTo>
                  <a:lnTo>
                    <a:pt x="1" y="5217"/>
                  </a:lnTo>
                  <a:lnTo>
                    <a:pt x="10146" y="10484"/>
                  </a:lnTo>
                  <a:lnTo>
                    <a:pt x="15363" y="4754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-2523729" y="2663338"/>
              <a:ext cx="968767" cy="649617"/>
            </a:xfrm>
            <a:custGeom>
              <a:avLst/>
              <a:gdLst/>
              <a:ahLst/>
              <a:cxnLst/>
              <a:rect l="l" t="t" r="r" b="b"/>
              <a:pathLst>
                <a:path w="15836" h="10619" extrusionOk="0">
                  <a:moveTo>
                    <a:pt x="6080" y="1"/>
                  </a:moveTo>
                  <a:lnTo>
                    <a:pt x="1" y="4837"/>
                  </a:lnTo>
                  <a:lnTo>
                    <a:pt x="10742" y="10619"/>
                  </a:lnTo>
                  <a:lnTo>
                    <a:pt x="15835" y="5268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-2382906" y="2954894"/>
              <a:ext cx="1199214" cy="455815"/>
            </a:xfrm>
            <a:custGeom>
              <a:avLst/>
              <a:gdLst/>
              <a:ahLst/>
              <a:cxnLst/>
              <a:rect l="l" t="t" r="r" b="b"/>
              <a:pathLst>
                <a:path w="19603" h="7451" extrusionOk="0">
                  <a:moveTo>
                    <a:pt x="4603" y="1"/>
                  </a:moveTo>
                  <a:cubicBezTo>
                    <a:pt x="4578" y="1"/>
                    <a:pt x="4559" y="10"/>
                    <a:pt x="4548" y="30"/>
                  </a:cubicBezTo>
                  <a:cubicBezTo>
                    <a:pt x="4374" y="420"/>
                    <a:pt x="5318" y="2895"/>
                    <a:pt x="5318" y="2895"/>
                  </a:cubicBezTo>
                  <a:cubicBezTo>
                    <a:pt x="5318" y="2895"/>
                    <a:pt x="1043" y="1372"/>
                    <a:pt x="165" y="1372"/>
                  </a:cubicBezTo>
                  <a:cubicBezTo>
                    <a:pt x="57" y="1372"/>
                    <a:pt x="0" y="1395"/>
                    <a:pt x="9" y="1447"/>
                  </a:cubicBezTo>
                  <a:cubicBezTo>
                    <a:pt x="91" y="1868"/>
                    <a:pt x="779" y="2988"/>
                    <a:pt x="1467" y="3111"/>
                  </a:cubicBezTo>
                  <a:cubicBezTo>
                    <a:pt x="1467" y="3111"/>
                    <a:pt x="2402" y="4733"/>
                    <a:pt x="2915" y="5082"/>
                  </a:cubicBezTo>
                  <a:cubicBezTo>
                    <a:pt x="3388" y="5421"/>
                    <a:pt x="9806" y="6787"/>
                    <a:pt x="11562" y="7044"/>
                  </a:cubicBezTo>
                  <a:cubicBezTo>
                    <a:pt x="12470" y="7203"/>
                    <a:pt x="13732" y="7450"/>
                    <a:pt x="14928" y="7450"/>
                  </a:cubicBezTo>
                  <a:cubicBezTo>
                    <a:pt x="16045" y="7450"/>
                    <a:pt x="17104" y="7234"/>
                    <a:pt x="17764" y="6530"/>
                  </a:cubicBezTo>
                  <a:cubicBezTo>
                    <a:pt x="19140" y="5082"/>
                    <a:pt x="19602" y="3501"/>
                    <a:pt x="19602" y="3501"/>
                  </a:cubicBezTo>
                  <a:lnTo>
                    <a:pt x="15074" y="3029"/>
                  </a:lnTo>
                  <a:lnTo>
                    <a:pt x="7536" y="3070"/>
                  </a:lnTo>
                  <a:cubicBezTo>
                    <a:pt x="7536" y="3070"/>
                    <a:pt x="5048" y="1"/>
                    <a:pt x="460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-1588986" y="2600512"/>
              <a:ext cx="662219" cy="633895"/>
            </a:xfrm>
            <a:custGeom>
              <a:avLst/>
              <a:gdLst/>
              <a:ahLst/>
              <a:cxnLst/>
              <a:rect l="l" t="t" r="r" b="b"/>
              <a:pathLst>
                <a:path w="10825" h="10362" extrusionOk="0">
                  <a:moveTo>
                    <a:pt x="5341" y="1"/>
                  </a:moveTo>
                  <a:cubicBezTo>
                    <a:pt x="5341" y="1"/>
                    <a:pt x="2691" y="607"/>
                    <a:pt x="2003" y="3174"/>
                  </a:cubicBezTo>
                  <a:cubicBezTo>
                    <a:pt x="1367" y="5741"/>
                    <a:pt x="1" y="8781"/>
                    <a:pt x="1" y="8781"/>
                  </a:cubicBezTo>
                  <a:lnTo>
                    <a:pt x="8000" y="10362"/>
                  </a:lnTo>
                  <a:cubicBezTo>
                    <a:pt x="8000" y="10362"/>
                    <a:pt x="10824" y="607"/>
                    <a:pt x="5341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-1576384" y="2616234"/>
              <a:ext cx="434771" cy="607529"/>
            </a:xfrm>
            <a:custGeom>
              <a:avLst/>
              <a:gdLst/>
              <a:ahLst/>
              <a:cxnLst/>
              <a:rect l="l" t="t" r="r" b="b"/>
              <a:pathLst>
                <a:path w="7107" h="9931" extrusionOk="0">
                  <a:moveTo>
                    <a:pt x="4672" y="0"/>
                  </a:moveTo>
                  <a:cubicBezTo>
                    <a:pt x="3728" y="93"/>
                    <a:pt x="2999" y="688"/>
                    <a:pt x="2362" y="1500"/>
                  </a:cubicBezTo>
                  <a:cubicBezTo>
                    <a:pt x="565" y="4026"/>
                    <a:pt x="0" y="8606"/>
                    <a:pt x="0" y="8606"/>
                  </a:cubicBezTo>
                  <a:cubicBezTo>
                    <a:pt x="0" y="8647"/>
                    <a:pt x="52" y="8647"/>
                    <a:pt x="52" y="8647"/>
                  </a:cubicBezTo>
                  <a:lnTo>
                    <a:pt x="7065" y="9930"/>
                  </a:lnTo>
                  <a:lnTo>
                    <a:pt x="7106" y="9930"/>
                  </a:lnTo>
                  <a:lnTo>
                    <a:pt x="7106" y="9889"/>
                  </a:lnTo>
                  <a:lnTo>
                    <a:pt x="94" y="8573"/>
                  </a:lnTo>
                  <a:lnTo>
                    <a:pt x="94" y="8573"/>
                  </a:lnTo>
                  <a:cubicBezTo>
                    <a:pt x="96" y="8521"/>
                    <a:pt x="105" y="8412"/>
                    <a:pt x="134" y="8267"/>
                  </a:cubicBezTo>
                  <a:cubicBezTo>
                    <a:pt x="257" y="7497"/>
                    <a:pt x="606" y="5525"/>
                    <a:pt x="1335" y="3728"/>
                  </a:cubicBezTo>
                  <a:cubicBezTo>
                    <a:pt x="1674" y="2783"/>
                    <a:pt x="2105" y="1931"/>
                    <a:pt x="2660" y="1284"/>
                  </a:cubicBezTo>
                  <a:cubicBezTo>
                    <a:pt x="3214" y="606"/>
                    <a:pt x="3902" y="175"/>
                    <a:pt x="4672" y="52"/>
                  </a:cubicBezTo>
                  <a:cubicBezTo>
                    <a:pt x="4672" y="52"/>
                    <a:pt x="4714" y="52"/>
                    <a:pt x="47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-2012985" y="1601416"/>
              <a:ext cx="515155" cy="623067"/>
            </a:xfrm>
            <a:custGeom>
              <a:avLst/>
              <a:gdLst/>
              <a:ahLst/>
              <a:cxnLst/>
              <a:rect l="l" t="t" r="r" b="b"/>
              <a:pathLst>
                <a:path w="8421" h="10185" extrusionOk="0">
                  <a:moveTo>
                    <a:pt x="5314" y="0"/>
                  </a:moveTo>
                  <a:cubicBezTo>
                    <a:pt x="4765" y="0"/>
                    <a:pt x="4211" y="106"/>
                    <a:pt x="3677" y="293"/>
                  </a:cubicBezTo>
                  <a:cubicBezTo>
                    <a:pt x="2568" y="724"/>
                    <a:pt x="1541" y="1535"/>
                    <a:pt x="1027" y="2644"/>
                  </a:cubicBezTo>
                  <a:cubicBezTo>
                    <a:pt x="555" y="3754"/>
                    <a:pt x="637" y="5130"/>
                    <a:pt x="1448" y="6064"/>
                  </a:cubicBezTo>
                  <a:cubicBezTo>
                    <a:pt x="771" y="6321"/>
                    <a:pt x="206" y="6968"/>
                    <a:pt x="124" y="7697"/>
                  </a:cubicBezTo>
                  <a:cubicBezTo>
                    <a:pt x="0" y="8426"/>
                    <a:pt x="298" y="9145"/>
                    <a:pt x="894" y="9576"/>
                  </a:cubicBezTo>
                  <a:cubicBezTo>
                    <a:pt x="1233" y="9874"/>
                    <a:pt x="1623" y="10007"/>
                    <a:pt x="2054" y="10089"/>
                  </a:cubicBezTo>
                  <a:cubicBezTo>
                    <a:pt x="2294" y="10152"/>
                    <a:pt x="2542" y="10185"/>
                    <a:pt x="2795" y="10185"/>
                  </a:cubicBezTo>
                  <a:cubicBezTo>
                    <a:pt x="3085" y="10185"/>
                    <a:pt x="3381" y="10141"/>
                    <a:pt x="3677" y="10048"/>
                  </a:cubicBezTo>
                  <a:cubicBezTo>
                    <a:pt x="4662" y="9750"/>
                    <a:pt x="5391" y="8847"/>
                    <a:pt x="5905" y="7953"/>
                  </a:cubicBezTo>
                  <a:cubicBezTo>
                    <a:pt x="7096" y="5725"/>
                    <a:pt x="8421" y="2521"/>
                    <a:pt x="6932" y="509"/>
                  </a:cubicBezTo>
                  <a:cubicBezTo>
                    <a:pt x="6798" y="293"/>
                    <a:pt x="6542" y="159"/>
                    <a:pt x="6285" y="118"/>
                  </a:cubicBezTo>
                  <a:cubicBezTo>
                    <a:pt x="5967" y="38"/>
                    <a:pt x="5642" y="0"/>
                    <a:pt x="53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-1921896" y="1688589"/>
              <a:ext cx="722477" cy="763525"/>
            </a:xfrm>
            <a:custGeom>
              <a:avLst/>
              <a:gdLst/>
              <a:ahLst/>
              <a:cxnLst/>
              <a:rect l="l" t="t" r="r" b="b"/>
              <a:pathLst>
                <a:path w="11810" h="12481" extrusionOk="0">
                  <a:moveTo>
                    <a:pt x="6433" y="0"/>
                  </a:moveTo>
                  <a:cubicBezTo>
                    <a:pt x="5602" y="0"/>
                    <a:pt x="4970" y="110"/>
                    <a:pt x="4970" y="110"/>
                  </a:cubicBezTo>
                  <a:cubicBezTo>
                    <a:pt x="4970" y="110"/>
                    <a:pt x="0" y="1353"/>
                    <a:pt x="688" y="5717"/>
                  </a:cubicBezTo>
                  <a:cubicBezTo>
                    <a:pt x="729" y="6138"/>
                    <a:pt x="822" y="6528"/>
                    <a:pt x="904" y="6949"/>
                  </a:cubicBezTo>
                  <a:cubicBezTo>
                    <a:pt x="986" y="7258"/>
                    <a:pt x="1079" y="7555"/>
                    <a:pt x="1120" y="7812"/>
                  </a:cubicBezTo>
                  <a:cubicBezTo>
                    <a:pt x="1944" y="10751"/>
                    <a:pt x="3334" y="12480"/>
                    <a:pt x="5087" y="12480"/>
                  </a:cubicBezTo>
                  <a:cubicBezTo>
                    <a:pt x="5147" y="12480"/>
                    <a:pt x="5207" y="12478"/>
                    <a:pt x="5268" y="12474"/>
                  </a:cubicBezTo>
                  <a:cubicBezTo>
                    <a:pt x="7538" y="12299"/>
                    <a:pt x="11388" y="10718"/>
                    <a:pt x="11604" y="8192"/>
                  </a:cubicBezTo>
                  <a:cubicBezTo>
                    <a:pt x="11809" y="5666"/>
                    <a:pt x="10998" y="1990"/>
                    <a:pt x="9458" y="788"/>
                  </a:cubicBezTo>
                  <a:cubicBezTo>
                    <a:pt x="8631" y="149"/>
                    <a:pt x="7398" y="0"/>
                    <a:pt x="6433" y="0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-1450793" y="2195356"/>
              <a:ext cx="186033" cy="282751"/>
            </a:xfrm>
            <a:custGeom>
              <a:avLst/>
              <a:gdLst/>
              <a:ahLst/>
              <a:cxnLst/>
              <a:rect l="l" t="t" r="r" b="b"/>
              <a:pathLst>
                <a:path w="3041" h="4622" extrusionOk="0">
                  <a:moveTo>
                    <a:pt x="2055" y="0"/>
                  </a:moveTo>
                  <a:lnTo>
                    <a:pt x="1" y="2691"/>
                  </a:lnTo>
                  <a:lnTo>
                    <a:pt x="514" y="4621"/>
                  </a:lnTo>
                  <a:cubicBezTo>
                    <a:pt x="514" y="4621"/>
                    <a:pt x="2229" y="4365"/>
                    <a:pt x="3040" y="2906"/>
                  </a:cubicBezTo>
                  <a:lnTo>
                    <a:pt x="2055" y="0"/>
                  </a:ln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-1722774" y="1536020"/>
              <a:ext cx="701738" cy="784631"/>
            </a:xfrm>
            <a:custGeom>
              <a:avLst/>
              <a:gdLst/>
              <a:ahLst/>
              <a:cxnLst/>
              <a:rect l="l" t="t" r="r" b="b"/>
              <a:pathLst>
                <a:path w="11471" h="12826" extrusionOk="0">
                  <a:moveTo>
                    <a:pt x="5667" y="1"/>
                  </a:moveTo>
                  <a:cubicBezTo>
                    <a:pt x="5263" y="1"/>
                    <a:pt x="4858" y="82"/>
                    <a:pt x="4447" y="202"/>
                  </a:cubicBezTo>
                  <a:cubicBezTo>
                    <a:pt x="3040" y="592"/>
                    <a:pt x="1582" y="1578"/>
                    <a:pt x="689" y="2728"/>
                  </a:cubicBezTo>
                  <a:cubicBezTo>
                    <a:pt x="257" y="3241"/>
                    <a:pt x="1" y="3929"/>
                    <a:pt x="1" y="4617"/>
                  </a:cubicBezTo>
                  <a:cubicBezTo>
                    <a:pt x="42" y="5295"/>
                    <a:pt x="339" y="5983"/>
                    <a:pt x="853" y="6363"/>
                  </a:cubicBezTo>
                  <a:cubicBezTo>
                    <a:pt x="1191" y="6597"/>
                    <a:pt x="1604" y="6735"/>
                    <a:pt x="2008" y="6735"/>
                  </a:cubicBezTo>
                  <a:cubicBezTo>
                    <a:pt x="2278" y="6735"/>
                    <a:pt x="2545" y="6673"/>
                    <a:pt x="2783" y="6537"/>
                  </a:cubicBezTo>
                  <a:lnTo>
                    <a:pt x="2783" y="6537"/>
                  </a:lnTo>
                  <a:cubicBezTo>
                    <a:pt x="2650" y="7051"/>
                    <a:pt x="2527" y="7564"/>
                    <a:pt x="2701" y="8078"/>
                  </a:cubicBezTo>
                  <a:cubicBezTo>
                    <a:pt x="2783" y="8376"/>
                    <a:pt x="2999" y="8632"/>
                    <a:pt x="3256" y="8848"/>
                  </a:cubicBezTo>
                  <a:cubicBezTo>
                    <a:pt x="3636" y="9146"/>
                    <a:pt x="4108" y="9320"/>
                    <a:pt x="4580" y="9320"/>
                  </a:cubicBezTo>
                  <a:cubicBezTo>
                    <a:pt x="5053" y="9320"/>
                    <a:pt x="5474" y="9105"/>
                    <a:pt x="5823" y="8766"/>
                  </a:cubicBezTo>
                  <a:lnTo>
                    <a:pt x="5823" y="8766"/>
                  </a:lnTo>
                  <a:cubicBezTo>
                    <a:pt x="5782" y="9577"/>
                    <a:pt x="5905" y="10265"/>
                    <a:pt x="6162" y="11076"/>
                  </a:cubicBezTo>
                  <a:cubicBezTo>
                    <a:pt x="6295" y="11549"/>
                    <a:pt x="6552" y="12011"/>
                    <a:pt x="6891" y="12401"/>
                  </a:cubicBezTo>
                  <a:cubicBezTo>
                    <a:pt x="7184" y="12662"/>
                    <a:pt x="7587" y="12826"/>
                    <a:pt x="7991" y="12826"/>
                  </a:cubicBezTo>
                  <a:cubicBezTo>
                    <a:pt x="8111" y="12826"/>
                    <a:pt x="8232" y="12811"/>
                    <a:pt x="8349" y="12781"/>
                  </a:cubicBezTo>
                  <a:cubicBezTo>
                    <a:pt x="8729" y="12658"/>
                    <a:pt x="8986" y="12319"/>
                    <a:pt x="9201" y="11970"/>
                  </a:cubicBezTo>
                  <a:cubicBezTo>
                    <a:pt x="9376" y="11631"/>
                    <a:pt x="9417" y="11199"/>
                    <a:pt x="9458" y="10819"/>
                  </a:cubicBezTo>
                  <a:cubicBezTo>
                    <a:pt x="10783" y="10008"/>
                    <a:pt x="11471" y="8293"/>
                    <a:pt x="11173" y="6753"/>
                  </a:cubicBezTo>
                  <a:cubicBezTo>
                    <a:pt x="10916" y="5254"/>
                    <a:pt x="9838" y="3970"/>
                    <a:pt x="8513" y="3200"/>
                  </a:cubicBezTo>
                  <a:cubicBezTo>
                    <a:pt x="8606" y="2471"/>
                    <a:pt x="8390" y="1742"/>
                    <a:pt x="7959" y="1146"/>
                  </a:cubicBezTo>
                  <a:cubicBezTo>
                    <a:pt x="7528" y="551"/>
                    <a:pt x="6850" y="161"/>
                    <a:pt x="6121" y="37"/>
                  </a:cubicBezTo>
                  <a:cubicBezTo>
                    <a:pt x="5970" y="12"/>
                    <a:pt x="5818" y="1"/>
                    <a:pt x="56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-1664964" y="1514426"/>
              <a:ext cx="130119" cy="147615"/>
            </a:xfrm>
            <a:custGeom>
              <a:avLst/>
              <a:gdLst/>
              <a:ahLst/>
              <a:cxnLst/>
              <a:rect l="l" t="t" r="r" b="b"/>
              <a:pathLst>
                <a:path w="2127" h="2413" extrusionOk="0">
                  <a:moveTo>
                    <a:pt x="514" y="0"/>
                  </a:moveTo>
                  <a:cubicBezTo>
                    <a:pt x="421" y="0"/>
                    <a:pt x="339" y="41"/>
                    <a:pt x="298" y="92"/>
                  </a:cubicBezTo>
                  <a:cubicBezTo>
                    <a:pt x="257" y="134"/>
                    <a:pt x="216" y="216"/>
                    <a:pt x="216" y="298"/>
                  </a:cubicBezTo>
                  <a:cubicBezTo>
                    <a:pt x="0" y="945"/>
                    <a:pt x="123" y="1674"/>
                    <a:pt x="514" y="2228"/>
                  </a:cubicBezTo>
                  <a:cubicBezTo>
                    <a:pt x="582" y="2331"/>
                    <a:pt x="687" y="2413"/>
                    <a:pt x="791" y="2413"/>
                  </a:cubicBezTo>
                  <a:cubicBezTo>
                    <a:pt x="812" y="2413"/>
                    <a:pt x="832" y="2410"/>
                    <a:pt x="853" y="2403"/>
                  </a:cubicBezTo>
                  <a:cubicBezTo>
                    <a:pt x="1027" y="2352"/>
                    <a:pt x="1109" y="2269"/>
                    <a:pt x="1191" y="2146"/>
                  </a:cubicBezTo>
                  <a:cubicBezTo>
                    <a:pt x="1582" y="1715"/>
                    <a:pt x="1838" y="1243"/>
                    <a:pt x="2013" y="688"/>
                  </a:cubicBezTo>
                  <a:cubicBezTo>
                    <a:pt x="2126" y="419"/>
                    <a:pt x="1917" y="213"/>
                    <a:pt x="1691" y="213"/>
                  </a:cubicBezTo>
                  <a:cubicBezTo>
                    <a:pt x="1590" y="213"/>
                    <a:pt x="1486" y="254"/>
                    <a:pt x="1407" y="349"/>
                  </a:cubicBezTo>
                  <a:cubicBezTo>
                    <a:pt x="1366" y="390"/>
                    <a:pt x="1325" y="431"/>
                    <a:pt x="1284" y="472"/>
                  </a:cubicBezTo>
                  <a:cubicBezTo>
                    <a:pt x="1109" y="729"/>
                    <a:pt x="986" y="1027"/>
                    <a:pt x="894" y="1376"/>
                  </a:cubicBezTo>
                  <a:cubicBezTo>
                    <a:pt x="894" y="986"/>
                    <a:pt x="853" y="606"/>
                    <a:pt x="729" y="216"/>
                  </a:cubicBezTo>
                  <a:cubicBezTo>
                    <a:pt x="678" y="134"/>
                    <a:pt x="637" y="41"/>
                    <a:pt x="5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-1664964" y="2131857"/>
              <a:ext cx="54690" cy="50836"/>
            </a:xfrm>
            <a:custGeom>
              <a:avLst/>
              <a:gdLst/>
              <a:ahLst/>
              <a:cxnLst/>
              <a:rect l="l" t="t" r="r" b="b"/>
              <a:pathLst>
                <a:path w="894" h="831" extrusionOk="0">
                  <a:moveTo>
                    <a:pt x="432" y="1"/>
                  </a:moveTo>
                  <a:cubicBezTo>
                    <a:pt x="402" y="1"/>
                    <a:pt x="370" y="4"/>
                    <a:pt x="339" y="12"/>
                  </a:cubicBezTo>
                  <a:cubicBezTo>
                    <a:pt x="123" y="94"/>
                    <a:pt x="0" y="309"/>
                    <a:pt x="82" y="525"/>
                  </a:cubicBezTo>
                  <a:cubicBezTo>
                    <a:pt x="118" y="705"/>
                    <a:pt x="289" y="830"/>
                    <a:pt x="476" y="830"/>
                  </a:cubicBezTo>
                  <a:cubicBezTo>
                    <a:pt x="502" y="830"/>
                    <a:pt x="528" y="828"/>
                    <a:pt x="555" y="823"/>
                  </a:cubicBezTo>
                  <a:cubicBezTo>
                    <a:pt x="770" y="730"/>
                    <a:pt x="894" y="525"/>
                    <a:pt x="853" y="309"/>
                  </a:cubicBezTo>
                  <a:cubicBezTo>
                    <a:pt x="782" y="125"/>
                    <a:pt x="614" y="1"/>
                    <a:pt x="43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-1835212" y="2188137"/>
              <a:ext cx="54690" cy="50531"/>
            </a:xfrm>
            <a:custGeom>
              <a:avLst/>
              <a:gdLst/>
              <a:ahLst/>
              <a:cxnLst/>
              <a:rect l="l" t="t" r="r" b="b"/>
              <a:pathLst>
                <a:path w="894" h="826" extrusionOk="0">
                  <a:moveTo>
                    <a:pt x="475" y="0"/>
                  </a:moveTo>
                  <a:cubicBezTo>
                    <a:pt x="431" y="0"/>
                    <a:pt x="385" y="9"/>
                    <a:pt x="339" y="26"/>
                  </a:cubicBezTo>
                  <a:cubicBezTo>
                    <a:pt x="124" y="67"/>
                    <a:pt x="0" y="324"/>
                    <a:pt x="41" y="539"/>
                  </a:cubicBezTo>
                  <a:cubicBezTo>
                    <a:pt x="106" y="708"/>
                    <a:pt x="251" y="826"/>
                    <a:pt x="414" y="826"/>
                  </a:cubicBezTo>
                  <a:cubicBezTo>
                    <a:pt x="460" y="826"/>
                    <a:pt x="507" y="816"/>
                    <a:pt x="555" y="796"/>
                  </a:cubicBezTo>
                  <a:cubicBezTo>
                    <a:pt x="771" y="755"/>
                    <a:pt x="894" y="498"/>
                    <a:pt x="853" y="283"/>
                  </a:cubicBezTo>
                  <a:cubicBezTo>
                    <a:pt x="788" y="113"/>
                    <a:pt x="641" y="0"/>
                    <a:pt x="4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-1678178" y="2263198"/>
              <a:ext cx="18291" cy="16884"/>
            </a:xfrm>
            <a:custGeom>
              <a:avLst/>
              <a:gdLst/>
              <a:ahLst/>
              <a:cxnLst/>
              <a:rect l="l" t="t" r="r" b="b"/>
              <a:pathLst>
                <a:path w="299" h="276" extrusionOk="0">
                  <a:moveTo>
                    <a:pt x="175" y="0"/>
                  </a:moveTo>
                  <a:cubicBezTo>
                    <a:pt x="124" y="0"/>
                    <a:pt x="83" y="0"/>
                    <a:pt x="42" y="41"/>
                  </a:cubicBezTo>
                  <a:cubicBezTo>
                    <a:pt x="1" y="83"/>
                    <a:pt x="1" y="124"/>
                    <a:pt x="1" y="175"/>
                  </a:cubicBezTo>
                  <a:lnTo>
                    <a:pt x="1" y="257"/>
                  </a:lnTo>
                  <a:cubicBezTo>
                    <a:pt x="1" y="257"/>
                    <a:pt x="19" y="275"/>
                    <a:pt x="31" y="275"/>
                  </a:cubicBezTo>
                  <a:cubicBezTo>
                    <a:pt x="37" y="275"/>
                    <a:pt x="42" y="271"/>
                    <a:pt x="42" y="257"/>
                  </a:cubicBezTo>
                  <a:cubicBezTo>
                    <a:pt x="83" y="257"/>
                    <a:pt x="83" y="257"/>
                    <a:pt x="83" y="216"/>
                  </a:cubicBezTo>
                  <a:lnTo>
                    <a:pt x="83" y="175"/>
                  </a:lnTo>
                  <a:cubicBezTo>
                    <a:pt x="83" y="175"/>
                    <a:pt x="83" y="124"/>
                    <a:pt x="124" y="124"/>
                  </a:cubicBezTo>
                  <a:cubicBezTo>
                    <a:pt x="124" y="83"/>
                    <a:pt x="124" y="83"/>
                    <a:pt x="175" y="83"/>
                  </a:cubicBezTo>
                  <a:lnTo>
                    <a:pt x="216" y="83"/>
                  </a:lnTo>
                  <a:cubicBezTo>
                    <a:pt x="237" y="103"/>
                    <a:pt x="247" y="113"/>
                    <a:pt x="257" y="113"/>
                  </a:cubicBezTo>
                  <a:cubicBezTo>
                    <a:pt x="268" y="113"/>
                    <a:pt x="278" y="103"/>
                    <a:pt x="298" y="83"/>
                  </a:cubicBezTo>
                  <a:cubicBezTo>
                    <a:pt x="298" y="83"/>
                    <a:pt x="298" y="41"/>
                    <a:pt x="257" y="41"/>
                  </a:cubicBezTo>
                  <a:cubicBezTo>
                    <a:pt x="257" y="0"/>
                    <a:pt x="216" y="0"/>
                    <a:pt x="1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-1761742" y="2184650"/>
              <a:ext cx="59768" cy="109993"/>
            </a:xfrm>
            <a:custGeom>
              <a:avLst/>
              <a:gdLst/>
              <a:ahLst/>
              <a:cxnLst/>
              <a:rect l="l" t="t" r="r" b="b"/>
              <a:pathLst>
                <a:path w="977" h="1798" extrusionOk="0">
                  <a:moveTo>
                    <a:pt x="42" y="1"/>
                  </a:moveTo>
                  <a:cubicBezTo>
                    <a:pt x="1" y="1"/>
                    <a:pt x="1" y="42"/>
                    <a:pt x="1" y="42"/>
                  </a:cubicBezTo>
                  <a:cubicBezTo>
                    <a:pt x="1" y="216"/>
                    <a:pt x="1" y="340"/>
                    <a:pt x="42" y="514"/>
                  </a:cubicBezTo>
                  <a:cubicBezTo>
                    <a:pt x="42" y="812"/>
                    <a:pt x="83" y="1110"/>
                    <a:pt x="206" y="1367"/>
                  </a:cubicBezTo>
                  <a:cubicBezTo>
                    <a:pt x="340" y="1582"/>
                    <a:pt x="596" y="1798"/>
                    <a:pt x="853" y="1798"/>
                  </a:cubicBezTo>
                  <a:lnTo>
                    <a:pt x="935" y="1798"/>
                  </a:lnTo>
                  <a:lnTo>
                    <a:pt x="976" y="1757"/>
                  </a:lnTo>
                  <a:cubicBezTo>
                    <a:pt x="976" y="1716"/>
                    <a:pt x="935" y="1716"/>
                    <a:pt x="935" y="1716"/>
                  </a:cubicBezTo>
                  <a:lnTo>
                    <a:pt x="853" y="1716"/>
                  </a:lnTo>
                  <a:cubicBezTo>
                    <a:pt x="638" y="1716"/>
                    <a:pt x="381" y="1541"/>
                    <a:pt x="299" y="1325"/>
                  </a:cubicBezTo>
                  <a:cubicBezTo>
                    <a:pt x="165" y="1069"/>
                    <a:pt x="124" y="771"/>
                    <a:pt x="83" y="514"/>
                  </a:cubicBezTo>
                  <a:lnTo>
                    <a:pt x="83" y="42"/>
                  </a:lnTo>
                  <a:cubicBezTo>
                    <a:pt x="83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-1688822" y="2281428"/>
              <a:ext cx="60319" cy="42150"/>
            </a:xfrm>
            <a:custGeom>
              <a:avLst/>
              <a:gdLst/>
              <a:ahLst/>
              <a:cxnLst/>
              <a:rect l="l" t="t" r="r" b="b"/>
              <a:pathLst>
                <a:path w="986" h="689" extrusionOk="0">
                  <a:moveTo>
                    <a:pt x="945" y="0"/>
                  </a:moveTo>
                  <a:cubicBezTo>
                    <a:pt x="945" y="0"/>
                    <a:pt x="945" y="41"/>
                    <a:pt x="904" y="41"/>
                  </a:cubicBezTo>
                  <a:cubicBezTo>
                    <a:pt x="904" y="257"/>
                    <a:pt x="770" y="432"/>
                    <a:pt x="606" y="514"/>
                  </a:cubicBezTo>
                  <a:cubicBezTo>
                    <a:pt x="513" y="555"/>
                    <a:pt x="390" y="596"/>
                    <a:pt x="257" y="596"/>
                  </a:cubicBezTo>
                  <a:cubicBezTo>
                    <a:pt x="175" y="596"/>
                    <a:pt x="134" y="596"/>
                    <a:pt x="41" y="555"/>
                  </a:cubicBezTo>
                  <a:cubicBezTo>
                    <a:pt x="41" y="555"/>
                    <a:pt x="0" y="555"/>
                    <a:pt x="0" y="596"/>
                  </a:cubicBezTo>
                  <a:cubicBezTo>
                    <a:pt x="0" y="596"/>
                    <a:pt x="0" y="647"/>
                    <a:pt x="41" y="647"/>
                  </a:cubicBezTo>
                  <a:cubicBezTo>
                    <a:pt x="92" y="688"/>
                    <a:pt x="175" y="688"/>
                    <a:pt x="257" y="688"/>
                  </a:cubicBezTo>
                  <a:cubicBezTo>
                    <a:pt x="390" y="688"/>
                    <a:pt x="513" y="647"/>
                    <a:pt x="647" y="596"/>
                  </a:cubicBezTo>
                  <a:cubicBezTo>
                    <a:pt x="811" y="473"/>
                    <a:pt x="945" y="257"/>
                    <a:pt x="986" y="41"/>
                  </a:cubicBezTo>
                  <a:cubicBezTo>
                    <a:pt x="986" y="41"/>
                    <a:pt x="986" y="0"/>
                    <a:pt x="94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-1693899" y="2033734"/>
              <a:ext cx="89316" cy="57688"/>
            </a:xfrm>
            <a:custGeom>
              <a:avLst/>
              <a:gdLst/>
              <a:ahLst/>
              <a:cxnLst/>
              <a:rect l="l" t="t" r="r" b="b"/>
              <a:pathLst>
                <a:path w="1460" h="943" extrusionOk="0">
                  <a:moveTo>
                    <a:pt x="948" y="0"/>
                  </a:moveTo>
                  <a:cubicBezTo>
                    <a:pt x="637" y="0"/>
                    <a:pt x="224" y="133"/>
                    <a:pt x="83" y="373"/>
                  </a:cubicBezTo>
                  <a:cubicBezTo>
                    <a:pt x="1" y="537"/>
                    <a:pt x="42" y="794"/>
                    <a:pt x="217" y="886"/>
                  </a:cubicBezTo>
                  <a:cubicBezTo>
                    <a:pt x="258" y="928"/>
                    <a:pt x="340" y="928"/>
                    <a:pt x="381" y="928"/>
                  </a:cubicBezTo>
                  <a:cubicBezTo>
                    <a:pt x="444" y="938"/>
                    <a:pt x="507" y="943"/>
                    <a:pt x="570" y="943"/>
                  </a:cubicBezTo>
                  <a:cubicBezTo>
                    <a:pt x="761" y="943"/>
                    <a:pt x="947" y="895"/>
                    <a:pt x="1110" y="794"/>
                  </a:cubicBezTo>
                  <a:cubicBezTo>
                    <a:pt x="1243" y="712"/>
                    <a:pt x="1367" y="630"/>
                    <a:pt x="1408" y="455"/>
                  </a:cubicBezTo>
                  <a:cubicBezTo>
                    <a:pt x="1459" y="281"/>
                    <a:pt x="1284" y="116"/>
                    <a:pt x="1151" y="24"/>
                  </a:cubicBezTo>
                  <a:cubicBezTo>
                    <a:pt x="1093" y="8"/>
                    <a:pt x="1024" y="0"/>
                    <a:pt x="948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-1866656" y="2103656"/>
              <a:ext cx="52243" cy="62888"/>
            </a:xfrm>
            <a:custGeom>
              <a:avLst/>
              <a:gdLst/>
              <a:ahLst/>
              <a:cxnLst/>
              <a:rect l="l" t="t" r="r" b="b"/>
              <a:pathLst>
                <a:path w="854" h="1028" extrusionOk="0">
                  <a:moveTo>
                    <a:pt x="432" y="0"/>
                  </a:moveTo>
                  <a:cubicBezTo>
                    <a:pt x="299" y="0"/>
                    <a:pt x="176" y="82"/>
                    <a:pt x="1" y="164"/>
                  </a:cubicBezTo>
                  <a:cubicBezTo>
                    <a:pt x="83" y="473"/>
                    <a:pt x="176" y="770"/>
                    <a:pt x="217" y="1027"/>
                  </a:cubicBezTo>
                  <a:cubicBezTo>
                    <a:pt x="381" y="986"/>
                    <a:pt x="555" y="852"/>
                    <a:pt x="689" y="729"/>
                  </a:cubicBezTo>
                  <a:cubicBezTo>
                    <a:pt x="771" y="596"/>
                    <a:pt x="853" y="473"/>
                    <a:pt x="812" y="298"/>
                  </a:cubicBezTo>
                  <a:cubicBezTo>
                    <a:pt x="771" y="123"/>
                    <a:pt x="597" y="0"/>
                    <a:pt x="43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-1431951" y="2025108"/>
              <a:ext cx="172819" cy="188908"/>
            </a:xfrm>
            <a:custGeom>
              <a:avLst/>
              <a:gdLst/>
              <a:ahLst/>
              <a:cxnLst/>
              <a:rect l="l" t="t" r="r" b="b"/>
              <a:pathLst>
                <a:path w="2825" h="3088" extrusionOk="0">
                  <a:moveTo>
                    <a:pt x="1473" y="1"/>
                  </a:moveTo>
                  <a:cubicBezTo>
                    <a:pt x="1303" y="1"/>
                    <a:pt x="1131" y="42"/>
                    <a:pt x="977" y="124"/>
                  </a:cubicBezTo>
                  <a:cubicBezTo>
                    <a:pt x="597" y="298"/>
                    <a:pt x="463" y="771"/>
                    <a:pt x="299" y="1151"/>
                  </a:cubicBezTo>
                  <a:cubicBezTo>
                    <a:pt x="165" y="1448"/>
                    <a:pt x="1" y="1705"/>
                    <a:pt x="83" y="2054"/>
                  </a:cubicBezTo>
                  <a:cubicBezTo>
                    <a:pt x="165" y="2434"/>
                    <a:pt x="422" y="2907"/>
                    <a:pt x="812" y="3040"/>
                  </a:cubicBezTo>
                  <a:cubicBezTo>
                    <a:pt x="903" y="3075"/>
                    <a:pt x="993" y="3088"/>
                    <a:pt x="1082" y="3088"/>
                  </a:cubicBezTo>
                  <a:cubicBezTo>
                    <a:pt x="1203" y="3088"/>
                    <a:pt x="1324" y="3064"/>
                    <a:pt x="1449" y="3040"/>
                  </a:cubicBezTo>
                  <a:cubicBezTo>
                    <a:pt x="2055" y="2824"/>
                    <a:pt x="2517" y="2352"/>
                    <a:pt x="2691" y="1705"/>
                  </a:cubicBezTo>
                  <a:cubicBezTo>
                    <a:pt x="2825" y="1110"/>
                    <a:pt x="2517" y="422"/>
                    <a:pt x="1962" y="124"/>
                  </a:cubicBezTo>
                  <a:cubicBezTo>
                    <a:pt x="1813" y="42"/>
                    <a:pt x="1644" y="1"/>
                    <a:pt x="147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-1369125" y="2069704"/>
              <a:ext cx="44046" cy="83626"/>
            </a:xfrm>
            <a:custGeom>
              <a:avLst/>
              <a:gdLst/>
              <a:ahLst/>
              <a:cxnLst/>
              <a:rect l="l" t="t" r="r" b="b"/>
              <a:pathLst>
                <a:path w="720" h="1367" extrusionOk="0">
                  <a:moveTo>
                    <a:pt x="638" y="1"/>
                  </a:moveTo>
                  <a:cubicBezTo>
                    <a:pt x="258" y="340"/>
                    <a:pt x="42" y="812"/>
                    <a:pt x="1" y="1325"/>
                  </a:cubicBezTo>
                  <a:cubicBezTo>
                    <a:pt x="1" y="1366"/>
                    <a:pt x="1" y="1366"/>
                    <a:pt x="42" y="1366"/>
                  </a:cubicBezTo>
                  <a:cubicBezTo>
                    <a:pt x="42" y="1366"/>
                    <a:pt x="83" y="1366"/>
                    <a:pt x="83" y="1325"/>
                  </a:cubicBezTo>
                  <a:cubicBezTo>
                    <a:pt x="83" y="853"/>
                    <a:pt x="340" y="381"/>
                    <a:pt x="679" y="42"/>
                  </a:cubicBezTo>
                  <a:cubicBezTo>
                    <a:pt x="720" y="42"/>
                    <a:pt x="720" y="1"/>
                    <a:pt x="67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-1110297" y="2032632"/>
              <a:ext cx="601901" cy="272718"/>
            </a:xfrm>
            <a:custGeom>
              <a:avLst/>
              <a:gdLst/>
              <a:ahLst/>
              <a:cxnLst/>
              <a:rect l="l" t="t" r="r" b="b"/>
              <a:pathLst>
                <a:path w="9839" h="4458" extrusionOk="0">
                  <a:moveTo>
                    <a:pt x="9499" y="1"/>
                  </a:moveTo>
                  <a:cubicBezTo>
                    <a:pt x="9499" y="1"/>
                    <a:pt x="3554" y="2404"/>
                    <a:pt x="1674" y="3174"/>
                  </a:cubicBezTo>
                  <a:cubicBezTo>
                    <a:pt x="1459" y="3256"/>
                    <a:pt x="1284" y="3338"/>
                    <a:pt x="1110" y="3431"/>
                  </a:cubicBezTo>
                  <a:cubicBezTo>
                    <a:pt x="1" y="4026"/>
                    <a:pt x="391" y="4457"/>
                    <a:pt x="391" y="4457"/>
                  </a:cubicBezTo>
                  <a:lnTo>
                    <a:pt x="1500" y="4201"/>
                  </a:lnTo>
                  <a:lnTo>
                    <a:pt x="3297" y="3769"/>
                  </a:lnTo>
                  <a:lnTo>
                    <a:pt x="9838" y="863"/>
                  </a:lnTo>
                  <a:lnTo>
                    <a:pt x="9499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-1047471" y="2048354"/>
              <a:ext cx="528980" cy="285259"/>
            </a:xfrm>
            <a:custGeom>
              <a:avLst/>
              <a:gdLst/>
              <a:ahLst/>
              <a:cxnLst/>
              <a:rect l="l" t="t" r="r" b="b"/>
              <a:pathLst>
                <a:path w="8647" h="4663" extrusionOk="0">
                  <a:moveTo>
                    <a:pt x="8133" y="1"/>
                  </a:moveTo>
                  <a:lnTo>
                    <a:pt x="0" y="3338"/>
                  </a:lnTo>
                  <a:lnTo>
                    <a:pt x="473" y="4663"/>
                  </a:lnTo>
                  <a:lnTo>
                    <a:pt x="8647" y="1202"/>
                  </a:lnTo>
                  <a:lnTo>
                    <a:pt x="8133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-1110297" y="2242460"/>
              <a:ext cx="91763" cy="62888"/>
            </a:xfrm>
            <a:custGeom>
              <a:avLst/>
              <a:gdLst/>
              <a:ahLst/>
              <a:cxnLst/>
              <a:rect l="l" t="t" r="r" b="b"/>
              <a:pathLst>
                <a:path w="1500" h="1028" extrusionOk="0">
                  <a:moveTo>
                    <a:pt x="1110" y="1"/>
                  </a:moveTo>
                  <a:cubicBezTo>
                    <a:pt x="1" y="596"/>
                    <a:pt x="391" y="1027"/>
                    <a:pt x="391" y="1027"/>
                  </a:cubicBezTo>
                  <a:lnTo>
                    <a:pt x="1500" y="771"/>
                  </a:lnTo>
                  <a:cubicBezTo>
                    <a:pt x="1459" y="719"/>
                    <a:pt x="1418" y="678"/>
                    <a:pt x="1366" y="637"/>
                  </a:cubicBezTo>
                  <a:cubicBezTo>
                    <a:pt x="1243" y="555"/>
                    <a:pt x="1202" y="422"/>
                    <a:pt x="1161" y="298"/>
                  </a:cubicBezTo>
                  <a:cubicBezTo>
                    <a:pt x="1110" y="206"/>
                    <a:pt x="1069" y="83"/>
                    <a:pt x="1110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-1092067" y="2069704"/>
              <a:ext cx="829900" cy="900496"/>
            </a:xfrm>
            <a:custGeom>
              <a:avLst/>
              <a:gdLst/>
              <a:ahLst/>
              <a:cxnLst/>
              <a:rect l="l" t="t" r="r" b="b"/>
              <a:pathLst>
                <a:path w="13566" h="14720" extrusionOk="0">
                  <a:moveTo>
                    <a:pt x="9715" y="1"/>
                  </a:moveTo>
                  <a:cubicBezTo>
                    <a:pt x="9715" y="1"/>
                    <a:pt x="2701" y="3081"/>
                    <a:pt x="1633" y="3461"/>
                  </a:cubicBezTo>
                  <a:cubicBezTo>
                    <a:pt x="1065" y="3633"/>
                    <a:pt x="653" y="3676"/>
                    <a:pt x="385" y="3676"/>
                  </a:cubicBezTo>
                  <a:cubicBezTo>
                    <a:pt x="125" y="3676"/>
                    <a:pt x="0" y="3636"/>
                    <a:pt x="0" y="3636"/>
                  </a:cubicBezTo>
                  <a:lnTo>
                    <a:pt x="0" y="3636"/>
                  </a:lnTo>
                  <a:lnTo>
                    <a:pt x="3297" y="13946"/>
                  </a:lnTo>
                  <a:cubicBezTo>
                    <a:pt x="3439" y="14432"/>
                    <a:pt x="3862" y="14719"/>
                    <a:pt x="4337" y="14719"/>
                  </a:cubicBezTo>
                  <a:cubicBezTo>
                    <a:pt x="4444" y="14719"/>
                    <a:pt x="4553" y="14705"/>
                    <a:pt x="4662" y="14675"/>
                  </a:cubicBezTo>
                  <a:lnTo>
                    <a:pt x="13565" y="11635"/>
                  </a:lnTo>
                  <a:lnTo>
                    <a:pt x="9715" y="1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-1044962" y="2289564"/>
              <a:ext cx="222432" cy="682897"/>
            </a:xfrm>
            <a:custGeom>
              <a:avLst/>
              <a:gdLst/>
              <a:ahLst/>
              <a:cxnLst/>
              <a:rect l="l" t="t" r="r" b="b"/>
              <a:pathLst>
                <a:path w="3636" h="11163" extrusionOk="0">
                  <a:moveTo>
                    <a:pt x="1" y="1"/>
                  </a:moveTo>
                  <a:lnTo>
                    <a:pt x="1" y="42"/>
                  </a:lnTo>
                  <a:lnTo>
                    <a:pt x="3595" y="11163"/>
                  </a:lnTo>
                  <a:lnTo>
                    <a:pt x="3636" y="11163"/>
                  </a:lnTo>
                  <a:lnTo>
                    <a:pt x="3636" y="11122"/>
                  </a:lnTo>
                  <a:lnTo>
                    <a:pt x="42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-1054995" y="2053982"/>
              <a:ext cx="510138" cy="209280"/>
            </a:xfrm>
            <a:custGeom>
              <a:avLst/>
              <a:gdLst/>
              <a:ahLst/>
              <a:cxnLst/>
              <a:rect l="l" t="t" r="r" b="b"/>
              <a:pathLst>
                <a:path w="8339" h="3421" extrusionOk="0">
                  <a:moveTo>
                    <a:pt x="8297" y="1"/>
                  </a:moveTo>
                  <a:lnTo>
                    <a:pt x="0" y="3379"/>
                  </a:lnTo>
                  <a:lnTo>
                    <a:pt x="0" y="3420"/>
                  </a:lnTo>
                  <a:lnTo>
                    <a:pt x="8339" y="42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-1049979" y="2066584"/>
              <a:ext cx="510138" cy="207322"/>
            </a:xfrm>
            <a:custGeom>
              <a:avLst/>
              <a:gdLst/>
              <a:ahLst/>
              <a:cxnLst/>
              <a:rect l="l" t="t" r="r" b="b"/>
              <a:pathLst>
                <a:path w="8339" h="3389" extrusionOk="0">
                  <a:moveTo>
                    <a:pt x="8298" y="0"/>
                  </a:moveTo>
                  <a:lnTo>
                    <a:pt x="0" y="3389"/>
                  </a:lnTo>
                  <a:lnTo>
                    <a:pt x="0" y="3389"/>
                  </a:lnTo>
                  <a:lnTo>
                    <a:pt x="8298" y="52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-1042454" y="2077228"/>
              <a:ext cx="505795" cy="209280"/>
            </a:xfrm>
            <a:custGeom>
              <a:avLst/>
              <a:gdLst/>
              <a:ahLst/>
              <a:cxnLst/>
              <a:rect l="l" t="t" r="r" b="b"/>
              <a:pathLst>
                <a:path w="8268" h="3421" extrusionOk="0">
                  <a:moveTo>
                    <a:pt x="8216" y="1"/>
                  </a:moveTo>
                  <a:lnTo>
                    <a:pt x="1" y="3379"/>
                  </a:lnTo>
                  <a:lnTo>
                    <a:pt x="52" y="3420"/>
                  </a:lnTo>
                  <a:lnTo>
                    <a:pt x="8267" y="42"/>
                  </a:lnTo>
                  <a:lnTo>
                    <a:pt x="826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-940048" y="2223618"/>
              <a:ext cx="455509" cy="301593"/>
            </a:xfrm>
            <a:custGeom>
              <a:avLst/>
              <a:gdLst/>
              <a:ahLst/>
              <a:cxnLst/>
              <a:rect l="l" t="t" r="r" b="b"/>
              <a:pathLst>
                <a:path w="7446" h="4930" extrusionOk="0">
                  <a:moveTo>
                    <a:pt x="6460" y="0"/>
                  </a:moveTo>
                  <a:lnTo>
                    <a:pt x="0" y="2270"/>
                  </a:lnTo>
                  <a:lnTo>
                    <a:pt x="853" y="4929"/>
                  </a:lnTo>
                  <a:lnTo>
                    <a:pt x="7445" y="2568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-2238534" y="1993542"/>
              <a:ext cx="204263" cy="672986"/>
            </a:xfrm>
            <a:custGeom>
              <a:avLst/>
              <a:gdLst/>
              <a:ahLst/>
              <a:cxnLst/>
              <a:rect l="l" t="t" r="r" b="b"/>
              <a:pathLst>
                <a:path w="3339" h="11001" extrusionOk="0">
                  <a:moveTo>
                    <a:pt x="2188" y="1"/>
                  </a:moveTo>
                  <a:cubicBezTo>
                    <a:pt x="1878" y="1"/>
                    <a:pt x="1545" y="130"/>
                    <a:pt x="1243" y="517"/>
                  </a:cubicBezTo>
                  <a:lnTo>
                    <a:pt x="1" y="8690"/>
                  </a:lnTo>
                  <a:lnTo>
                    <a:pt x="771" y="11001"/>
                  </a:lnTo>
                  <a:lnTo>
                    <a:pt x="2188" y="8855"/>
                  </a:lnTo>
                  <a:lnTo>
                    <a:pt x="3338" y="558"/>
                  </a:lnTo>
                  <a:lnTo>
                    <a:pt x="3338" y="517"/>
                  </a:lnTo>
                  <a:cubicBezTo>
                    <a:pt x="3338" y="517"/>
                    <a:pt x="2809" y="1"/>
                    <a:pt x="2188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-2238534" y="2516948"/>
              <a:ext cx="133912" cy="149573"/>
            </a:xfrm>
            <a:custGeom>
              <a:avLst/>
              <a:gdLst/>
              <a:ahLst/>
              <a:cxnLst/>
              <a:rect l="l" t="t" r="r" b="b"/>
              <a:pathLst>
                <a:path w="2189" h="2445" extrusionOk="0">
                  <a:moveTo>
                    <a:pt x="1120" y="1"/>
                  </a:moveTo>
                  <a:lnTo>
                    <a:pt x="391" y="514"/>
                  </a:lnTo>
                  <a:lnTo>
                    <a:pt x="1" y="134"/>
                  </a:lnTo>
                  <a:lnTo>
                    <a:pt x="432" y="1459"/>
                  </a:lnTo>
                  <a:lnTo>
                    <a:pt x="771" y="2445"/>
                  </a:lnTo>
                  <a:lnTo>
                    <a:pt x="1377" y="1541"/>
                  </a:lnTo>
                  <a:lnTo>
                    <a:pt x="2188" y="299"/>
                  </a:lnTo>
                  <a:lnTo>
                    <a:pt x="1675" y="59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-2212107" y="2603265"/>
              <a:ext cx="57810" cy="63255"/>
            </a:xfrm>
            <a:custGeom>
              <a:avLst/>
              <a:gdLst/>
              <a:ahLst/>
              <a:cxnLst/>
              <a:rect l="l" t="t" r="r" b="b"/>
              <a:pathLst>
                <a:path w="945" h="1034" extrusionOk="0">
                  <a:moveTo>
                    <a:pt x="362" y="1"/>
                  </a:moveTo>
                  <a:cubicBezTo>
                    <a:pt x="256" y="1"/>
                    <a:pt x="158" y="16"/>
                    <a:pt x="82" y="48"/>
                  </a:cubicBezTo>
                  <a:lnTo>
                    <a:pt x="0" y="48"/>
                  </a:lnTo>
                  <a:lnTo>
                    <a:pt x="339" y="1034"/>
                  </a:lnTo>
                  <a:lnTo>
                    <a:pt x="945" y="130"/>
                  </a:lnTo>
                  <a:cubicBezTo>
                    <a:pt x="779" y="51"/>
                    <a:pt x="556" y="1"/>
                    <a:pt x="36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-2138637" y="2040830"/>
              <a:ext cx="81118" cy="512647"/>
            </a:xfrm>
            <a:custGeom>
              <a:avLst/>
              <a:gdLst/>
              <a:ahLst/>
              <a:cxnLst/>
              <a:rect l="l" t="t" r="r" b="b"/>
              <a:pathLst>
                <a:path w="1326" h="8380" extrusionOk="0">
                  <a:moveTo>
                    <a:pt x="1284" y="0"/>
                  </a:moveTo>
                  <a:lnTo>
                    <a:pt x="1" y="8339"/>
                  </a:lnTo>
                  <a:lnTo>
                    <a:pt x="1" y="8380"/>
                  </a:lnTo>
                  <a:lnTo>
                    <a:pt x="42" y="8380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-2173200" y="2043338"/>
              <a:ext cx="73594" cy="476247"/>
            </a:xfrm>
            <a:custGeom>
              <a:avLst/>
              <a:gdLst/>
              <a:ahLst/>
              <a:cxnLst/>
              <a:rect l="l" t="t" r="r" b="b"/>
              <a:pathLst>
                <a:path w="1203" h="7785" extrusionOk="0">
                  <a:moveTo>
                    <a:pt x="1202" y="0"/>
                  </a:moveTo>
                  <a:lnTo>
                    <a:pt x="1161" y="41"/>
                  </a:lnTo>
                  <a:lnTo>
                    <a:pt x="1" y="7743"/>
                  </a:lnTo>
                  <a:lnTo>
                    <a:pt x="52" y="7784"/>
                  </a:lnTo>
                  <a:lnTo>
                    <a:pt x="1202" y="41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-2217184" y="2035141"/>
              <a:ext cx="78610" cy="513319"/>
            </a:xfrm>
            <a:custGeom>
              <a:avLst/>
              <a:gdLst/>
              <a:ahLst/>
              <a:cxnLst/>
              <a:rect l="l" t="t" r="r" b="b"/>
              <a:pathLst>
                <a:path w="1285" h="8391" extrusionOk="0">
                  <a:moveTo>
                    <a:pt x="1285" y="1"/>
                  </a:moveTo>
                  <a:lnTo>
                    <a:pt x="1233" y="52"/>
                  </a:lnTo>
                  <a:lnTo>
                    <a:pt x="1" y="8349"/>
                  </a:lnTo>
                  <a:lnTo>
                    <a:pt x="42" y="8390"/>
                  </a:lnTo>
                  <a:lnTo>
                    <a:pt x="42" y="8349"/>
                  </a:lnTo>
                  <a:lnTo>
                    <a:pt x="1285" y="52"/>
                  </a:lnTo>
                  <a:lnTo>
                    <a:pt x="1285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-2162495" y="1993542"/>
              <a:ext cx="128223" cy="52366"/>
            </a:xfrm>
            <a:custGeom>
              <a:avLst/>
              <a:gdLst/>
              <a:ahLst/>
              <a:cxnLst/>
              <a:rect l="l" t="t" r="r" b="b"/>
              <a:pathLst>
                <a:path w="2096" h="856" extrusionOk="0">
                  <a:moveTo>
                    <a:pt x="945" y="1"/>
                  </a:moveTo>
                  <a:cubicBezTo>
                    <a:pt x="635" y="1"/>
                    <a:pt x="302" y="130"/>
                    <a:pt x="0" y="517"/>
                  </a:cubicBezTo>
                  <a:cubicBezTo>
                    <a:pt x="41" y="558"/>
                    <a:pt x="83" y="558"/>
                    <a:pt x="134" y="599"/>
                  </a:cubicBezTo>
                  <a:cubicBezTo>
                    <a:pt x="432" y="732"/>
                    <a:pt x="771" y="855"/>
                    <a:pt x="1109" y="855"/>
                  </a:cubicBezTo>
                  <a:cubicBezTo>
                    <a:pt x="1459" y="855"/>
                    <a:pt x="1838" y="773"/>
                    <a:pt x="2095" y="558"/>
                  </a:cubicBezTo>
                  <a:lnTo>
                    <a:pt x="2095" y="517"/>
                  </a:lnTo>
                  <a:cubicBezTo>
                    <a:pt x="2095" y="517"/>
                    <a:pt x="1566" y="1"/>
                    <a:pt x="945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-2128604" y="2007735"/>
              <a:ext cx="62888" cy="19943"/>
            </a:xfrm>
            <a:custGeom>
              <a:avLst/>
              <a:gdLst/>
              <a:ahLst/>
              <a:cxnLst/>
              <a:rect l="l" t="t" r="r" b="b"/>
              <a:pathLst>
                <a:path w="1028" h="326" extrusionOk="0">
                  <a:moveTo>
                    <a:pt x="495" y="0"/>
                  </a:moveTo>
                  <a:cubicBezTo>
                    <a:pt x="343" y="0"/>
                    <a:pt x="172" y="38"/>
                    <a:pt x="1" y="151"/>
                  </a:cubicBezTo>
                  <a:lnTo>
                    <a:pt x="42" y="192"/>
                  </a:lnTo>
                  <a:cubicBezTo>
                    <a:pt x="217" y="243"/>
                    <a:pt x="391" y="326"/>
                    <a:pt x="555" y="326"/>
                  </a:cubicBezTo>
                  <a:cubicBezTo>
                    <a:pt x="730" y="326"/>
                    <a:pt x="905" y="285"/>
                    <a:pt x="1028" y="192"/>
                  </a:cubicBezTo>
                  <a:lnTo>
                    <a:pt x="1028" y="151"/>
                  </a:lnTo>
                  <a:cubicBezTo>
                    <a:pt x="1028" y="151"/>
                    <a:pt x="800" y="0"/>
                    <a:pt x="49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-1272347" y="3124408"/>
              <a:ext cx="601840" cy="458017"/>
            </a:xfrm>
            <a:custGeom>
              <a:avLst/>
              <a:gdLst/>
              <a:ahLst/>
              <a:cxnLst/>
              <a:rect l="l" t="t" r="r" b="b"/>
              <a:pathLst>
                <a:path w="9838" h="7487" extrusionOk="0">
                  <a:moveTo>
                    <a:pt x="9797" y="1"/>
                  </a:moveTo>
                  <a:cubicBezTo>
                    <a:pt x="9068" y="165"/>
                    <a:pt x="8339" y="555"/>
                    <a:pt x="7866" y="1151"/>
                  </a:cubicBezTo>
                  <a:cubicBezTo>
                    <a:pt x="7312" y="596"/>
                    <a:pt x="6634" y="124"/>
                    <a:pt x="5864" y="83"/>
                  </a:cubicBezTo>
                  <a:cubicBezTo>
                    <a:pt x="5777" y="74"/>
                    <a:pt x="5690" y="69"/>
                    <a:pt x="5603" y="69"/>
                  </a:cubicBezTo>
                  <a:cubicBezTo>
                    <a:pt x="4540" y="69"/>
                    <a:pt x="3553" y="753"/>
                    <a:pt x="3040" y="1664"/>
                  </a:cubicBezTo>
                  <a:cubicBezTo>
                    <a:pt x="2526" y="2650"/>
                    <a:pt x="2434" y="3852"/>
                    <a:pt x="2609" y="4961"/>
                  </a:cubicBezTo>
                  <a:cubicBezTo>
                    <a:pt x="1962" y="5002"/>
                    <a:pt x="1284" y="5258"/>
                    <a:pt x="811" y="5731"/>
                  </a:cubicBezTo>
                  <a:cubicBezTo>
                    <a:pt x="339" y="6203"/>
                    <a:pt x="41" y="6840"/>
                    <a:pt x="0" y="7487"/>
                  </a:cubicBezTo>
                  <a:cubicBezTo>
                    <a:pt x="514" y="7405"/>
                    <a:pt x="1027" y="7271"/>
                    <a:pt x="1500" y="7097"/>
                  </a:cubicBezTo>
                  <a:cubicBezTo>
                    <a:pt x="2650" y="6717"/>
                    <a:pt x="3718" y="6244"/>
                    <a:pt x="4703" y="5608"/>
                  </a:cubicBezTo>
                  <a:cubicBezTo>
                    <a:pt x="5299" y="5217"/>
                    <a:pt x="5864" y="4837"/>
                    <a:pt x="6377" y="4365"/>
                  </a:cubicBezTo>
                  <a:cubicBezTo>
                    <a:pt x="7147" y="3677"/>
                    <a:pt x="7866" y="2948"/>
                    <a:pt x="8513" y="2096"/>
                  </a:cubicBezTo>
                  <a:cubicBezTo>
                    <a:pt x="8513" y="2096"/>
                    <a:pt x="8554" y="2055"/>
                    <a:pt x="8554" y="2014"/>
                  </a:cubicBezTo>
                  <a:cubicBezTo>
                    <a:pt x="9027" y="1367"/>
                    <a:pt x="9458" y="679"/>
                    <a:pt x="9838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-2146773" y="3242474"/>
              <a:ext cx="583610" cy="353163"/>
            </a:xfrm>
            <a:custGeom>
              <a:avLst/>
              <a:gdLst/>
              <a:ahLst/>
              <a:cxnLst/>
              <a:rect l="l" t="t" r="r" b="b"/>
              <a:pathLst>
                <a:path w="9540" h="5773" extrusionOk="0">
                  <a:moveTo>
                    <a:pt x="1140" y="1"/>
                  </a:moveTo>
                  <a:cubicBezTo>
                    <a:pt x="748" y="1"/>
                    <a:pt x="351" y="87"/>
                    <a:pt x="0" y="248"/>
                  </a:cubicBezTo>
                  <a:cubicBezTo>
                    <a:pt x="175" y="422"/>
                    <a:pt x="298" y="638"/>
                    <a:pt x="472" y="802"/>
                  </a:cubicBezTo>
                  <a:cubicBezTo>
                    <a:pt x="555" y="936"/>
                    <a:pt x="688" y="1018"/>
                    <a:pt x="770" y="1152"/>
                  </a:cubicBezTo>
                  <a:cubicBezTo>
                    <a:pt x="1027" y="1449"/>
                    <a:pt x="1325" y="1747"/>
                    <a:pt x="1623" y="2004"/>
                  </a:cubicBezTo>
                  <a:cubicBezTo>
                    <a:pt x="2824" y="3164"/>
                    <a:pt x="4241" y="4058"/>
                    <a:pt x="5781" y="4705"/>
                  </a:cubicBezTo>
                  <a:cubicBezTo>
                    <a:pt x="6038" y="4828"/>
                    <a:pt x="6336" y="4961"/>
                    <a:pt x="6634" y="5084"/>
                  </a:cubicBezTo>
                  <a:cubicBezTo>
                    <a:pt x="6757" y="5084"/>
                    <a:pt x="6849" y="5126"/>
                    <a:pt x="6973" y="5167"/>
                  </a:cubicBezTo>
                  <a:cubicBezTo>
                    <a:pt x="7784" y="5423"/>
                    <a:pt x="8646" y="5639"/>
                    <a:pt x="9540" y="5772"/>
                  </a:cubicBezTo>
                  <a:lnTo>
                    <a:pt x="9540" y="5341"/>
                  </a:lnTo>
                  <a:cubicBezTo>
                    <a:pt x="9499" y="3934"/>
                    <a:pt x="8903" y="2476"/>
                    <a:pt x="7743" y="1624"/>
                  </a:cubicBezTo>
                  <a:cubicBezTo>
                    <a:pt x="7180" y="1236"/>
                    <a:pt x="6510" y="1031"/>
                    <a:pt x="5856" y="1031"/>
                  </a:cubicBezTo>
                  <a:cubicBezTo>
                    <a:pt x="5124" y="1031"/>
                    <a:pt x="4412" y="1287"/>
                    <a:pt x="3892" y="1829"/>
                  </a:cubicBezTo>
                  <a:cubicBezTo>
                    <a:pt x="3420" y="936"/>
                    <a:pt x="2567" y="207"/>
                    <a:pt x="1540" y="32"/>
                  </a:cubicBezTo>
                  <a:cubicBezTo>
                    <a:pt x="1409" y="11"/>
                    <a:pt x="1275" y="1"/>
                    <a:pt x="1140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-1984722" y="2425248"/>
              <a:ext cx="241274" cy="23815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-1225243" y="2354898"/>
              <a:ext cx="206710" cy="227449"/>
            </a:xfrm>
            <a:custGeom>
              <a:avLst/>
              <a:gdLst/>
              <a:ahLst/>
              <a:cxnLst/>
              <a:rect l="l" t="t" r="r" b="b"/>
              <a:pathLst>
                <a:path w="3379" h="3718" extrusionOk="0">
                  <a:moveTo>
                    <a:pt x="2732" y="1"/>
                  </a:moveTo>
                  <a:lnTo>
                    <a:pt x="1582" y="1069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1027" y="1623"/>
                  </a:lnTo>
                  <a:lnTo>
                    <a:pt x="0" y="2907"/>
                  </a:lnTo>
                  <a:lnTo>
                    <a:pt x="1284" y="2393"/>
                  </a:lnTo>
                  <a:lnTo>
                    <a:pt x="2095" y="3718"/>
                  </a:lnTo>
                  <a:lnTo>
                    <a:pt x="1921" y="2178"/>
                  </a:lnTo>
                  <a:lnTo>
                    <a:pt x="3379" y="2352"/>
                  </a:lnTo>
                  <a:lnTo>
                    <a:pt x="3379" y="2352"/>
                  </a:lnTo>
                  <a:lnTo>
                    <a:pt x="2270" y="1449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-1340863" y="3302180"/>
              <a:ext cx="238827" cy="233138"/>
            </a:xfrm>
            <a:custGeom>
              <a:avLst/>
              <a:gdLst/>
              <a:ahLst/>
              <a:cxnLst/>
              <a:rect l="l" t="t" r="r" b="b"/>
              <a:pathLst>
                <a:path w="3904" h="3811" extrusionOk="0">
                  <a:moveTo>
                    <a:pt x="2486" y="1"/>
                  </a:moveTo>
                  <a:lnTo>
                    <a:pt x="1634" y="1367"/>
                  </a:lnTo>
                  <a:lnTo>
                    <a:pt x="1" y="1161"/>
                  </a:lnTo>
                  <a:lnTo>
                    <a:pt x="1120" y="2014"/>
                  </a:lnTo>
                  <a:lnTo>
                    <a:pt x="350" y="3338"/>
                  </a:lnTo>
                  <a:lnTo>
                    <a:pt x="350" y="3338"/>
                  </a:lnTo>
                  <a:lnTo>
                    <a:pt x="1593" y="2486"/>
                  </a:lnTo>
                  <a:lnTo>
                    <a:pt x="2188" y="3811"/>
                  </a:lnTo>
                  <a:lnTo>
                    <a:pt x="2404" y="2352"/>
                  </a:lnTo>
                  <a:lnTo>
                    <a:pt x="3903" y="2055"/>
                  </a:lnTo>
                  <a:lnTo>
                    <a:pt x="2363" y="1582"/>
                  </a:lnTo>
                  <a:lnTo>
                    <a:pt x="2486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-1573264" y="2543376"/>
              <a:ext cx="59768" cy="60380"/>
            </a:xfrm>
            <a:custGeom>
              <a:avLst/>
              <a:gdLst/>
              <a:ahLst/>
              <a:cxnLst/>
              <a:rect l="l" t="t" r="r" b="b"/>
              <a:pathLst>
                <a:path w="977" h="987" extrusionOk="0">
                  <a:moveTo>
                    <a:pt x="514" y="0"/>
                  </a:moveTo>
                  <a:cubicBezTo>
                    <a:pt x="206" y="0"/>
                    <a:pt x="1" y="216"/>
                    <a:pt x="1" y="514"/>
                  </a:cubicBezTo>
                  <a:cubicBezTo>
                    <a:pt x="1" y="770"/>
                    <a:pt x="206" y="986"/>
                    <a:pt x="514" y="986"/>
                  </a:cubicBezTo>
                  <a:cubicBezTo>
                    <a:pt x="771" y="986"/>
                    <a:pt x="976" y="770"/>
                    <a:pt x="976" y="514"/>
                  </a:cubicBezTo>
                  <a:cubicBezTo>
                    <a:pt x="976" y="21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-1960864" y="2260690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0"/>
                  </a:moveTo>
                  <a:cubicBezTo>
                    <a:pt x="216" y="0"/>
                    <a:pt x="1" y="216"/>
                    <a:pt x="1" y="473"/>
                  </a:cubicBezTo>
                  <a:cubicBezTo>
                    <a:pt x="1" y="771"/>
                    <a:pt x="216" y="986"/>
                    <a:pt x="473" y="986"/>
                  </a:cubicBezTo>
                  <a:cubicBezTo>
                    <a:pt x="771" y="986"/>
                    <a:pt x="986" y="771"/>
                    <a:pt x="986" y="473"/>
                  </a:cubicBezTo>
                  <a:cubicBezTo>
                    <a:pt x="986" y="216"/>
                    <a:pt x="771" y="0"/>
                    <a:pt x="473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-1741004" y="2697902"/>
              <a:ext cx="60380" cy="59707"/>
            </a:xfrm>
            <a:custGeom>
              <a:avLst/>
              <a:gdLst/>
              <a:ahLst/>
              <a:cxnLst/>
              <a:rect l="l" t="t" r="r" b="b"/>
              <a:pathLst>
                <a:path w="987" h="976" extrusionOk="0">
                  <a:moveTo>
                    <a:pt x="514" y="0"/>
                  </a:moveTo>
                  <a:cubicBezTo>
                    <a:pt x="216" y="0"/>
                    <a:pt x="1" y="206"/>
                    <a:pt x="1" y="514"/>
                  </a:cubicBezTo>
                  <a:cubicBezTo>
                    <a:pt x="1" y="771"/>
                    <a:pt x="216" y="976"/>
                    <a:pt x="514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-995350" y="2069704"/>
              <a:ext cx="60380" cy="59768"/>
            </a:xfrm>
            <a:custGeom>
              <a:avLst/>
              <a:gdLst/>
              <a:ahLst/>
              <a:cxnLst/>
              <a:rect l="l" t="t" r="r" b="b"/>
              <a:pathLst>
                <a:path w="987" h="977" extrusionOk="0">
                  <a:moveTo>
                    <a:pt x="473" y="1"/>
                  </a:moveTo>
                  <a:cubicBezTo>
                    <a:pt x="216" y="1"/>
                    <a:pt x="1" y="206"/>
                    <a:pt x="1" y="514"/>
                  </a:cubicBezTo>
                  <a:cubicBezTo>
                    <a:pt x="1" y="771"/>
                    <a:pt x="216" y="976"/>
                    <a:pt x="473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-785522" y="3035216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1"/>
                  </a:moveTo>
                  <a:cubicBezTo>
                    <a:pt x="216" y="1"/>
                    <a:pt x="1" y="216"/>
                    <a:pt x="1" y="514"/>
                  </a:cubicBezTo>
                  <a:cubicBezTo>
                    <a:pt x="1" y="771"/>
                    <a:pt x="216" y="987"/>
                    <a:pt x="473" y="987"/>
                  </a:cubicBezTo>
                  <a:cubicBezTo>
                    <a:pt x="771" y="987"/>
                    <a:pt x="986" y="771"/>
                    <a:pt x="986" y="514"/>
                  </a:cubicBezTo>
                  <a:cubicBezTo>
                    <a:pt x="986" y="21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9" name="Google Shape;1149;p48"/>
          <p:cNvSpPr/>
          <p:nvPr/>
        </p:nvSpPr>
        <p:spPr>
          <a:xfrm>
            <a:off x="2484424" y="3104997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48"/>
          <p:cNvSpPr/>
          <p:nvPr/>
        </p:nvSpPr>
        <p:spPr>
          <a:xfrm>
            <a:off x="6839448" y="3105000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12" y="2402617"/>
            <a:ext cx="1142249" cy="113717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92" y="890618"/>
            <a:ext cx="784885" cy="784885"/>
          </a:xfrm>
          <a:prstGeom prst="rect">
            <a:avLst/>
          </a:prstGeom>
        </p:spPr>
      </p:pic>
      <p:grpSp>
        <p:nvGrpSpPr>
          <p:cNvPr id="1134" name="Google Shape;1134;p48"/>
          <p:cNvGrpSpPr/>
          <p:nvPr/>
        </p:nvGrpSpPr>
        <p:grpSpPr>
          <a:xfrm>
            <a:off x="1427077" y="3125588"/>
            <a:ext cx="1176369" cy="1380184"/>
            <a:chOff x="1665903" y="3183587"/>
            <a:chExt cx="1176369" cy="1380184"/>
          </a:xfrm>
        </p:grpSpPr>
        <p:grpSp>
          <p:nvGrpSpPr>
            <p:cNvPr id="1135" name="Google Shape;1135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36" name="Google Shape;1136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41" name="Google Shape;1141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2835362" y="56612"/>
                <a:ext cx="501736" cy="1078627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9232" extrusionOk="0">
                    <a:moveTo>
                      <a:pt x="53" y="1"/>
                    </a:moveTo>
                    <a:cubicBezTo>
                      <a:pt x="47" y="1"/>
                      <a:pt x="42" y="5"/>
                      <a:pt x="42" y="19"/>
                    </a:cubicBezTo>
                    <a:cubicBezTo>
                      <a:pt x="1" y="19"/>
                      <a:pt x="1" y="19"/>
                      <a:pt x="1" y="60"/>
                    </a:cubicBezTo>
                    <a:lnTo>
                      <a:pt x="8863" y="19180"/>
                    </a:lnTo>
                    <a:lnTo>
                      <a:pt x="8904" y="19232"/>
                    </a:lnTo>
                    <a:cubicBezTo>
                      <a:pt x="8945" y="19180"/>
                      <a:pt x="8945" y="19180"/>
                      <a:pt x="8945" y="19139"/>
                    </a:cubicBezTo>
                    <a:lnTo>
                      <a:pt x="83" y="19"/>
                    </a:lnTo>
                    <a:cubicBezTo>
                      <a:pt x="83" y="19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8"/>
              <p:cNvSpPr/>
              <p:nvPr/>
            </p:nvSpPr>
            <p:spPr>
              <a:xfrm>
                <a:off x="2943664" y="78934"/>
                <a:ext cx="467693" cy="995845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17756" extrusionOk="0">
                    <a:moveTo>
                      <a:pt x="42" y="1"/>
                    </a:moveTo>
                    <a:cubicBezTo>
                      <a:pt x="0" y="1"/>
                      <a:pt x="0" y="42"/>
                      <a:pt x="0" y="42"/>
                    </a:cubicBezTo>
                    <a:lnTo>
                      <a:pt x="8257" y="17755"/>
                    </a:lnTo>
                    <a:lnTo>
                      <a:pt x="8298" y="17755"/>
                    </a:lnTo>
                    <a:cubicBezTo>
                      <a:pt x="8298" y="17755"/>
                      <a:pt x="8339" y="17714"/>
                      <a:pt x="8298" y="17714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8"/>
              <p:cNvSpPr/>
              <p:nvPr/>
            </p:nvSpPr>
            <p:spPr>
              <a:xfrm>
                <a:off x="2991449" y="-31051"/>
                <a:ext cx="501680" cy="1072401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121" extrusionOk="0">
                    <a:moveTo>
                      <a:pt x="42" y="0"/>
                    </a:moveTo>
                    <a:cubicBezTo>
                      <a:pt x="1" y="42"/>
                      <a:pt x="1" y="42"/>
                      <a:pt x="1" y="83"/>
                    </a:cubicBezTo>
                    <a:lnTo>
                      <a:pt x="8852" y="19121"/>
                    </a:lnTo>
                    <a:lnTo>
                      <a:pt x="8945" y="19121"/>
                    </a:lnTo>
                    <a:lnTo>
                      <a:pt x="8945" y="19080"/>
                    </a:lnTo>
                    <a:lnTo>
                      <a:pt x="83" y="42"/>
                    </a:lnTo>
                    <a:cubicBezTo>
                      <a:pt x="83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8"/>
              <p:cNvSpPr/>
              <p:nvPr/>
            </p:nvSpPr>
            <p:spPr>
              <a:xfrm>
                <a:off x="3372723" y="1092017"/>
                <a:ext cx="125070" cy="81267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449" extrusionOk="0">
                    <a:moveTo>
                      <a:pt x="2054" y="1"/>
                    </a:moveTo>
                    <a:cubicBezTo>
                      <a:pt x="1633" y="83"/>
                      <a:pt x="1202" y="206"/>
                      <a:pt x="822" y="422"/>
                    </a:cubicBezTo>
                    <a:cubicBezTo>
                      <a:pt x="473" y="637"/>
                      <a:pt x="134" y="976"/>
                      <a:pt x="1" y="1366"/>
                    </a:cubicBezTo>
                    <a:lnTo>
                      <a:pt x="52" y="1448"/>
                    </a:lnTo>
                    <a:cubicBezTo>
                      <a:pt x="52" y="1448"/>
                      <a:pt x="56" y="1449"/>
                      <a:pt x="64" y="1449"/>
                    </a:cubicBezTo>
                    <a:cubicBezTo>
                      <a:pt x="211" y="1449"/>
                      <a:pt x="1626" y="1412"/>
                      <a:pt x="222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" grpId="0" animBg="1"/>
      <p:bldP spid="1080" grpId="0" animBg="1"/>
      <p:bldP spid="1081" grpId="0" animBg="1"/>
      <p:bldP spid="1149" grpId="0" animBg="1"/>
      <p:bldP spid="11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Rounded Rectangle 70"/>
          <p:cNvSpPr/>
          <p:nvPr/>
        </p:nvSpPr>
        <p:spPr>
          <a:xfrm>
            <a:off x="528810" y="1047234"/>
            <a:ext cx="3867667" cy="3035867"/>
          </a:xfrm>
          <a:prstGeom prst="roundRect">
            <a:avLst>
              <a:gd name="adj" fmla="val 17334"/>
            </a:avLst>
          </a:prstGeom>
          <a:solidFill>
            <a:srgbClr val="FFC000"/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1:10 000 000,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636386" y="1288394"/>
            <a:ext cx="3275223" cy="1981200"/>
            <a:chOff x="4660920" y="1288394"/>
            <a:chExt cx="3021443" cy="1981200"/>
          </a:xfrm>
        </p:grpSpPr>
        <p:sp>
          <p:nvSpPr>
            <p:cNvPr id="73" name="Cloud Callout 72"/>
            <p:cNvSpPr/>
            <p:nvPr/>
          </p:nvSpPr>
          <p:spPr>
            <a:xfrm>
              <a:off x="4660920" y="1288394"/>
              <a:ext cx="3021443" cy="1981200"/>
            </a:xfrm>
            <a:prstGeom prst="cloudCallout">
              <a:avLst>
                <a:gd name="adj1" fmla="val 37389"/>
                <a:gd name="adj2" fmla="val 10418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10 000 000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74" name="Line 16"/>
            <p:cNvSpPr>
              <a:spLocks noChangeShapeType="1"/>
            </p:cNvSpPr>
            <p:nvPr/>
          </p:nvSpPr>
          <p:spPr bwMode="auto">
            <a:xfrm>
              <a:off x="5163352" y="2255462"/>
              <a:ext cx="17618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144762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8" y="354956"/>
            <a:ext cx="4423336" cy="4423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1" y="354956"/>
            <a:ext cx="4423336" cy="4423336"/>
          </a:xfrm>
          <a:prstGeom prst="rect">
            <a:avLst/>
          </a:prstGeom>
        </p:spPr>
      </p:pic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12B1931B-EAC4-4229-A5CD-CAD686DDA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70" y="101459"/>
            <a:ext cx="3582554" cy="4794755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28EB2C2-FE43-45A6-9C1E-7B3259EDC75A}"/>
              </a:ext>
            </a:extLst>
          </p:cNvPr>
          <p:cNvSpPr/>
          <p:nvPr/>
        </p:nvSpPr>
        <p:spPr>
          <a:xfrm>
            <a:off x="5189170" y="4660371"/>
            <a:ext cx="1202069" cy="2358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27EE3F-CA75-4B21-92E2-A36BC3A45663}"/>
              </a:ext>
            </a:extLst>
          </p:cNvPr>
          <p:cNvSpPr txBox="1"/>
          <p:nvPr/>
        </p:nvSpPr>
        <p:spPr>
          <a:xfrm>
            <a:off x="712931" y="636789"/>
            <a:ext cx="40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1cm trên bản đồ ứng với độ dài thật là bao nhiêu?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2ACD6E1-55E2-4FC7-A567-299B9B390587}"/>
              </a:ext>
            </a:extLst>
          </p:cNvPr>
          <p:cNvSpPr txBox="1"/>
          <p:nvPr/>
        </p:nvSpPr>
        <p:spPr>
          <a:xfrm>
            <a:off x="760960" y="565629"/>
            <a:ext cx="4133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1cm trên bản đồ ứng với độ dài thật là: 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000cm hay 100km.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F2FAB2-EB55-4BC3-871F-6A9B7D144F77}"/>
              </a:ext>
            </a:extLst>
          </p:cNvPr>
          <p:cNvSpPr txBox="1"/>
          <p:nvPr/>
        </p:nvSpPr>
        <p:spPr>
          <a:xfrm>
            <a:off x="626340" y="2841237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vào tỉ lệ bản đồ cho ta biết gì?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1AB397-E906-4EF5-8A58-51AE6885239F}"/>
              </a:ext>
            </a:extLst>
          </p:cNvPr>
          <p:cNvSpPr txBox="1"/>
          <p:nvPr/>
        </p:nvSpPr>
        <p:spPr>
          <a:xfrm>
            <a:off x="759925" y="2723758"/>
            <a:ext cx="4050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vào tỉ lệ bản đồ cho ta biết độ dài thu nhỏ trên bản đồ ứng với độ dài thật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15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/>
      <p:bldP spid="73" grpId="1"/>
      <p:bldP spid="74" grpId="0"/>
      <p:bldP spid="75" grpId="0"/>
      <p:bldP spid="75" grpId="1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60828" y="1532246"/>
            <a:ext cx="3306092" cy="1676400"/>
            <a:chOff x="2667000" y="2895600"/>
            <a:chExt cx="2590800" cy="1676400"/>
          </a:xfrm>
        </p:grpSpPr>
        <p:sp>
          <p:nvSpPr>
            <p:cNvPr id="72" name="Oval 71"/>
            <p:cNvSpPr/>
            <p:nvPr/>
          </p:nvSpPr>
          <p:spPr>
            <a:xfrm>
              <a:off x="2667000" y="2895600"/>
              <a:ext cx="2590800" cy="167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10 000 000</a:t>
              </a:r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3086100" y="3733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Rounded Rectangular Callout 73"/>
          <p:cNvSpPr/>
          <p:nvPr/>
        </p:nvSpPr>
        <p:spPr>
          <a:xfrm>
            <a:off x="3429349" y="263169"/>
            <a:ext cx="4941979" cy="1374648"/>
          </a:xfrm>
          <a:prstGeom prst="wedgeRoundRectCallout">
            <a:avLst>
              <a:gd name="adj1" fmla="val -71253"/>
              <a:gd name="adj2" fmla="val 81171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Tử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465666" y="244949"/>
            <a:ext cx="5163812" cy="1752600"/>
          </a:xfrm>
          <a:prstGeom prst="roundRect">
            <a:avLst>
              <a:gd name="adj" fmla="val 2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(cm, dm, m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…).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ounded Rectangular Callout 75"/>
          <p:cNvSpPr/>
          <p:nvPr/>
        </p:nvSpPr>
        <p:spPr>
          <a:xfrm>
            <a:off x="3261797" y="3019641"/>
            <a:ext cx="4966426" cy="1219200"/>
          </a:xfrm>
          <a:prstGeom prst="wedgeRoundRectCallout">
            <a:avLst>
              <a:gd name="adj1" fmla="val -66287"/>
              <a:gd name="adj2" fmla="val -6383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429349" y="2121134"/>
            <a:ext cx="5221311" cy="2646035"/>
          </a:xfrm>
          <a:prstGeom prst="roundRect">
            <a:avLst>
              <a:gd name="adj" fmla="val 2797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10 000 000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(10 000 000cm, 10 000 000dm, 10 000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000m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44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6" grpId="0" animBg="1"/>
      <p:bldP spid="76" grpId="1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99153" y="267728"/>
                <a:ext cx="8934678" cy="4802405"/>
              </a:xfrm>
              <a:prstGeom prst="round1Rect">
                <a:avLst/>
              </a:prstGeom>
              <a:solidFill>
                <a:schemeClr val="accent5"/>
              </a:solidFill>
              <a:ln w="38100">
                <a:solidFill>
                  <a:srgbClr val="00B050"/>
                </a:solidFill>
                <a:prstDash val="lgDashDotDot"/>
              </a:ln>
            </p:spPr>
            <p:txBody>
              <a:bodyPr wrap="square" rtlCol="0">
                <a:spAutoFit/>
              </a:bodyPr>
              <a:lstStyle/>
              <a:p>
                <a:pPr indent="515938" algn="just"/>
                <a:r>
                  <a:rPr lang="nl-NL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góc phía dưới  của một bản đồ nước Việt Nam có ghi: </a:t>
                </a:r>
                <a:r>
                  <a:rPr lang="nl-NL" sz="3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lệ 1 </a:t>
                </a:r>
                <a:r>
                  <a:rPr lang="nl-NL" sz="30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nl-NL" sz="3000" b="1" i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10 000 000</a:t>
                </a:r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lệ đó là </a:t>
                </a:r>
                <a:r>
                  <a:rPr lang="nl-NL" sz="3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lệ bản đồ</a:t>
                </a:r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Tỉ lệ bản đồ 1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nl-NL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10 000 000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biết hình nước Việt Nam được vẽ thu 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 </a:t>
                </a:r>
                <a:r>
                  <a:rPr lang="nl-NL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10 000 000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lần. Chẳng hạn: Độ dài 1 cm trên bản đồ ứng với độ 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 </a:t>
                </a:r>
                <a:r>
                  <a:rPr lang="nl-NL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10 000 000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 hay 100 km trên thực tế.</a:t>
                </a:r>
              </a:p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Tỉ lệ bản đồ có thể viết dưới dạng một phân số có tử số 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nl-NL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nl-NL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nl-NL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3" y="267728"/>
                <a:ext cx="8934678" cy="4802405"/>
              </a:xfrm>
              <a:prstGeom prst="round1Rect">
                <a:avLst/>
              </a:prstGeom>
              <a:blipFill>
                <a:blip r:embed="rId3"/>
                <a:stretch>
                  <a:fillRect l="-1359" t="-1259" b="-378"/>
                </a:stretch>
              </a:blipFill>
              <a:ln w="38100">
                <a:solidFill>
                  <a:srgbClr val="00B050"/>
                </a:solidFill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18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926BB262-B199-4DEC-B38F-D3D60B03F9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10001" r="2854" b="4036"/>
          <a:stretch/>
        </p:blipFill>
        <p:spPr>
          <a:xfrm>
            <a:off x="3403113" y="540797"/>
            <a:ext cx="3442357" cy="445380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-348468" y="2506088"/>
            <a:ext cx="455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27EE3F-CA75-4B21-92E2-A36BC3A45663}"/>
              </a:ext>
            </a:extLst>
          </p:cNvPr>
          <p:cNvSpPr txBox="1"/>
          <p:nvPr/>
        </p:nvSpPr>
        <p:spPr>
          <a:xfrm>
            <a:off x="1792792" y="0"/>
            <a:ext cx="6277124" cy="578882"/>
          </a:xfrm>
          <a:prstGeom prst="roundRect">
            <a:avLst/>
          </a:prstGeom>
          <a:solidFill>
            <a:schemeClr val="accent5"/>
          </a:solidFill>
          <a:ln w="5715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29CF625-C3D9-4A83-9596-03AB900B899C}"/>
              </a:ext>
            </a:extLst>
          </p:cNvPr>
          <p:cNvSpPr/>
          <p:nvPr/>
        </p:nvSpPr>
        <p:spPr>
          <a:xfrm>
            <a:off x="4438491" y="4745619"/>
            <a:ext cx="1348851" cy="2752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3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 animBg="1"/>
      <p:bldP spid="7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2467097" y="49726"/>
            <a:ext cx="4167976" cy="510778"/>
          </a:xfrm>
          <a:prstGeom prst="roundRect">
            <a:avLst/>
          </a:prstGeom>
          <a:solidFill>
            <a:schemeClr val="accent5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9C458F6-0857-4CDD-86BE-5B5DD21F94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r="2549"/>
          <a:stretch/>
        </p:blipFill>
        <p:spPr>
          <a:xfrm>
            <a:off x="843514" y="560504"/>
            <a:ext cx="7687028" cy="428928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3DBEFBD-CED8-475D-A94D-CF2498CD4D16}"/>
              </a:ext>
            </a:extLst>
          </p:cNvPr>
          <p:cNvSpPr/>
          <p:nvPr/>
        </p:nvSpPr>
        <p:spPr>
          <a:xfrm>
            <a:off x="3620228" y="4470511"/>
            <a:ext cx="2133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3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itle 1">
            <a:extLst>
              <a:ext uri="{FF2B5EF4-FFF2-40B4-BE49-F238E27FC236}">
                <a16:creationId xmlns:a16="http://schemas.microsoft.com/office/drawing/2014/main" id="{624D83AE-FA47-4D96-9E47-8DD01EBE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279104C-1CA2-4A79-A467-B625F5CA4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90" y="40560"/>
            <a:ext cx="6057796" cy="505857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0D415CC-EF0B-4C90-9255-85BDF8E7D7C5}"/>
              </a:ext>
            </a:extLst>
          </p:cNvPr>
          <p:cNvSpPr/>
          <p:nvPr/>
        </p:nvSpPr>
        <p:spPr>
          <a:xfrm>
            <a:off x="3808142" y="304374"/>
            <a:ext cx="12192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8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itle 1">
            <a:extLst>
              <a:ext uri="{FF2B5EF4-FFF2-40B4-BE49-F238E27FC236}">
                <a16:creationId xmlns:a16="http://schemas.microsoft.com/office/drawing/2014/main" id="{3E4A3298-29A7-471C-B865-01EEEB7A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15760E0-F2F5-406C-B0F6-FDA54E92C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99" y="55755"/>
            <a:ext cx="3878743" cy="497875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88F5DDC-C873-4D2A-A564-81BFFDE39EAA}"/>
              </a:ext>
            </a:extLst>
          </p:cNvPr>
          <p:cNvSpPr/>
          <p:nvPr/>
        </p:nvSpPr>
        <p:spPr>
          <a:xfrm>
            <a:off x="3661272" y="4887272"/>
            <a:ext cx="1143000" cy="1472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Luyện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tập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6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609600" y="807979"/>
            <a:ext cx="7955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1000,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1mm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1cm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1dm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1 000dm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; 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1 000cm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1 000mm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256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DD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48"/>
          <p:cNvSpPr/>
          <p:nvPr/>
        </p:nvSpPr>
        <p:spPr>
          <a:xfrm>
            <a:off x="3656725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8"/>
          <p:cNvSpPr/>
          <p:nvPr/>
        </p:nvSpPr>
        <p:spPr>
          <a:xfrm>
            <a:off x="5928800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8"/>
          <p:cNvSpPr txBox="1">
            <a:spLocks noGrp="1"/>
          </p:cNvSpPr>
          <p:nvPr>
            <p:ph type="ctrTitle"/>
          </p:nvPr>
        </p:nvSpPr>
        <p:spPr>
          <a:xfrm>
            <a:off x="1794800" y="779625"/>
            <a:ext cx="6123600" cy="29604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UTM Colossalis" panose="02040603050506020204" pitchFamily="18" charset="0"/>
              </a:rPr>
              <a:t>TỈ LỆ BẢN ĐỒ</a:t>
            </a:r>
            <a:endParaRPr sz="6000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UTM Colossalis" panose="02040603050506020204" pitchFamily="18" charset="0"/>
            </a:endParaRPr>
          </a:p>
        </p:txBody>
      </p:sp>
      <p:grpSp>
        <p:nvGrpSpPr>
          <p:cNvPr id="1082" name="Google Shape;1082;p48"/>
          <p:cNvGrpSpPr/>
          <p:nvPr/>
        </p:nvGrpSpPr>
        <p:grpSpPr>
          <a:xfrm>
            <a:off x="6839442" y="3144335"/>
            <a:ext cx="1717712" cy="1484188"/>
            <a:chOff x="-2759250" y="1451600"/>
            <a:chExt cx="2559929" cy="2211904"/>
          </a:xfrm>
        </p:grpSpPr>
        <p:sp>
          <p:nvSpPr>
            <p:cNvPr id="1083" name="Google Shape;1083;p48"/>
            <p:cNvSpPr/>
            <p:nvPr/>
          </p:nvSpPr>
          <p:spPr>
            <a:xfrm>
              <a:off x="-2759250" y="1451600"/>
              <a:ext cx="2559929" cy="2211904"/>
            </a:xfrm>
            <a:custGeom>
              <a:avLst/>
              <a:gdLst/>
              <a:ahLst/>
              <a:cxnLst/>
              <a:rect l="l" t="t" r="r" b="b"/>
              <a:pathLst>
                <a:path w="41846" h="36157" extrusionOk="0">
                  <a:moveTo>
                    <a:pt x="18227" y="0"/>
                  </a:moveTo>
                  <a:cubicBezTo>
                    <a:pt x="17888" y="0"/>
                    <a:pt x="17539" y="175"/>
                    <a:pt x="17282" y="431"/>
                  </a:cubicBezTo>
                  <a:cubicBezTo>
                    <a:pt x="17118" y="647"/>
                    <a:pt x="17026" y="904"/>
                    <a:pt x="16985" y="1068"/>
                  </a:cubicBezTo>
                  <a:cubicBezTo>
                    <a:pt x="16944" y="1202"/>
                    <a:pt x="16902" y="1325"/>
                    <a:pt x="16861" y="1458"/>
                  </a:cubicBezTo>
                  <a:cubicBezTo>
                    <a:pt x="16389" y="1499"/>
                    <a:pt x="15876" y="1633"/>
                    <a:pt x="15403" y="1797"/>
                  </a:cubicBezTo>
                  <a:cubicBezTo>
                    <a:pt x="13904" y="2311"/>
                    <a:pt x="12754" y="3379"/>
                    <a:pt x="12148" y="4662"/>
                  </a:cubicBezTo>
                  <a:cubicBezTo>
                    <a:pt x="11635" y="5823"/>
                    <a:pt x="11635" y="7106"/>
                    <a:pt x="12107" y="8215"/>
                  </a:cubicBezTo>
                  <a:cubicBezTo>
                    <a:pt x="12066" y="8215"/>
                    <a:pt x="12066" y="8256"/>
                    <a:pt x="12025" y="8308"/>
                  </a:cubicBezTo>
                  <a:cubicBezTo>
                    <a:pt x="11686" y="8092"/>
                    <a:pt x="11172" y="7835"/>
                    <a:pt x="10567" y="7835"/>
                  </a:cubicBezTo>
                  <a:cubicBezTo>
                    <a:pt x="10094" y="7835"/>
                    <a:pt x="9416" y="8000"/>
                    <a:pt x="8811" y="8770"/>
                  </a:cubicBezTo>
                  <a:cubicBezTo>
                    <a:pt x="8728" y="8903"/>
                    <a:pt x="8646" y="9026"/>
                    <a:pt x="8605" y="9201"/>
                  </a:cubicBezTo>
                  <a:lnTo>
                    <a:pt x="7999" y="13226"/>
                  </a:lnTo>
                  <a:cubicBezTo>
                    <a:pt x="6675" y="15537"/>
                    <a:pt x="5946" y="18186"/>
                    <a:pt x="5946" y="20887"/>
                  </a:cubicBezTo>
                  <a:lnTo>
                    <a:pt x="5946" y="21226"/>
                  </a:lnTo>
                  <a:lnTo>
                    <a:pt x="4498" y="22591"/>
                  </a:lnTo>
                  <a:lnTo>
                    <a:pt x="3933" y="20794"/>
                  </a:lnTo>
                  <a:cubicBezTo>
                    <a:pt x="3769" y="20322"/>
                    <a:pt x="3337" y="20024"/>
                    <a:pt x="2865" y="20024"/>
                  </a:cubicBezTo>
                  <a:cubicBezTo>
                    <a:pt x="2742" y="20024"/>
                    <a:pt x="2649" y="20024"/>
                    <a:pt x="2526" y="20065"/>
                  </a:cubicBezTo>
                  <a:cubicBezTo>
                    <a:pt x="2269" y="20158"/>
                    <a:pt x="2054" y="20281"/>
                    <a:pt x="1931" y="20497"/>
                  </a:cubicBezTo>
                  <a:lnTo>
                    <a:pt x="1879" y="20497"/>
                  </a:lnTo>
                  <a:cubicBezTo>
                    <a:pt x="1674" y="20497"/>
                    <a:pt x="1458" y="20579"/>
                    <a:pt x="1243" y="20712"/>
                  </a:cubicBezTo>
                  <a:cubicBezTo>
                    <a:pt x="1243" y="20712"/>
                    <a:pt x="1201" y="20712"/>
                    <a:pt x="1201" y="20753"/>
                  </a:cubicBezTo>
                  <a:cubicBezTo>
                    <a:pt x="986" y="20794"/>
                    <a:pt x="811" y="20887"/>
                    <a:pt x="688" y="21010"/>
                  </a:cubicBezTo>
                  <a:lnTo>
                    <a:pt x="339" y="21308"/>
                  </a:lnTo>
                  <a:cubicBezTo>
                    <a:pt x="133" y="21524"/>
                    <a:pt x="0" y="21780"/>
                    <a:pt x="0" y="22078"/>
                  </a:cubicBezTo>
                  <a:cubicBezTo>
                    <a:pt x="0" y="22335"/>
                    <a:pt x="82" y="22633"/>
                    <a:pt x="298" y="22807"/>
                  </a:cubicBezTo>
                  <a:lnTo>
                    <a:pt x="2998" y="25374"/>
                  </a:lnTo>
                  <a:cubicBezTo>
                    <a:pt x="3081" y="25456"/>
                    <a:pt x="3163" y="25508"/>
                    <a:pt x="3255" y="25549"/>
                  </a:cubicBezTo>
                  <a:lnTo>
                    <a:pt x="5134" y="26576"/>
                  </a:lnTo>
                  <a:cubicBezTo>
                    <a:pt x="5391" y="27171"/>
                    <a:pt x="5987" y="28116"/>
                    <a:pt x="6757" y="28537"/>
                  </a:cubicBezTo>
                  <a:cubicBezTo>
                    <a:pt x="7147" y="29143"/>
                    <a:pt x="7835" y="30129"/>
                    <a:pt x="8349" y="30468"/>
                  </a:cubicBezTo>
                  <a:cubicBezTo>
                    <a:pt x="8513" y="30591"/>
                    <a:pt x="8728" y="30724"/>
                    <a:pt x="9796" y="31022"/>
                  </a:cubicBezTo>
                  <a:cubicBezTo>
                    <a:pt x="9796" y="31022"/>
                    <a:pt x="9838" y="31063"/>
                    <a:pt x="9889" y="31104"/>
                  </a:cubicBezTo>
                  <a:cubicBezTo>
                    <a:pt x="10187" y="31453"/>
                    <a:pt x="10484" y="31751"/>
                    <a:pt x="10782" y="32049"/>
                  </a:cubicBezTo>
                  <a:cubicBezTo>
                    <a:pt x="12107" y="33250"/>
                    <a:pt x="13606" y="34236"/>
                    <a:pt x="15229" y="34955"/>
                  </a:cubicBezTo>
                  <a:cubicBezTo>
                    <a:pt x="15537" y="35089"/>
                    <a:pt x="15834" y="35212"/>
                    <a:pt x="16173" y="35304"/>
                  </a:cubicBezTo>
                  <a:cubicBezTo>
                    <a:pt x="16307" y="35345"/>
                    <a:pt x="16430" y="35386"/>
                    <a:pt x="16512" y="35427"/>
                  </a:cubicBezTo>
                  <a:cubicBezTo>
                    <a:pt x="16728" y="35468"/>
                    <a:pt x="16902" y="35561"/>
                    <a:pt x="17159" y="35602"/>
                  </a:cubicBezTo>
                  <a:cubicBezTo>
                    <a:pt x="17200" y="35643"/>
                    <a:pt x="17241" y="35643"/>
                    <a:pt x="17282" y="35643"/>
                  </a:cubicBezTo>
                  <a:lnTo>
                    <a:pt x="17334" y="35684"/>
                  </a:lnTo>
                  <a:cubicBezTo>
                    <a:pt x="17498" y="35684"/>
                    <a:pt x="17632" y="35725"/>
                    <a:pt x="17755" y="35777"/>
                  </a:cubicBezTo>
                  <a:cubicBezTo>
                    <a:pt x="17847" y="35777"/>
                    <a:pt x="17929" y="35818"/>
                    <a:pt x="18011" y="35818"/>
                  </a:cubicBezTo>
                  <a:cubicBezTo>
                    <a:pt x="18145" y="35859"/>
                    <a:pt x="18309" y="35900"/>
                    <a:pt x="18443" y="35900"/>
                  </a:cubicBezTo>
                  <a:cubicBezTo>
                    <a:pt x="18525" y="35941"/>
                    <a:pt x="18617" y="35941"/>
                    <a:pt x="18658" y="35941"/>
                  </a:cubicBezTo>
                  <a:cubicBezTo>
                    <a:pt x="18823" y="35982"/>
                    <a:pt x="18997" y="36033"/>
                    <a:pt x="19172" y="36033"/>
                  </a:cubicBezTo>
                  <a:lnTo>
                    <a:pt x="19254" y="36033"/>
                  </a:lnTo>
                  <a:lnTo>
                    <a:pt x="19336" y="36074"/>
                  </a:lnTo>
                  <a:lnTo>
                    <a:pt x="19593" y="36074"/>
                  </a:lnTo>
                  <a:cubicBezTo>
                    <a:pt x="19685" y="36115"/>
                    <a:pt x="19809" y="36115"/>
                    <a:pt x="19901" y="36115"/>
                  </a:cubicBezTo>
                  <a:lnTo>
                    <a:pt x="20158" y="36115"/>
                  </a:lnTo>
                  <a:cubicBezTo>
                    <a:pt x="20240" y="36156"/>
                    <a:pt x="20363" y="36156"/>
                    <a:pt x="20497" y="36156"/>
                  </a:cubicBezTo>
                  <a:lnTo>
                    <a:pt x="22211" y="36156"/>
                  </a:lnTo>
                  <a:cubicBezTo>
                    <a:pt x="22376" y="36115"/>
                    <a:pt x="22550" y="36115"/>
                    <a:pt x="22725" y="36115"/>
                  </a:cubicBezTo>
                  <a:cubicBezTo>
                    <a:pt x="22807" y="36115"/>
                    <a:pt x="22848" y="36074"/>
                    <a:pt x="22930" y="36074"/>
                  </a:cubicBezTo>
                  <a:cubicBezTo>
                    <a:pt x="23146" y="36074"/>
                    <a:pt x="23320" y="36033"/>
                    <a:pt x="23536" y="35982"/>
                  </a:cubicBezTo>
                  <a:lnTo>
                    <a:pt x="23618" y="35982"/>
                  </a:lnTo>
                  <a:cubicBezTo>
                    <a:pt x="23875" y="35941"/>
                    <a:pt x="24091" y="35900"/>
                    <a:pt x="24347" y="35859"/>
                  </a:cubicBezTo>
                  <a:lnTo>
                    <a:pt x="24388" y="35859"/>
                  </a:lnTo>
                  <a:cubicBezTo>
                    <a:pt x="24522" y="35818"/>
                    <a:pt x="24686" y="35777"/>
                    <a:pt x="24820" y="35777"/>
                  </a:cubicBezTo>
                  <a:cubicBezTo>
                    <a:pt x="24861" y="35725"/>
                    <a:pt x="24984" y="35725"/>
                    <a:pt x="24984" y="35725"/>
                  </a:cubicBezTo>
                  <a:cubicBezTo>
                    <a:pt x="25076" y="35684"/>
                    <a:pt x="25200" y="35643"/>
                    <a:pt x="25333" y="35643"/>
                  </a:cubicBezTo>
                  <a:cubicBezTo>
                    <a:pt x="25374" y="35602"/>
                    <a:pt x="25456" y="35602"/>
                    <a:pt x="25497" y="35561"/>
                  </a:cubicBezTo>
                  <a:cubicBezTo>
                    <a:pt x="25672" y="35520"/>
                    <a:pt x="25847" y="35468"/>
                    <a:pt x="26011" y="35427"/>
                  </a:cubicBezTo>
                  <a:cubicBezTo>
                    <a:pt x="27212" y="35047"/>
                    <a:pt x="28373" y="34493"/>
                    <a:pt x="29441" y="33805"/>
                  </a:cubicBezTo>
                  <a:cubicBezTo>
                    <a:pt x="30077" y="33415"/>
                    <a:pt x="30683" y="32994"/>
                    <a:pt x="31197" y="32480"/>
                  </a:cubicBezTo>
                  <a:cubicBezTo>
                    <a:pt x="32049" y="31792"/>
                    <a:pt x="32819" y="30981"/>
                    <a:pt x="33507" y="30077"/>
                  </a:cubicBezTo>
                  <a:cubicBezTo>
                    <a:pt x="33507" y="30036"/>
                    <a:pt x="33548" y="29995"/>
                    <a:pt x="33548" y="29995"/>
                  </a:cubicBezTo>
                  <a:cubicBezTo>
                    <a:pt x="34062" y="29307"/>
                    <a:pt x="34534" y="28537"/>
                    <a:pt x="34914" y="27818"/>
                  </a:cubicBezTo>
                  <a:cubicBezTo>
                    <a:pt x="35253" y="27130"/>
                    <a:pt x="35561" y="26360"/>
                    <a:pt x="35818" y="25590"/>
                  </a:cubicBezTo>
                  <a:cubicBezTo>
                    <a:pt x="35941" y="25200"/>
                    <a:pt x="36074" y="24779"/>
                    <a:pt x="36156" y="24347"/>
                  </a:cubicBezTo>
                  <a:lnTo>
                    <a:pt x="40993" y="22725"/>
                  </a:lnTo>
                  <a:cubicBezTo>
                    <a:pt x="41548" y="22550"/>
                    <a:pt x="41845" y="21955"/>
                    <a:pt x="41630" y="21441"/>
                  </a:cubicBezTo>
                  <a:lnTo>
                    <a:pt x="37820" y="9756"/>
                  </a:lnTo>
                  <a:cubicBezTo>
                    <a:pt x="37738" y="9499"/>
                    <a:pt x="37563" y="9283"/>
                    <a:pt x="37307" y="9160"/>
                  </a:cubicBezTo>
                  <a:cubicBezTo>
                    <a:pt x="37183" y="8903"/>
                    <a:pt x="37009" y="8688"/>
                    <a:pt x="36752" y="8564"/>
                  </a:cubicBezTo>
                  <a:cubicBezTo>
                    <a:pt x="36629" y="8513"/>
                    <a:pt x="36454" y="8472"/>
                    <a:pt x="36331" y="8472"/>
                  </a:cubicBezTo>
                  <a:cubicBezTo>
                    <a:pt x="36198" y="8472"/>
                    <a:pt x="36074" y="8513"/>
                    <a:pt x="35941" y="8564"/>
                  </a:cubicBezTo>
                  <a:cubicBezTo>
                    <a:pt x="35941" y="8564"/>
                    <a:pt x="34103" y="9283"/>
                    <a:pt x="32131" y="10105"/>
                  </a:cubicBezTo>
                  <a:cubicBezTo>
                    <a:pt x="31145" y="9119"/>
                    <a:pt x="30077" y="8308"/>
                    <a:pt x="28927" y="7620"/>
                  </a:cubicBezTo>
                  <a:cubicBezTo>
                    <a:pt x="28578" y="6203"/>
                    <a:pt x="27644" y="4919"/>
                    <a:pt x="26360" y="4026"/>
                  </a:cubicBezTo>
                  <a:cubicBezTo>
                    <a:pt x="26319" y="3296"/>
                    <a:pt x="26062" y="2567"/>
                    <a:pt x="25590" y="1931"/>
                  </a:cubicBezTo>
                  <a:cubicBezTo>
                    <a:pt x="24984" y="1119"/>
                    <a:pt x="24091" y="555"/>
                    <a:pt x="23105" y="390"/>
                  </a:cubicBezTo>
                  <a:cubicBezTo>
                    <a:pt x="22889" y="390"/>
                    <a:pt x="22674" y="349"/>
                    <a:pt x="22468" y="349"/>
                  </a:cubicBezTo>
                  <a:cubicBezTo>
                    <a:pt x="22037" y="349"/>
                    <a:pt x="21523" y="431"/>
                    <a:pt x="21010" y="606"/>
                  </a:cubicBezTo>
                  <a:cubicBezTo>
                    <a:pt x="20835" y="647"/>
                    <a:pt x="20671" y="688"/>
                    <a:pt x="20538" y="729"/>
                  </a:cubicBezTo>
                  <a:cubicBezTo>
                    <a:pt x="20240" y="390"/>
                    <a:pt x="19850" y="216"/>
                    <a:pt x="19429" y="216"/>
                  </a:cubicBezTo>
                  <a:cubicBezTo>
                    <a:pt x="19254" y="216"/>
                    <a:pt x="19131" y="216"/>
                    <a:pt x="18997" y="257"/>
                  </a:cubicBezTo>
                  <a:cubicBezTo>
                    <a:pt x="18874" y="175"/>
                    <a:pt x="18699" y="93"/>
                    <a:pt x="18566" y="41"/>
                  </a:cubicBezTo>
                  <a:cubicBezTo>
                    <a:pt x="18484" y="0"/>
                    <a:pt x="18361" y="0"/>
                    <a:pt x="18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-2324545" y="1854860"/>
              <a:ext cx="1748320" cy="1745812"/>
            </a:xfrm>
            <a:custGeom>
              <a:avLst/>
              <a:gdLst/>
              <a:ahLst/>
              <a:cxnLst/>
              <a:rect l="l" t="t" r="r" b="b"/>
              <a:pathLst>
                <a:path w="28579" h="28538" extrusionOk="0">
                  <a:moveTo>
                    <a:pt x="14284" y="1"/>
                  </a:moveTo>
                  <a:cubicBezTo>
                    <a:pt x="13688" y="1"/>
                    <a:pt x="13093" y="42"/>
                    <a:pt x="12487" y="83"/>
                  </a:cubicBezTo>
                  <a:cubicBezTo>
                    <a:pt x="11717" y="216"/>
                    <a:pt x="10947" y="381"/>
                    <a:pt x="10176" y="596"/>
                  </a:cubicBezTo>
                  <a:cubicBezTo>
                    <a:pt x="9150" y="894"/>
                    <a:pt x="8123" y="1325"/>
                    <a:pt x="7229" y="1880"/>
                  </a:cubicBezTo>
                  <a:cubicBezTo>
                    <a:pt x="6541" y="2270"/>
                    <a:pt x="5905" y="2691"/>
                    <a:pt x="5299" y="3164"/>
                  </a:cubicBezTo>
                  <a:cubicBezTo>
                    <a:pt x="2095" y="5772"/>
                    <a:pt x="0" y="9797"/>
                    <a:pt x="0" y="14295"/>
                  </a:cubicBezTo>
                  <a:cubicBezTo>
                    <a:pt x="0" y="14552"/>
                    <a:pt x="0" y="14808"/>
                    <a:pt x="41" y="15065"/>
                  </a:cubicBezTo>
                  <a:lnTo>
                    <a:pt x="41" y="15445"/>
                  </a:lnTo>
                  <a:cubicBezTo>
                    <a:pt x="123" y="16297"/>
                    <a:pt x="257" y="17160"/>
                    <a:pt x="513" y="17971"/>
                  </a:cubicBezTo>
                  <a:cubicBezTo>
                    <a:pt x="596" y="18443"/>
                    <a:pt x="770" y="18916"/>
                    <a:pt x="934" y="19337"/>
                  </a:cubicBezTo>
                  <a:cubicBezTo>
                    <a:pt x="986" y="19511"/>
                    <a:pt x="1068" y="19635"/>
                    <a:pt x="1109" y="19809"/>
                  </a:cubicBezTo>
                  <a:cubicBezTo>
                    <a:pt x="1150" y="19891"/>
                    <a:pt x="1191" y="19943"/>
                    <a:pt x="1191" y="20025"/>
                  </a:cubicBezTo>
                  <a:cubicBezTo>
                    <a:pt x="1284" y="20199"/>
                    <a:pt x="1366" y="20405"/>
                    <a:pt x="1499" y="20579"/>
                  </a:cubicBezTo>
                  <a:lnTo>
                    <a:pt x="1499" y="20661"/>
                  </a:lnTo>
                  <a:cubicBezTo>
                    <a:pt x="1581" y="20836"/>
                    <a:pt x="1705" y="21011"/>
                    <a:pt x="1797" y="21175"/>
                  </a:cubicBezTo>
                  <a:cubicBezTo>
                    <a:pt x="2136" y="21781"/>
                    <a:pt x="2526" y="22376"/>
                    <a:pt x="2906" y="22931"/>
                  </a:cubicBezTo>
                  <a:cubicBezTo>
                    <a:pt x="3081" y="23105"/>
                    <a:pt x="3204" y="23321"/>
                    <a:pt x="3378" y="23485"/>
                  </a:cubicBezTo>
                  <a:cubicBezTo>
                    <a:pt x="3461" y="23619"/>
                    <a:pt x="3594" y="23701"/>
                    <a:pt x="3676" y="23835"/>
                  </a:cubicBezTo>
                  <a:cubicBezTo>
                    <a:pt x="3933" y="24132"/>
                    <a:pt x="4231" y="24430"/>
                    <a:pt x="4529" y="24687"/>
                  </a:cubicBezTo>
                  <a:cubicBezTo>
                    <a:pt x="5730" y="25847"/>
                    <a:pt x="7147" y="26741"/>
                    <a:pt x="8687" y="27388"/>
                  </a:cubicBezTo>
                  <a:cubicBezTo>
                    <a:pt x="8944" y="27511"/>
                    <a:pt x="9242" y="27644"/>
                    <a:pt x="9540" y="27767"/>
                  </a:cubicBezTo>
                  <a:cubicBezTo>
                    <a:pt x="9663" y="27767"/>
                    <a:pt x="9755" y="27809"/>
                    <a:pt x="9879" y="27850"/>
                  </a:cubicBezTo>
                  <a:cubicBezTo>
                    <a:pt x="10690" y="28106"/>
                    <a:pt x="11552" y="28322"/>
                    <a:pt x="12446" y="28455"/>
                  </a:cubicBezTo>
                  <a:cubicBezTo>
                    <a:pt x="13052" y="28497"/>
                    <a:pt x="13647" y="28538"/>
                    <a:pt x="14284" y="28538"/>
                  </a:cubicBezTo>
                  <a:cubicBezTo>
                    <a:pt x="15270" y="28538"/>
                    <a:pt x="16256" y="28455"/>
                    <a:pt x="17200" y="28240"/>
                  </a:cubicBezTo>
                  <a:cubicBezTo>
                    <a:pt x="17714" y="28158"/>
                    <a:pt x="18227" y="28024"/>
                    <a:pt x="18700" y="27850"/>
                  </a:cubicBezTo>
                  <a:cubicBezTo>
                    <a:pt x="19850" y="27470"/>
                    <a:pt x="20918" y="26997"/>
                    <a:pt x="21903" y="26361"/>
                  </a:cubicBezTo>
                  <a:cubicBezTo>
                    <a:pt x="22499" y="25970"/>
                    <a:pt x="23064" y="25590"/>
                    <a:pt x="23577" y="25118"/>
                  </a:cubicBezTo>
                  <a:cubicBezTo>
                    <a:pt x="24347" y="24430"/>
                    <a:pt x="25066" y="23701"/>
                    <a:pt x="25713" y="22849"/>
                  </a:cubicBezTo>
                  <a:cubicBezTo>
                    <a:pt x="25713" y="22849"/>
                    <a:pt x="25754" y="22808"/>
                    <a:pt x="25754" y="22767"/>
                  </a:cubicBezTo>
                  <a:cubicBezTo>
                    <a:pt x="26227" y="22120"/>
                    <a:pt x="26658" y="21432"/>
                    <a:pt x="27038" y="20754"/>
                  </a:cubicBezTo>
                  <a:cubicBezTo>
                    <a:pt x="27336" y="20066"/>
                    <a:pt x="27633" y="19378"/>
                    <a:pt x="27849" y="18700"/>
                  </a:cubicBezTo>
                  <a:cubicBezTo>
                    <a:pt x="28321" y="17283"/>
                    <a:pt x="28578" y="15835"/>
                    <a:pt x="28578" y="14295"/>
                  </a:cubicBezTo>
                  <a:cubicBezTo>
                    <a:pt x="28578" y="8811"/>
                    <a:pt x="25497" y="4108"/>
                    <a:pt x="21051" y="1664"/>
                  </a:cubicBezTo>
                  <a:cubicBezTo>
                    <a:pt x="19932" y="1069"/>
                    <a:pt x="18741" y="637"/>
                    <a:pt x="17498" y="340"/>
                  </a:cubicBezTo>
                  <a:cubicBezTo>
                    <a:pt x="16471" y="124"/>
                    <a:pt x="15403" y="1"/>
                    <a:pt x="14284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-1793124" y="2373128"/>
              <a:ext cx="910957" cy="1227538"/>
            </a:xfrm>
            <a:custGeom>
              <a:avLst/>
              <a:gdLst/>
              <a:ahLst/>
              <a:cxnLst/>
              <a:rect l="l" t="t" r="r" b="b"/>
              <a:pathLst>
                <a:path w="14891" h="20066" extrusionOk="0">
                  <a:moveTo>
                    <a:pt x="8636" y="0"/>
                  </a:moveTo>
                  <a:lnTo>
                    <a:pt x="6110" y="1459"/>
                  </a:lnTo>
                  <a:cubicBezTo>
                    <a:pt x="6110" y="1459"/>
                    <a:pt x="6069" y="1500"/>
                    <a:pt x="6069" y="1541"/>
                  </a:cubicBezTo>
                  <a:cubicBezTo>
                    <a:pt x="5905" y="2136"/>
                    <a:pt x="4529" y="6850"/>
                    <a:pt x="3543" y="9797"/>
                  </a:cubicBezTo>
                  <a:cubicBezTo>
                    <a:pt x="3461" y="10136"/>
                    <a:pt x="3338" y="10444"/>
                    <a:pt x="3245" y="10700"/>
                  </a:cubicBezTo>
                  <a:cubicBezTo>
                    <a:pt x="3122" y="11039"/>
                    <a:pt x="3030" y="11337"/>
                    <a:pt x="2948" y="11553"/>
                  </a:cubicBezTo>
                  <a:cubicBezTo>
                    <a:pt x="2824" y="11851"/>
                    <a:pt x="2691" y="12189"/>
                    <a:pt x="2568" y="12539"/>
                  </a:cubicBezTo>
                  <a:cubicBezTo>
                    <a:pt x="2095" y="13648"/>
                    <a:pt x="1541" y="15106"/>
                    <a:pt x="976" y="16389"/>
                  </a:cubicBezTo>
                  <a:cubicBezTo>
                    <a:pt x="596" y="17375"/>
                    <a:pt x="257" y="18269"/>
                    <a:pt x="0" y="18916"/>
                  </a:cubicBezTo>
                  <a:cubicBezTo>
                    <a:pt x="257" y="19039"/>
                    <a:pt x="555" y="19172"/>
                    <a:pt x="853" y="19295"/>
                  </a:cubicBezTo>
                  <a:cubicBezTo>
                    <a:pt x="976" y="19295"/>
                    <a:pt x="1068" y="19337"/>
                    <a:pt x="1192" y="19378"/>
                  </a:cubicBezTo>
                  <a:cubicBezTo>
                    <a:pt x="2568" y="19850"/>
                    <a:pt x="4057" y="20066"/>
                    <a:pt x="5597" y="20066"/>
                  </a:cubicBezTo>
                  <a:cubicBezTo>
                    <a:pt x="7137" y="20066"/>
                    <a:pt x="8636" y="19850"/>
                    <a:pt x="10013" y="19378"/>
                  </a:cubicBezTo>
                  <a:cubicBezTo>
                    <a:pt x="11163" y="18998"/>
                    <a:pt x="12231" y="18525"/>
                    <a:pt x="13216" y="17889"/>
                  </a:cubicBezTo>
                  <a:cubicBezTo>
                    <a:pt x="13812" y="17498"/>
                    <a:pt x="14377" y="17118"/>
                    <a:pt x="14890" y="16646"/>
                  </a:cubicBezTo>
                  <a:cubicBezTo>
                    <a:pt x="14798" y="13524"/>
                    <a:pt x="14459" y="6675"/>
                    <a:pt x="12405" y="3553"/>
                  </a:cubicBezTo>
                  <a:cubicBezTo>
                    <a:pt x="10218" y="124"/>
                    <a:pt x="8636" y="0"/>
                    <a:pt x="8636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-2641184" y="2738338"/>
              <a:ext cx="138256" cy="223472"/>
            </a:xfrm>
            <a:custGeom>
              <a:avLst/>
              <a:gdLst/>
              <a:ahLst/>
              <a:cxnLst/>
              <a:rect l="l" t="t" r="r" b="b"/>
              <a:pathLst>
                <a:path w="2260" h="3653" extrusionOk="0">
                  <a:moveTo>
                    <a:pt x="1071" y="0"/>
                  </a:moveTo>
                  <a:cubicBezTo>
                    <a:pt x="1055" y="0"/>
                    <a:pt x="1039" y="5"/>
                    <a:pt x="1027" y="17"/>
                  </a:cubicBezTo>
                  <a:cubicBezTo>
                    <a:pt x="976" y="17"/>
                    <a:pt x="935" y="58"/>
                    <a:pt x="976" y="151"/>
                  </a:cubicBezTo>
                  <a:lnTo>
                    <a:pt x="1880" y="3016"/>
                  </a:lnTo>
                  <a:lnTo>
                    <a:pt x="1880" y="3016"/>
                  </a:lnTo>
                  <a:lnTo>
                    <a:pt x="165" y="531"/>
                  </a:lnTo>
                  <a:cubicBezTo>
                    <a:pt x="124" y="490"/>
                    <a:pt x="83" y="490"/>
                    <a:pt x="42" y="490"/>
                  </a:cubicBezTo>
                  <a:cubicBezTo>
                    <a:pt x="1" y="531"/>
                    <a:pt x="1" y="572"/>
                    <a:pt x="1" y="623"/>
                  </a:cubicBezTo>
                  <a:lnTo>
                    <a:pt x="2095" y="3611"/>
                  </a:lnTo>
                  <a:cubicBezTo>
                    <a:pt x="2095" y="3652"/>
                    <a:pt x="2136" y="3652"/>
                    <a:pt x="2178" y="3652"/>
                  </a:cubicBezTo>
                  <a:lnTo>
                    <a:pt x="2219" y="3652"/>
                  </a:lnTo>
                  <a:cubicBezTo>
                    <a:pt x="2260" y="3652"/>
                    <a:pt x="2260" y="3570"/>
                    <a:pt x="2260" y="3529"/>
                  </a:cubicBezTo>
                  <a:lnTo>
                    <a:pt x="1151" y="58"/>
                  </a:lnTo>
                  <a:cubicBezTo>
                    <a:pt x="1151" y="29"/>
                    <a:pt x="1110" y="0"/>
                    <a:pt x="1071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-2688288" y="2781466"/>
              <a:ext cx="180344" cy="177836"/>
            </a:xfrm>
            <a:custGeom>
              <a:avLst/>
              <a:gdLst/>
              <a:ahLst/>
              <a:cxnLst/>
              <a:rect l="l" t="t" r="r" b="b"/>
              <a:pathLst>
                <a:path w="2948" h="2907" extrusionOk="0">
                  <a:moveTo>
                    <a:pt x="339" y="0"/>
                  </a:moveTo>
                  <a:lnTo>
                    <a:pt x="0" y="339"/>
                  </a:lnTo>
                  <a:lnTo>
                    <a:pt x="2691" y="2906"/>
                  </a:lnTo>
                  <a:lnTo>
                    <a:pt x="2948" y="2691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-2508007" y="2626940"/>
              <a:ext cx="939832" cy="641420"/>
            </a:xfrm>
            <a:custGeom>
              <a:avLst/>
              <a:gdLst/>
              <a:ahLst/>
              <a:cxnLst/>
              <a:rect l="l" t="t" r="r" b="b"/>
              <a:pathLst>
                <a:path w="15363" h="10485" extrusionOk="0">
                  <a:moveTo>
                    <a:pt x="5648" y="0"/>
                  </a:moveTo>
                  <a:lnTo>
                    <a:pt x="1" y="5217"/>
                  </a:lnTo>
                  <a:lnTo>
                    <a:pt x="10146" y="10484"/>
                  </a:lnTo>
                  <a:lnTo>
                    <a:pt x="15363" y="4754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-2523729" y="2663338"/>
              <a:ext cx="968767" cy="649617"/>
            </a:xfrm>
            <a:custGeom>
              <a:avLst/>
              <a:gdLst/>
              <a:ahLst/>
              <a:cxnLst/>
              <a:rect l="l" t="t" r="r" b="b"/>
              <a:pathLst>
                <a:path w="15836" h="10619" extrusionOk="0">
                  <a:moveTo>
                    <a:pt x="6080" y="1"/>
                  </a:moveTo>
                  <a:lnTo>
                    <a:pt x="1" y="4837"/>
                  </a:lnTo>
                  <a:lnTo>
                    <a:pt x="10742" y="10619"/>
                  </a:lnTo>
                  <a:lnTo>
                    <a:pt x="15835" y="5268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-2382906" y="2954894"/>
              <a:ext cx="1199214" cy="455815"/>
            </a:xfrm>
            <a:custGeom>
              <a:avLst/>
              <a:gdLst/>
              <a:ahLst/>
              <a:cxnLst/>
              <a:rect l="l" t="t" r="r" b="b"/>
              <a:pathLst>
                <a:path w="19603" h="7451" extrusionOk="0">
                  <a:moveTo>
                    <a:pt x="4603" y="1"/>
                  </a:moveTo>
                  <a:cubicBezTo>
                    <a:pt x="4578" y="1"/>
                    <a:pt x="4559" y="10"/>
                    <a:pt x="4548" y="30"/>
                  </a:cubicBezTo>
                  <a:cubicBezTo>
                    <a:pt x="4374" y="420"/>
                    <a:pt x="5318" y="2895"/>
                    <a:pt x="5318" y="2895"/>
                  </a:cubicBezTo>
                  <a:cubicBezTo>
                    <a:pt x="5318" y="2895"/>
                    <a:pt x="1043" y="1372"/>
                    <a:pt x="165" y="1372"/>
                  </a:cubicBezTo>
                  <a:cubicBezTo>
                    <a:pt x="57" y="1372"/>
                    <a:pt x="0" y="1395"/>
                    <a:pt x="9" y="1447"/>
                  </a:cubicBezTo>
                  <a:cubicBezTo>
                    <a:pt x="91" y="1868"/>
                    <a:pt x="779" y="2988"/>
                    <a:pt x="1467" y="3111"/>
                  </a:cubicBezTo>
                  <a:cubicBezTo>
                    <a:pt x="1467" y="3111"/>
                    <a:pt x="2402" y="4733"/>
                    <a:pt x="2915" y="5082"/>
                  </a:cubicBezTo>
                  <a:cubicBezTo>
                    <a:pt x="3388" y="5421"/>
                    <a:pt x="9806" y="6787"/>
                    <a:pt x="11562" y="7044"/>
                  </a:cubicBezTo>
                  <a:cubicBezTo>
                    <a:pt x="12470" y="7203"/>
                    <a:pt x="13732" y="7450"/>
                    <a:pt x="14928" y="7450"/>
                  </a:cubicBezTo>
                  <a:cubicBezTo>
                    <a:pt x="16045" y="7450"/>
                    <a:pt x="17104" y="7234"/>
                    <a:pt x="17764" y="6530"/>
                  </a:cubicBezTo>
                  <a:cubicBezTo>
                    <a:pt x="19140" y="5082"/>
                    <a:pt x="19602" y="3501"/>
                    <a:pt x="19602" y="3501"/>
                  </a:cubicBezTo>
                  <a:lnTo>
                    <a:pt x="15074" y="3029"/>
                  </a:lnTo>
                  <a:lnTo>
                    <a:pt x="7536" y="3070"/>
                  </a:lnTo>
                  <a:cubicBezTo>
                    <a:pt x="7536" y="3070"/>
                    <a:pt x="5048" y="1"/>
                    <a:pt x="460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-1588986" y="2600512"/>
              <a:ext cx="662219" cy="633895"/>
            </a:xfrm>
            <a:custGeom>
              <a:avLst/>
              <a:gdLst/>
              <a:ahLst/>
              <a:cxnLst/>
              <a:rect l="l" t="t" r="r" b="b"/>
              <a:pathLst>
                <a:path w="10825" h="10362" extrusionOk="0">
                  <a:moveTo>
                    <a:pt x="5341" y="1"/>
                  </a:moveTo>
                  <a:cubicBezTo>
                    <a:pt x="5341" y="1"/>
                    <a:pt x="2691" y="607"/>
                    <a:pt x="2003" y="3174"/>
                  </a:cubicBezTo>
                  <a:cubicBezTo>
                    <a:pt x="1367" y="5741"/>
                    <a:pt x="1" y="8781"/>
                    <a:pt x="1" y="8781"/>
                  </a:cubicBezTo>
                  <a:lnTo>
                    <a:pt x="8000" y="10362"/>
                  </a:lnTo>
                  <a:cubicBezTo>
                    <a:pt x="8000" y="10362"/>
                    <a:pt x="10824" y="607"/>
                    <a:pt x="5341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-1576384" y="2616234"/>
              <a:ext cx="434771" cy="607529"/>
            </a:xfrm>
            <a:custGeom>
              <a:avLst/>
              <a:gdLst/>
              <a:ahLst/>
              <a:cxnLst/>
              <a:rect l="l" t="t" r="r" b="b"/>
              <a:pathLst>
                <a:path w="7107" h="9931" extrusionOk="0">
                  <a:moveTo>
                    <a:pt x="4672" y="0"/>
                  </a:moveTo>
                  <a:cubicBezTo>
                    <a:pt x="3728" y="93"/>
                    <a:pt x="2999" y="688"/>
                    <a:pt x="2362" y="1500"/>
                  </a:cubicBezTo>
                  <a:cubicBezTo>
                    <a:pt x="565" y="4026"/>
                    <a:pt x="0" y="8606"/>
                    <a:pt x="0" y="8606"/>
                  </a:cubicBezTo>
                  <a:cubicBezTo>
                    <a:pt x="0" y="8647"/>
                    <a:pt x="52" y="8647"/>
                    <a:pt x="52" y="8647"/>
                  </a:cubicBezTo>
                  <a:lnTo>
                    <a:pt x="7065" y="9930"/>
                  </a:lnTo>
                  <a:lnTo>
                    <a:pt x="7106" y="9930"/>
                  </a:lnTo>
                  <a:lnTo>
                    <a:pt x="7106" y="9889"/>
                  </a:lnTo>
                  <a:lnTo>
                    <a:pt x="94" y="8573"/>
                  </a:lnTo>
                  <a:lnTo>
                    <a:pt x="94" y="8573"/>
                  </a:lnTo>
                  <a:cubicBezTo>
                    <a:pt x="96" y="8521"/>
                    <a:pt x="105" y="8412"/>
                    <a:pt x="134" y="8267"/>
                  </a:cubicBezTo>
                  <a:cubicBezTo>
                    <a:pt x="257" y="7497"/>
                    <a:pt x="606" y="5525"/>
                    <a:pt x="1335" y="3728"/>
                  </a:cubicBezTo>
                  <a:cubicBezTo>
                    <a:pt x="1674" y="2783"/>
                    <a:pt x="2105" y="1931"/>
                    <a:pt x="2660" y="1284"/>
                  </a:cubicBezTo>
                  <a:cubicBezTo>
                    <a:pt x="3214" y="606"/>
                    <a:pt x="3902" y="175"/>
                    <a:pt x="4672" y="52"/>
                  </a:cubicBezTo>
                  <a:cubicBezTo>
                    <a:pt x="4672" y="52"/>
                    <a:pt x="4714" y="52"/>
                    <a:pt x="47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-2012985" y="1601416"/>
              <a:ext cx="515155" cy="623067"/>
            </a:xfrm>
            <a:custGeom>
              <a:avLst/>
              <a:gdLst/>
              <a:ahLst/>
              <a:cxnLst/>
              <a:rect l="l" t="t" r="r" b="b"/>
              <a:pathLst>
                <a:path w="8421" h="10185" extrusionOk="0">
                  <a:moveTo>
                    <a:pt x="5314" y="0"/>
                  </a:moveTo>
                  <a:cubicBezTo>
                    <a:pt x="4765" y="0"/>
                    <a:pt x="4211" y="106"/>
                    <a:pt x="3677" y="293"/>
                  </a:cubicBezTo>
                  <a:cubicBezTo>
                    <a:pt x="2568" y="724"/>
                    <a:pt x="1541" y="1535"/>
                    <a:pt x="1027" y="2644"/>
                  </a:cubicBezTo>
                  <a:cubicBezTo>
                    <a:pt x="555" y="3754"/>
                    <a:pt x="637" y="5130"/>
                    <a:pt x="1448" y="6064"/>
                  </a:cubicBezTo>
                  <a:cubicBezTo>
                    <a:pt x="771" y="6321"/>
                    <a:pt x="206" y="6968"/>
                    <a:pt x="124" y="7697"/>
                  </a:cubicBezTo>
                  <a:cubicBezTo>
                    <a:pt x="0" y="8426"/>
                    <a:pt x="298" y="9145"/>
                    <a:pt x="894" y="9576"/>
                  </a:cubicBezTo>
                  <a:cubicBezTo>
                    <a:pt x="1233" y="9874"/>
                    <a:pt x="1623" y="10007"/>
                    <a:pt x="2054" y="10089"/>
                  </a:cubicBezTo>
                  <a:cubicBezTo>
                    <a:pt x="2294" y="10152"/>
                    <a:pt x="2542" y="10185"/>
                    <a:pt x="2795" y="10185"/>
                  </a:cubicBezTo>
                  <a:cubicBezTo>
                    <a:pt x="3085" y="10185"/>
                    <a:pt x="3381" y="10141"/>
                    <a:pt x="3677" y="10048"/>
                  </a:cubicBezTo>
                  <a:cubicBezTo>
                    <a:pt x="4662" y="9750"/>
                    <a:pt x="5391" y="8847"/>
                    <a:pt x="5905" y="7953"/>
                  </a:cubicBezTo>
                  <a:cubicBezTo>
                    <a:pt x="7096" y="5725"/>
                    <a:pt x="8421" y="2521"/>
                    <a:pt x="6932" y="509"/>
                  </a:cubicBezTo>
                  <a:cubicBezTo>
                    <a:pt x="6798" y="293"/>
                    <a:pt x="6542" y="159"/>
                    <a:pt x="6285" y="118"/>
                  </a:cubicBezTo>
                  <a:cubicBezTo>
                    <a:pt x="5967" y="38"/>
                    <a:pt x="5642" y="0"/>
                    <a:pt x="53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-1921896" y="1688589"/>
              <a:ext cx="722477" cy="763525"/>
            </a:xfrm>
            <a:custGeom>
              <a:avLst/>
              <a:gdLst/>
              <a:ahLst/>
              <a:cxnLst/>
              <a:rect l="l" t="t" r="r" b="b"/>
              <a:pathLst>
                <a:path w="11810" h="12481" extrusionOk="0">
                  <a:moveTo>
                    <a:pt x="6433" y="0"/>
                  </a:moveTo>
                  <a:cubicBezTo>
                    <a:pt x="5602" y="0"/>
                    <a:pt x="4970" y="110"/>
                    <a:pt x="4970" y="110"/>
                  </a:cubicBezTo>
                  <a:cubicBezTo>
                    <a:pt x="4970" y="110"/>
                    <a:pt x="0" y="1353"/>
                    <a:pt x="688" y="5717"/>
                  </a:cubicBezTo>
                  <a:cubicBezTo>
                    <a:pt x="729" y="6138"/>
                    <a:pt x="822" y="6528"/>
                    <a:pt x="904" y="6949"/>
                  </a:cubicBezTo>
                  <a:cubicBezTo>
                    <a:pt x="986" y="7258"/>
                    <a:pt x="1079" y="7555"/>
                    <a:pt x="1120" y="7812"/>
                  </a:cubicBezTo>
                  <a:cubicBezTo>
                    <a:pt x="1944" y="10751"/>
                    <a:pt x="3334" y="12480"/>
                    <a:pt x="5087" y="12480"/>
                  </a:cubicBezTo>
                  <a:cubicBezTo>
                    <a:pt x="5147" y="12480"/>
                    <a:pt x="5207" y="12478"/>
                    <a:pt x="5268" y="12474"/>
                  </a:cubicBezTo>
                  <a:cubicBezTo>
                    <a:pt x="7538" y="12299"/>
                    <a:pt x="11388" y="10718"/>
                    <a:pt x="11604" y="8192"/>
                  </a:cubicBezTo>
                  <a:cubicBezTo>
                    <a:pt x="11809" y="5666"/>
                    <a:pt x="10998" y="1990"/>
                    <a:pt x="9458" y="788"/>
                  </a:cubicBezTo>
                  <a:cubicBezTo>
                    <a:pt x="8631" y="149"/>
                    <a:pt x="7398" y="0"/>
                    <a:pt x="6433" y="0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-1450793" y="2195356"/>
              <a:ext cx="186033" cy="282751"/>
            </a:xfrm>
            <a:custGeom>
              <a:avLst/>
              <a:gdLst/>
              <a:ahLst/>
              <a:cxnLst/>
              <a:rect l="l" t="t" r="r" b="b"/>
              <a:pathLst>
                <a:path w="3041" h="4622" extrusionOk="0">
                  <a:moveTo>
                    <a:pt x="2055" y="0"/>
                  </a:moveTo>
                  <a:lnTo>
                    <a:pt x="1" y="2691"/>
                  </a:lnTo>
                  <a:lnTo>
                    <a:pt x="514" y="4621"/>
                  </a:lnTo>
                  <a:cubicBezTo>
                    <a:pt x="514" y="4621"/>
                    <a:pt x="2229" y="4365"/>
                    <a:pt x="3040" y="2906"/>
                  </a:cubicBezTo>
                  <a:lnTo>
                    <a:pt x="2055" y="0"/>
                  </a:ln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-1722774" y="1536020"/>
              <a:ext cx="701738" cy="784631"/>
            </a:xfrm>
            <a:custGeom>
              <a:avLst/>
              <a:gdLst/>
              <a:ahLst/>
              <a:cxnLst/>
              <a:rect l="l" t="t" r="r" b="b"/>
              <a:pathLst>
                <a:path w="11471" h="12826" extrusionOk="0">
                  <a:moveTo>
                    <a:pt x="5667" y="1"/>
                  </a:moveTo>
                  <a:cubicBezTo>
                    <a:pt x="5263" y="1"/>
                    <a:pt x="4858" y="82"/>
                    <a:pt x="4447" y="202"/>
                  </a:cubicBezTo>
                  <a:cubicBezTo>
                    <a:pt x="3040" y="592"/>
                    <a:pt x="1582" y="1578"/>
                    <a:pt x="689" y="2728"/>
                  </a:cubicBezTo>
                  <a:cubicBezTo>
                    <a:pt x="257" y="3241"/>
                    <a:pt x="1" y="3929"/>
                    <a:pt x="1" y="4617"/>
                  </a:cubicBezTo>
                  <a:cubicBezTo>
                    <a:pt x="42" y="5295"/>
                    <a:pt x="339" y="5983"/>
                    <a:pt x="853" y="6363"/>
                  </a:cubicBezTo>
                  <a:cubicBezTo>
                    <a:pt x="1191" y="6597"/>
                    <a:pt x="1604" y="6735"/>
                    <a:pt x="2008" y="6735"/>
                  </a:cubicBezTo>
                  <a:cubicBezTo>
                    <a:pt x="2278" y="6735"/>
                    <a:pt x="2545" y="6673"/>
                    <a:pt x="2783" y="6537"/>
                  </a:cubicBezTo>
                  <a:lnTo>
                    <a:pt x="2783" y="6537"/>
                  </a:lnTo>
                  <a:cubicBezTo>
                    <a:pt x="2650" y="7051"/>
                    <a:pt x="2527" y="7564"/>
                    <a:pt x="2701" y="8078"/>
                  </a:cubicBezTo>
                  <a:cubicBezTo>
                    <a:pt x="2783" y="8376"/>
                    <a:pt x="2999" y="8632"/>
                    <a:pt x="3256" y="8848"/>
                  </a:cubicBezTo>
                  <a:cubicBezTo>
                    <a:pt x="3636" y="9146"/>
                    <a:pt x="4108" y="9320"/>
                    <a:pt x="4580" y="9320"/>
                  </a:cubicBezTo>
                  <a:cubicBezTo>
                    <a:pt x="5053" y="9320"/>
                    <a:pt x="5474" y="9105"/>
                    <a:pt x="5823" y="8766"/>
                  </a:cubicBezTo>
                  <a:lnTo>
                    <a:pt x="5823" y="8766"/>
                  </a:lnTo>
                  <a:cubicBezTo>
                    <a:pt x="5782" y="9577"/>
                    <a:pt x="5905" y="10265"/>
                    <a:pt x="6162" y="11076"/>
                  </a:cubicBezTo>
                  <a:cubicBezTo>
                    <a:pt x="6295" y="11549"/>
                    <a:pt x="6552" y="12011"/>
                    <a:pt x="6891" y="12401"/>
                  </a:cubicBezTo>
                  <a:cubicBezTo>
                    <a:pt x="7184" y="12662"/>
                    <a:pt x="7587" y="12826"/>
                    <a:pt x="7991" y="12826"/>
                  </a:cubicBezTo>
                  <a:cubicBezTo>
                    <a:pt x="8111" y="12826"/>
                    <a:pt x="8232" y="12811"/>
                    <a:pt x="8349" y="12781"/>
                  </a:cubicBezTo>
                  <a:cubicBezTo>
                    <a:pt x="8729" y="12658"/>
                    <a:pt x="8986" y="12319"/>
                    <a:pt x="9201" y="11970"/>
                  </a:cubicBezTo>
                  <a:cubicBezTo>
                    <a:pt x="9376" y="11631"/>
                    <a:pt x="9417" y="11199"/>
                    <a:pt x="9458" y="10819"/>
                  </a:cubicBezTo>
                  <a:cubicBezTo>
                    <a:pt x="10783" y="10008"/>
                    <a:pt x="11471" y="8293"/>
                    <a:pt x="11173" y="6753"/>
                  </a:cubicBezTo>
                  <a:cubicBezTo>
                    <a:pt x="10916" y="5254"/>
                    <a:pt x="9838" y="3970"/>
                    <a:pt x="8513" y="3200"/>
                  </a:cubicBezTo>
                  <a:cubicBezTo>
                    <a:pt x="8606" y="2471"/>
                    <a:pt x="8390" y="1742"/>
                    <a:pt x="7959" y="1146"/>
                  </a:cubicBezTo>
                  <a:cubicBezTo>
                    <a:pt x="7528" y="551"/>
                    <a:pt x="6850" y="161"/>
                    <a:pt x="6121" y="37"/>
                  </a:cubicBezTo>
                  <a:cubicBezTo>
                    <a:pt x="5970" y="12"/>
                    <a:pt x="5818" y="1"/>
                    <a:pt x="56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-1664964" y="1514426"/>
              <a:ext cx="130119" cy="147615"/>
            </a:xfrm>
            <a:custGeom>
              <a:avLst/>
              <a:gdLst/>
              <a:ahLst/>
              <a:cxnLst/>
              <a:rect l="l" t="t" r="r" b="b"/>
              <a:pathLst>
                <a:path w="2127" h="2413" extrusionOk="0">
                  <a:moveTo>
                    <a:pt x="514" y="0"/>
                  </a:moveTo>
                  <a:cubicBezTo>
                    <a:pt x="421" y="0"/>
                    <a:pt x="339" y="41"/>
                    <a:pt x="298" y="92"/>
                  </a:cubicBezTo>
                  <a:cubicBezTo>
                    <a:pt x="257" y="134"/>
                    <a:pt x="216" y="216"/>
                    <a:pt x="216" y="298"/>
                  </a:cubicBezTo>
                  <a:cubicBezTo>
                    <a:pt x="0" y="945"/>
                    <a:pt x="123" y="1674"/>
                    <a:pt x="514" y="2228"/>
                  </a:cubicBezTo>
                  <a:cubicBezTo>
                    <a:pt x="582" y="2331"/>
                    <a:pt x="687" y="2413"/>
                    <a:pt x="791" y="2413"/>
                  </a:cubicBezTo>
                  <a:cubicBezTo>
                    <a:pt x="812" y="2413"/>
                    <a:pt x="832" y="2410"/>
                    <a:pt x="853" y="2403"/>
                  </a:cubicBezTo>
                  <a:cubicBezTo>
                    <a:pt x="1027" y="2352"/>
                    <a:pt x="1109" y="2269"/>
                    <a:pt x="1191" y="2146"/>
                  </a:cubicBezTo>
                  <a:cubicBezTo>
                    <a:pt x="1582" y="1715"/>
                    <a:pt x="1838" y="1243"/>
                    <a:pt x="2013" y="688"/>
                  </a:cubicBezTo>
                  <a:cubicBezTo>
                    <a:pt x="2126" y="419"/>
                    <a:pt x="1917" y="213"/>
                    <a:pt x="1691" y="213"/>
                  </a:cubicBezTo>
                  <a:cubicBezTo>
                    <a:pt x="1590" y="213"/>
                    <a:pt x="1486" y="254"/>
                    <a:pt x="1407" y="349"/>
                  </a:cubicBezTo>
                  <a:cubicBezTo>
                    <a:pt x="1366" y="390"/>
                    <a:pt x="1325" y="431"/>
                    <a:pt x="1284" y="472"/>
                  </a:cubicBezTo>
                  <a:cubicBezTo>
                    <a:pt x="1109" y="729"/>
                    <a:pt x="986" y="1027"/>
                    <a:pt x="894" y="1376"/>
                  </a:cubicBezTo>
                  <a:cubicBezTo>
                    <a:pt x="894" y="986"/>
                    <a:pt x="853" y="606"/>
                    <a:pt x="729" y="216"/>
                  </a:cubicBezTo>
                  <a:cubicBezTo>
                    <a:pt x="678" y="134"/>
                    <a:pt x="637" y="41"/>
                    <a:pt x="5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-1664964" y="2131857"/>
              <a:ext cx="54690" cy="50836"/>
            </a:xfrm>
            <a:custGeom>
              <a:avLst/>
              <a:gdLst/>
              <a:ahLst/>
              <a:cxnLst/>
              <a:rect l="l" t="t" r="r" b="b"/>
              <a:pathLst>
                <a:path w="894" h="831" extrusionOk="0">
                  <a:moveTo>
                    <a:pt x="432" y="1"/>
                  </a:moveTo>
                  <a:cubicBezTo>
                    <a:pt x="402" y="1"/>
                    <a:pt x="370" y="4"/>
                    <a:pt x="339" y="12"/>
                  </a:cubicBezTo>
                  <a:cubicBezTo>
                    <a:pt x="123" y="94"/>
                    <a:pt x="0" y="309"/>
                    <a:pt x="82" y="525"/>
                  </a:cubicBezTo>
                  <a:cubicBezTo>
                    <a:pt x="118" y="705"/>
                    <a:pt x="289" y="830"/>
                    <a:pt x="476" y="830"/>
                  </a:cubicBezTo>
                  <a:cubicBezTo>
                    <a:pt x="502" y="830"/>
                    <a:pt x="528" y="828"/>
                    <a:pt x="555" y="823"/>
                  </a:cubicBezTo>
                  <a:cubicBezTo>
                    <a:pt x="770" y="730"/>
                    <a:pt x="894" y="525"/>
                    <a:pt x="853" y="309"/>
                  </a:cubicBezTo>
                  <a:cubicBezTo>
                    <a:pt x="782" y="125"/>
                    <a:pt x="614" y="1"/>
                    <a:pt x="43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-1835212" y="2188137"/>
              <a:ext cx="54690" cy="50531"/>
            </a:xfrm>
            <a:custGeom>
              <a:avLst/>
              <a:gdLst/>
              <a:ahLst/>
              <a:cxnLst/>
              <a:rect l="l" t="t" r="r" b="b"/>
              <a:pathLst>
                <a:path w="894" h="826" extrusionOk="0">
                  <a:moveTo>
                    <a:pt x="475" y="0"/>
                  </a:moveTo>
                  <a:cubicBezTo>
                    <a:pt x="431" y="0"/>
                    <a:pt x="385" y="9"/>
                    <a:pt x="339" y="26"/>
                  </a:cubicBezTo>
                  <a:cubicBezTo>
                    <a:pt x="124" y="67"/>
                    <a:pt x="0" y="324"/>
                    <a:pt x="41" y="539"/>
                  </a:cubicBezTo>
                  <a:cubicBezTo>
                    <a:pt x="106" y="708"/>
                    <a:pt x="251" y="826"/>
                    <a:pt x="414" y="826"/>
                  </a:cubicBezTo>
                  <a:cubicBezTo>
                    <a:pt x="460" y="826"/>
                    <a:pt x="507" y="816"/>
                    <a:pt x="555" y="796"/>
                  </a:cubicBezTo>
                  <a:cubicBezTo>
                    <a:pt x="771" y="755"/>
                    <a:pt x="894" y="498"/>
                    <a:pt x="853" y="283"/>
                  </a:cubicBezTo>
                  <a:cubicBezTo>
                    <a:pt x="788" y="113"/>
                    <a:pt x="641" y="0"/>
                    <a:pt x="4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-1678178" y="2263198"/>
              <a:ext cx="18291" cy="16884"/>
            </a:xfrm>
            <a:custGeom>
              <a:avLst/>
              <a:gdLst/>
              <a:ahLst/>
              <a:cxnLst/>
              <a:rect l="l" t="t" r="r" b="b"/>
              <a:pathLst>
                <a:path w="299" h="276" extrusionOk="0">
                  <a:moveTo>
                    <a:pt x="175" y="0"/>
                  </a:moveTo>
                  <a:cubicBezTo>
                    <a:pt x="124" y="0"/>
                    <a:pt x="83" y="0"/>
                    <a:pt x="42" y="41"/>
                  </a:cubicBezTo>
                  <a:cubicBezTo>
                    <a:pt x="1" y="83"/>
                    <a:pt x="1" y="124"/>
                    <a:pt x="1" y="175"/>
                  </a:cubicBezTo>
                  <a:lnTo>
                    <a:pt x="1" y="257"/>
                  </a:lnTo>
                  <a:cubicBezTo>
                    <a:pt x="1" y="257"/>
                    <a:pt x="19" y="275"/>
                    <a:pt x="31" y="275"/>
                  </a:cubicBezTo>
                  <a:cubicBezTo>
                    <a:pt x="37" y="275"/>
                    <a:pt x="42" y="271"/>
                    <a:pt x="42" y="257"/>
                  </a:cubicBezTo>
                  <a:cubicBezTo>
                    <a:pt x="83" y="257"/>
                    <a:pt x="83" y="257"/>
                    <a:pt x="83" y="216"/>
                  </a:cubicBezTo>
                  <a:lnTo>
                    <a:pt x="83" y="175"/>
                  </a:lnTo>
                  <a:cubicBezTo>
                    <a:pt x="83" y="175"/>
                    <a:pt x="83" y="124"/>
                    <a:pt x="124" y="124"/>
                  </a:cubicBezTo>
                  <a:cubicBezTo>
                    <a:pt x="124" y="83"/>
                    <a:pt x="124" y="83"/>
                    <a:pt x="175" y="83"/>
                  </a:cubicBezTo>
                  <a:lnTo>
                    <a:pt x="216" y="83"/>
                  </a:lnTo>
                  <a:cubicBezTo>
                    <a:pt x="237" y="103"/>
                    <a:pt x="247" y="113"/>
                    <a:pt x="257" y="113"/>
                  </a:cubicBezTo>
                  <a:cubicBezTo>
                    <a:pt x="268" y="113"/>
                    <a:pt x="278" y="103"/>
                    <a:pt x="298" y="83"/>
                  </a:cubicBezTo>
                  <a:cubicBezTo>
                    <a:pt x="298" y="83"/>
                    <a:pt x="298" y="41"/>
                    <a:pt x="257" y="41"/>
                  </a:cubicBezTo>
                  <a:cubicBezTo>
                    <a:pt x="257" y="0"/>
                    <a:pt x="216" y="0"/>
                    <a:pt x="1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-1761742" y="2184650"/>
              <a:ext cx="59768" cy="109993"/>
            </a:xfrm>
            <a:custGeom>
              <a:avLst/>
              <a:gdLst/>
              <a:ahLst/>
              <a:cxnLst/>
              <a:rect l="l" t="t" r="r" b="b"/>
              <a:pathLst>
                <a:path w="977" h="1798" extrusionOk="0">
                  <a:moveTo>
                    <a:pt x="42" y="1"/>
                  </a:moveTo>
                  <a:cubicBezTo>
                    <a:pt x="1" y="1"/>
                    <a:pt x="1" y="42"/>
                    <a:pt x="1" y="42"/>
                  </a:cubicBezTo>
                  <a:cubicBezTo>
                    <a:pt x="1" y="216"/>
                    <a:pt x="1" y="340"/>
                    <a:pt x="42" y="514"/>
                  </a:cubicBezTo>
                  <a:cubicBezTo>
                    <a:pt x="42" y="812"/>
                    <a:pt x="83" y="1110"/>
                    <a:pt x="206" y="1367"/>
                  </a:cubicBezTo>
                  <a:cubicBezTo>
                    <a:pt x="340" y="1582"/>
                    <a:pt x="596" y="1798"/>
                    <a:pt x="853" y="1798"/>
                  </a:cubicBezTo>
                  <a:lnTo>
                    <a:pt x="935" y="1798"/>
                  </a:lnTo>
                  <a:lnTo>
                    <a:pt x="976" y="1757"/>
                  </a:lnTo>
                  <a:cubicBezTo>
                    <a:pt x="976" y="1716"/>
                    <a:pt x="935" y="1716"/>
                    <a:pt x="935" y="1716"/>
                  </a:cubicBezTo>
                  <a:lnTo>
                    <a:pt x="853" y="1716"/>
                  </a:lnTo>
                  <a:cubicBezTo>
                    <a:pt x="638" y="1716"/>
                    <a:pt x="381" y="1541"/>
                    <a:pt x="299" y="1325"/>
                  </a:cubicBezTo>
                  <a:cubicBezTo>
                    <a:pt x="165" y="1069"/>
                    <a:pt x="124" y="771"/>
                    <a:pt x="83" y="514"/>
                  </a:cubicBezTo>
                  <a:lnTo>
                    <a:pt x="83" y="42"/>
                  </a:lnTo>
                  <a:cubicBezTo>
                    <a:pt x="83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-1688822" y="2281428"/>
              <a:ext cx="60319" cy="42150"/>
            </a:xfrm>
            <a:custGeom>
              <a:avLst/>
              <a:gdLst/>
              <a:ahLst/>
              <a:cxnLst/>
              <a:rect l="l" t="t" r="r" b="b"/>
              <a:pathLst>
                <a:path w="986" h="689" extrusionOk="0">
                  <a:moveTo>
                    <a:pt x="945" y="0"/>
                  </a:moveTo>
                  <a:cubicBezTo>
                    <a:pt x="945" y="0"/>
                    <a:pt x="945" y="41"/>
                    <a:pt x="904" y="41"/>
                  </a:cubicBezTo>
                  <a:cubicBezTo>
                    <a:pt x="904" y="257"/>
                    <a:pt x="770" y="432"/>
                    <a:pt x="606" y="514"/>
                  </a:cubicBezTo>
                  <a:cubicBezTo>
                    <a:pt x="513" y="555"/>
                    <a:pt x="390" y="596"/>
                    <a:pt x="257" y="596"/>
                  </a:cubicBezTo>
                  <a:cubicBezTo>
                    <a:pt x="175" y="596"/>
                    <a:pt x="134" y="596"/>
                    <a:pt x="41" y="555"/>
                  </a:cubicBezTo>
                  <a:cubicBezTo>
                    <a:pt x="41" y="555"/>
                    <a:pt x="0" y="555"/>
                    <a:pt x="0" y="596"/>
                  </a:cubicBezTo>
                  <a:cubicBezTo>
                    <a:pt x="0" y="596"/>
                    <a:pt x="0" y="647"/>
                    <a:pt x="41" y="647"/>
                  </a:cubicBezTo>
                  <a:cubicBezTo>
                    <a:pt x="92" y="688"/>
                    <a:pt x="175" y="688"/>
                    <a:pt x="257" y="688"/>
                  </a:cubicBezTo>
                  <a:cubicBezTo>
                    <a:pt x="390" y="688"/>
                    <a:pt x="513" y="647"/>
                    <a:pt x="647" y="596"/>
                  </a:cubicBezTo>
                  <a:cubicBezTo>
                    <a:pt x="811" y="473"/>
                    <a:pt x="945" y="257"/>
                    <a:pt x="986" y="41"/>
                  </a:cubicBezTo>
                  <a:cubicBezTo>
                    <a:pt x="986" y="41"/>
                    <a:pt x="986" y="0"/>
                    <a:pt x="94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-1693899" y="2033734"/>
              <a:ext cx="89316" cy="57688"/>
            </a:xfrm>
            <a:custGeom>
              <a:avLst/>
              <a:gdLst/>
              <a:ahLst/>
              <a:cxnLst/>
              <a:rect l="l" t="t" r="r" b="b"/>
              <a:pathLst>
                <a:path w="1460" h="943" extrusionOk="0">
                  <a:moveTo>
                    <a:pt x="948" y="0"/>
                  </a:moveTo>
                  <a:cubicBezTo>
                    <a:pt x="637" y="0"/>
                    <a:pt x="224" y="133"/>
                    <a:pt x="83" y="373"/>
                  </a:cubicBezTo>
                  <a:cubicBezTo>
                    <a:pt x="1" y="537"/>
                    <a:pt x="42" y="794"/>
                    <a:pt x="217" y="886"/>
                  </a:cubicBezTo>
                  <a:cubicBezTo>
                    <a:pt x="258" y="928"/>
                    <a:pt x="340" y="928"/>
                    <a:pt x="381" y="928"/>
                  </a:cubicBezTo>
                  <a:cubicBezTo>
                    <a:pt x="444" y="938"/>
                    <a:pt x="507" y="943"/>
                    <a:pt x="570" y="943"/>
                  </a:cubicBezTo>
                  <a:cubicBezTo>
                    <a:pt x="761" y="943"/>
                    <a:pt x="947" y="895"/>
                    <a:pt x="1110" y="794"/>
                  </a:cubicBezTo>
                  <a:cubicBezTo>
                    <a:pt x="1243" y="712"/>
                    <a:pt x="1367" y="630"/>
                    <a:pt x="1408" y="455"/>
                  </a:cubicBezTo>
                  <a:cubicBezTo>
                    <a:pt x="1459" y="281"/>
                    <a:pt x="1284" y="116"/>
                    <a:pt x="1151" y="24"/>
                  </a:cubicBezTo>
                  <a:cubicBezTo>
                    <a:pt x="1093" y="8"/>
                    <a:pt x="1024" y="0"/>
                    <a:pt x="948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-1866656" y="2103656"/>
              <a:ext cx="52243" cy="62888"/>
            </a:xfrm>
            <a:custGeom>
              <a:avLst/>
              <a:gdLst/>
              <a:ahLst/>
              <a:cxnLst/>
              <a:rect l="l" t="t" r="r" b="b"/>
              <a:pathLst>
                <a:path w="854" h="1028" extrusionOk="0">
                  <a:moveTo>
                    <a:pt x="432" y="0"/>
                  </a:moveTo>
                  <a:cubicBezTo>
                    <a:pt x="299" y="0"/>
                    <a:pt x="176" y="82"/>
                    <a:pt x="1" y="164"/>
                  </a:cubicBezTo>
                  <a:cubicBezTo>
                    <a:pt x="83" y="473"/>
                    <a:pt x="176" y="770"/>
                    <a:pt x="217" y="1027"/>
                  </a:cubicBezTo>
                  <a:cubicBezTo>
                    <a:pt x="381" y="986"/>
                    <a:pt x="555" y="852"/>
                    <a:pt x="689" y="729"/>
                  </a:cubicBezTo>
                  <a:cubicBezTo>
                    <a:pt x="771" y="596"/>
                    <a:pt x="853" y="473"/>
                    <a:pt x="812" y="298"/>
                  </a:cubicBezTo>
                  <a:cubicBezTo>
                    <a:pt x="771" y="123"/>
                    <a:pt x="597" y="0"/>
                    <a:pt x="43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-1431951" y="2025108"/>
              <a:ext cx="172819" cy="188908"/>
            </a:xfrm>
            <a:custGeom>
              <a:avLst/>
              <a:gdLst/>
              <a:ahLst/>
              <a:cxnLst/>
              <a:rect l="l" t="t" r="r" b="b"/>
              <a:pathLst>
                <a:path w="2825" h="3088" extrusionOk="0">
                  <a:moveTo>
                    <a:pt x="1473" y="1"/>
                  </a:moveTo>
                  <a:cubicBezTo>
                    <a:pt x="1303" y="1"/>
                    <a:pt x="1131" y="42"/>
                    <a:pt x="977" y="124"/>
                  </a:cubicBezTo>
                  <a:cubicBezTo>
                    <a:pt x="597" y="298"/>
                    <a:pt x="463" y="771"/>
                    <a:pt x="299" y="1151"/>
                  </a:cubicBezTo>
                  <a:cubicBezTo>
                    <a:pt x="165" y="1448"/>
                    <a:pt x="1" y="1705"/>
                    <a:pt x="83" y="2054"/>
                  </a:cubicBezTo>
                  <a:cubicBezTo>
                    <a:pt x="165" y="2434"/>
                    <a:pt x="422" y="2907"/>
                    <a:pt x="812" y="3040"/>
                  </a:cubicBezTo>
                  <a:cubicBezTo>
                    <a:pt x="903" y="3075"/>
                    <a:pt x="993" y="3088"/>
                    <a:pt x="1082" y="3088"/>
                  </a:cubicBezTo>
                  <a:cubicBezTo>
                    <a:pt x="1203" y="3088"/>
                    <a:pt x="1324" y="3064"/>
                    <a:pt x="1449" y="3040"/>
                  </a:cubicBezTo>
                  <a:cubicBezTo>
                    <a:pt x="2055" y="2824"/>
                    <a:pt x="2517" y="2352"/>
                    <a:pt x="2691" y="1705"/>
                  </a:cubicBezTo>
                  <a:cubicBezTo>
                    <a:pt x="2825" y="1110"/>
                    <a:pt x="2517" y="422"/>
                    <a:pt x="1962" y="124"/>
                  </a:cubicBezTo>
                  <a:cubicBezTo>
                    <a:pt x="1813" y="42"/>
                    <a:pt x="1644" y="1"/>
                    <a:pt x="147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-1369125" y="2069704"/>
              <a:ext cx="44046" cy="83626"/>
            </a:xfrm>
            <a:custGeom>
              <a:avLst/>
              <a:gdLst/>
              <a:ahLst/>
              <a:cxnLst/>
              <a:rect l="l" t="t" r="r" b="b"/>
              <a:pathLst>
                <a:path w="720" h="1367" extrusionOk="0">
                  <a:moveTo>
                    <a:pt x="638" y="1"/>
                  </a:moveTo>
                  <a:cubicBezTo>
                    <a:pt x="258" y="340"/>
                    <a:pt x="42" y="812"/>
                    <a:pt x="1" y="1325"/>
                  </a:cubicBezTo>
                  <a:cubicBezTo>
                    <a:pt x="1" y="1366"/>
                    <a:pt x="1" y="1366"/>
                    <a:pt x="42" y="1366"/>
                  </a:cubicBezTo>
                  <a:cubicBezTo>
                    <a:pt x="42" y="1366"/>
                    <a:pt x="83" y="1366"/>
                    <a:pt x="83" y="1325"/>
                  </a:cubicBezTo>
                  <a:cubicBezTo>
                    <a:pt x="83" y="853"/>
                    <a:pt x="340" y="381"/>
                    <a:pt x="679" y="42"/>
                  </a:cubicBezTo>
                  <a:cubicBezTo>
                    <a:pt x="720" y="42"/>
                    <a:pt x="720" y="1"/>
                    <a:pt x="67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-1110297" y="2032632"/>
              <a:ext cx="601901" cy="272718"/>
            </a:xfrm>
            <a:custGeom>
              <a:avLst/>
              <a:gdLst/>
              <a:ahLst/>
              <a:cxnLst/>
              <a:rect l="l" t="t" r="r" b="b"/>
              <a:pathLst>
                <a:path w="9839" h="4458" extrusionOk="0">
                  <a:moveTo>
                    <a:pt x="9499" y="1"/>
                  </a:moveTo>
                  <a:cubicBezTo>
                    <a:pt x="9499" y="1"/>
                    <a:pt x="3554" y="2404"/>
                    <a:pt x="1674" y="3174"/>
                  </a:cubicBezTo>
                  <a:cubicBezTo>
                    <a:pt x="1459" y="3256"/>
                    <a:pt x="1284" y="3338"/>
                    <a:pt x="1110" y="3431"/>
                  </a:cubicBezTo>
                  <a:cubicBezTo>
                    <a:pt x="1" y="4026"/>
                    <a:pt x="391" y="4457"/>
                    <a:pt x="391" y="4457"/>
                  </a:cubicBezTo>
                  <a:lnTo>
                    <a:pt x="1500" y="4201"/>
                  </a:lnTo>
                  <a:lnTo>
                    <a:pt x="3297" y="3769"/>
                  </a:lnTo>
                  <a:lnTo>
                    <a:pt x="9838" y="863"/>
                  </a:lnTo>
                  <a:lnTo>
                    <a:pt x="9499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-1047471" y="2048354"/>
              <a:ext cx="528980" cy="285259"/>
            </a:xfrm>
            <a:custGeom>
              <a:avLst/>
              <a:gdLst/>
              <a:ahLst/>
              <a:cxnLst/>
              <a:rect l="l" t="t" r="r" b="b"/>
              <a:pathLst>
                <a:path w="8647" h="4663" extrusionOk="0">
                  <a:moveTo>
                    <a:pt x="8133" y="1"/>
                  </a:moveTo>
                  <a:lnTo>
                    <a:pt x="0" y="3338"/>
                  </a:lnTo>
                  <a:lnTo>
                    <a:pt x="473" y="4663"/>
                  </a:lnTo>
                  <a:lnTo>
                    <a:pt x="8647" y="1202"/>
                  </a:lnTo>
                  <a:lnTo>
                    <a:pt x="8133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-1110297" y="2242460"/>
              <a:ext cx="91763" cy="62888"/>
            </a:xfrm>
            <a:custGeom>
              <a:avLst/>
              <a:gdLst/>
              <a:ahLst/>
              <a:cxnLst/>
              <a:rect l="l" t="t" r="r" b="b"/>
              <a:pathLst>
                <a:path w="1500" h="1028" extrusionOk="0">
                  <a:moveTo>
                    <a:pt x="1110" y="1"/>
                  </a:moveTo>
                  <a:cubicBezTo>
                    <a:pt x="1" y="596"/>
                    <a:pt x="391" y="1027"/>
                    <a:pt x="391" y="1027"/>
                  </a:cubicBezTo>
                  <a:lnTo>
                    <a:pt x="1500" y="771"/>
                  </a:lnTo>
                  <a:cubicBezTo>
                    <a:pt x="1459" y="719"/>
                    <a:pt x="1418" y="678"/>
                    <a:pt x="1366" y="637"/>
                  </a:cubicBezTo>
                  <a:cubicBezTo>
                    <a:pt x="1243" y="555"/>
                    <a:pt x="1202" y="422"/>
                    <a:pt x="1161" y="298"/>
                  </a:cubicBezTo>
                  <a:cubicBezTo>
                    <a:pt x="1110" y="206"/>
                    <a:pt x="1069" y="83"/>
                    <a:pt x="1110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-1092067" y="2069704"/>
              <a:ext cx="829900" cy="900496"/>
            </a:xfrm>
            <a:custGeom>
              <a:avLst/>
              <a:gdLst/>
              <a:ahLst/>
              <a:cxnLst/>
              <a:rect l="l" t="t" r="r" b="b"/>
              <a:pathLst>
                <a:path w="13566" h="14720" extrusionOk="0">
                  <a:moveTo>
                    <a:pt x="9715" y="1"/>
                  </a:moveTo>
                  <a:cubicBezTo>
                    <a:pt x="9715" y="1"/>
                    <a:pt x="2701" y="3081"/>
                    <a:pt x="1633" y="3461"/>
                  </a:cubicBezTo>
                  <a:cubicBezTo>
                    <a:pt x="1065" y="3633"/>
                    <a:pt x="653" y="3676"/>
                    <a:pt x="385" y="3676"/>
                  </a:cubicBezTo>
                  <a:cubicBezTo>
                    <a:pt x="125" y="3676"/>
                    <a:pt x="0" y="3636"/>
                    <a:pt x="0" y="3636"/>
                  </a:cubicBezTo>
                  <a:lnTo>
                    <a:pt x="0" y="3636"/>
                  </a:lnTo>
                  <a:lnTo>
                    <a:pt x="3297" y="13946"/>
                  </a:lnTo>
                  <a:cubicBezTo>
                    <a:pt x="3439" y="14432"/>
                    <a:pt x="3862" y="14719"/>
                    <a:pt x="4337" y="14719"/>
                  </a:cubicBezTo>
                  <a:cubicBezTo>
                    <a:pt x="4444" y="14719"/>
                    <a:pt x="4553" y="14705"/>
                    <a:pt x="4662" y="14675"/>
                  </a:cubicBezTo>
                  <a:lnTo>
                    <a:pt x="13565" y="11635"/>
                  </a:lnTo>
                  <a:lnTo>
                    <a:pt x="9715" y="1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-1044962" y="2289564"/>
              <a:ext cx="222432" cy="682897"/>
            </a:xfrm>
            <a:custGeom>
              <a:avLst/>
              <a:gdLst/>
              <a:ahLst/>
              <a:cxnLst/>
              <a:rect l="l" t="t" r="r" b="b"/>
              <a:pathLst>
                <a:path w="3636" h="11163" extrusionOk="0">
                  <a:moveTo>
                    <a:pt x="1" y="1"/>
                  </a:moveTo>
                  <a:lnTo>
                    <a:pt x="1" y="42"/>
                  </a:lnTo>
                  <a:lnTo>
                    <a:pt x="3595" y="11163"/>
                  </a:lnTo>
                  <a:lnTo>
                    <a:pt x="3636" y="11163"/>
                  </a:lnTo>
                  <a:lnTo>
                    <a:pt x="3636" y="11122"/>
                  </a:lnTo>
                  <a:lnTo>
                    <a:pt x="42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-1054995" y="2053982"/>
              <a:ext cx="510138" cy="209280"/>
            </a:xfrm>
            <a:custGeom>
              <a:avLst/>
              <a:gdLst/>
              <a:ahLst/>
              <a:cxnLst/>
              <a:rect l="l" t="t" r="r" b="b"/>
              <a:pathLst>
                <a:path w="8339" h="3421" extrusionOk="0">
                  <a:moveTo>
                    <a:pt x="8297" y="1"/>
                  </a:moveTo>
                  <a:lnTo>
                    <a:pt x="0" y="3379"/>
                  </a:lnTo>
                  <a:lnTo>
                    <a:pt x="0" y="3420"/>
                  </a:lnTo>
                  <a:lnTo>
                    <a:pt x="8339" y="42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-1049979" y="2066584"/>
              <a:ext cx="510138" cy="207322"/>
            </a:xfrm>
            <a:custGeom>
              <a:avLst/>
              <a:gdLst/>
              <a:ahLst/>
              <a:cxnLst/>
              <a:rect l="l" t="t" r="r" b="b"/>
              <a:pathLst>
                <a:path w="8339" h="3389" extrusionOk="0">
                  <a:moveTo>
                    <a:pt x="8298" y="0"/>
                  </a:moveTo>
                  <a:lnTo>
                    <a:pt x="0" y="3389"/>
                  </a:lnTo>
                  <a:lnTo>
                    <a:pt x="0" y="3389"/>
                  </a:lnTo>
                  <a:lnTo>
                    <a:pt x="8298" y="52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-1042454" y="2077228"/>
              <a:ext cx="505795" cy="209280"/>
            </a:xfrm>
            <a:custGeom>
              <a:avLst/>
              <a:gdLst/>
              <a:ahLst/>
              <a:cxnLst/>
              <a:rect l="l" t="t" r="r" b="b"/>
              <a:pathLst>
                <a:path w="8268" h="3421" extrusionOk="0">
                  <a:moveTo>
                    <a:pt x="8216" y="1"/>
                  </a:moveTo>
                  <a:lnTo>
                    <a:pt x="1" y="3379"/>
                  </a:lnTo>
                  <a:lnTo>
                    <a:pt x="52" y="3420"/>
                  </a:lnTo>
                  <a:lnTo>
                    <a:pt x="8267" y="42"/>
                  </a:lnTo>
                  <a:lnTo>
                    <a:pt x="826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-940048" y="2223618"/>
              <a:ext cx="455509" cy="301593"/>
            </a:xfrm>
            <a:custGeom>
              <a:avLst/>
              <a:gdLst/>
              <a:ahLst/>
              <a:cxnLst/>
              <a:rect l="l" t="t" r="r" b="b"/>
              <a:pathLst>
                <a:path w="7446" h="4930" extrusionOk="0">
                  <a:moveTo>
                    <a:pt x="6460" y="0"/>
                  </a:moveTo>
                  <a:lnTo>
                    <a:pt x="0" y="2270"/>
                  </a:lnTo>
                  <a:lnTo>
                    <a:pt x="853" y="4929"/>
                  </a:lnTo>
                  <a:lnTo>
                    <a:pt x="7445" y="2568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-2238534" y="1993542"/>
              <a:ext cx="204263" cy="672986"/>
            </a:xfrm>
            <a:custGeom>
              <a:avLst/>
              <a:gdLst/>
              <a:ahLst/>
              <a:cxnLst/>
              <a:rect l="l" t="t" r="r" b="b"/>
              <a:pathLst>
                <a:path w="3339" h="11001" extrusionOk="0">
                  <a:moveTo>
                    <a:pt x="2188" y="1"/>
                  </a:moveTo>
                  <a:cubicBezTo>
                    <a:pt x="1878" y="1"/>
                    <a:pt x="1545" y="130"/>
                    <a:pt x="1243" y="517"/>
                  </a:cubicBezTo>
                  <a:lnTo>
                    <a:pt x="1" y="8690"/>
                  </a:lnTo>
                  <a:lnTo>
                    <a:pt x="771" y="11001"/>
                  </a:lnTo>
                  <a:lnTo>
                    <a:pt x="2188" y="8855"/>
                  </a:lnTo>
                  <a:lnTo>
                    <a:pt x="3338" y="558"/>
                  </a:lnTo>
                  <a:lnTo>
                    <a:pt x="3338" y="517"/>
                  </a:lnTo>
                  <a:cubicBezTo>
                    <a:pt x="3338" y="517"/>
                    <a:pt x="2809" y="1"/>
                    <a:pt x="2188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-2238534" y="2516948"/>
              <a:ext cx="133912" cy="149573"/>
            </a:xfrm>
            <a:custGeom>
              <a:avLst/>
              <a:gdLst/>
              <a:ahLst/>
              <a:cxnLst/>
              <a:rect l="l" t="t" r="r" b="b"/>
              <a:pathLst>
                <a:path w="2189" h="2445" extrusionOk="0">
                  <a:moveTo>
                    <a:pt x="1120" y="1"/>
                  </a:moveTo>
                  <a:lnTo>
                    <a:pt x="391" y="514"/>
                  </a:lnTo>
                  <a:lnTo>
                    <a:pt x="1" y="134"/>
                  </a:lnTo>
                  <a:lnTo>
                    <a:pt x="432" y="1459"/>
                  </a:lnTo>
                  <a:lnTo>
                    <a:pt x="771" y="2445"/>
                  </a:lnTo>
                  <a:lnTo>
                    <a:pt x="1377" y="1541"/>
                  </a:lnTo>
                  <a:lnTo>
                    <a:pt x="2188" y="299"/>
                  </a:lnTo>
                  <a:lnTo>
                    <a:pt x="1675" y="59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-2212107" y="2603265"/>
              <a:ext cx="57810" cy="63255"/>
            </a:xfrm>
            <a:custGeom>
              <a:avLst/>
              <a:gdLst/>
              <a:ahLst/>
              <a:cxnLst/>
              <a:rect l="l" t="t" r="r" b="b"/>
              <a:pathLst>
                <a:path w="945" h="1034" extrusionOk="0">
                  <a:moveTo>
                    <a:pt x="362" y="1"/>
                  </a:moveTo>
                  <a:cubicBezTo>
                    <a:pt x="256" y="1"/>
                    <a:pt x="158" y="16"/>
                    <a:pt x="82" y="48"/>
                  </a:cubicBezTo>
                  <a:lnTo>
                    <a:pt x="0" y="48"/>
                  </a:lnTo>
                  <a:lnTo>
                    <a:pt x="339" y="1034"/>
                  </a:lnTo>
                  <a:lnTo>
                    <a:pt x="945" y="130"/>
                  </a:lnTo>
                  <a:cubicBezTo>
                    <a:pt x="779" y="51"/>
                    <a:pt x="556" y="1"/>
                    <a:pt x="36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-2138637" y="2040830"/>
              <a:ext cx="81118" cy="512647"/>
            </a:xfrm>
            <a:custGeom>
              <a:avLst/>
              <a:gdLst/>
              <a:ahLst/>
              <a:cxnLst/>
              <a:rect l="l" t="t" r="r" b="b"/>
              <a:pathLst>
                <a:path w="1326" h="8380" extrusionOk="0">
                  <a:moveTo>
                    <a:pt x="1284" y="0"/>
                  </a:moveTo>
                  <a:lnTo>
                    <a:pt x="1" y="8339"/>
                  </a:lnTo>
                  <a:lnTo>
                    <a:pt x="1" y="8380"/>
                  </a:lnTo>
                  <a:lnTo>
                    <a:pt x="42" y="8380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-2173200" y="2043338"/>
              <a:ext cx="73594" cy="476247"/>
            </a:xfrm>
            <a:custGeom>
              <a:avLst/>
              <a:gdLst/>
              <a:ahLst/>
              <a:cxnLst/>
              <a:rect l="l" t="t" r="r" b="b"/>
              <a:pathLst>
                <a:path w="1203" h="7785" extrusionOk="0">
                  <a:moveTo>
                    <a:pt x="1202" y="0"/>
                  </a:moveTo>
                  <a:lnTo>
                    <a:pt x="1161" y="41"/>
                  </a:lnTo>
                  <a:lnTo>
                    <a:pt x="1" y="7743"/>
                  </a:lnTo>
                  <a:lnTo>
                    <a:pt x="52" y="7784"/>
                  </a:lnTo>
                  <a:lnTo>
                    <a:pt x="1202" y="41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-2217184" y="2035141"/>
              <a:ext cx="78610" cy="513319"/>
            </a:xfrm>
            <a:custGeom>
              <a:avLst/>
              <a:gdLst/>
              <a:ahLst/>
              <a:cxnLst/>
              <a:rect l="l" t="t" r="r" b="b"/>
              <a:pathLst>
                <a:path w="1285" h="8391" extrusionOk="0">
                  <a:moveTo>
                    <a:pt x="1285" y="1"/>
                  </a:moveTo>
                  <a:lnTo>
                    <a:pt x="1233" y="52"/>
                  </a:lnTo>
                  <a:lnTo>
                    <a:pt x="1" y="8349"/>
                  </a:lnTo>
                  <a:lnTo>
                    <a:pt x="42" y="8390"/>
                  </a:lnTo>
                  <a:lnTo>
                    <a:pt x="42" y="8349"/>
                  </a:lnTo>
                  <a:lnTo>
                    <a:pt x="1285" y="52"/>
                  </a:lnTo>
                  <a:lnTo>
                    <a:pt x="1285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-2162495" y="1993542"/>
              <a:ext cx="128223" cy="52366"/>
            </a:xfrm>
            <a:custGeom>
              <a:avLst/>
              <a:gdLst/>
              <a:ahLst/>
              <a:cxnLst/>
              <a:rect l="l" t="t" r="r" b="b"/>
              <a:pathLst>
                <a:path w="2096" h="856" extrusionOk="0">
                  <a:moveTo>
                    <a:pt x="945" y="1"/>
                  </a:moveTo>
                  <a:cubicBezTo>
                    <a:pt x="635" y="1"/>
                    <a:pt x="302" y="130"/>
                    <a:pt x="0" y="517"/>
                  </a:cubicBezTo>
                  <a:cubicBezTo>
                    <a:pt x="41" y="558"/>
                    <a:pt x="83" y="558"/>
                    <a:pt x="134" y="599"/>
                  </a:cubicBezTo>
                  <a:cubicBezTo>
                    <a:pt x="432" y="732"/>
                    <a:pt x="771" y="855"/>
                    <a:pt x="1109" y="855"/>
                  </a:cubicBezTo>
                  <a:cubicBezTo>
                    <a:pt x="1459" y="855"/>
                    <a:pt x="1838" y="773"/>
                    <a:pt x="2095" y="558"/>
                  </a:cubicBezTo>
                  <a:lnTo>
                    <a:pt x="2095" y="517"/>
                  </a:lnTo>
                  <a:cubicBezTo>
                    <a:pt x="2095" y="517"/>
                    <a:pt x="1566" y="1"/>
                    <a:pt x="945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-2128604" y="2007735"/>
              <a:ext cx="62888" cy="19943"/>
            </a:xfrm>
            <a:custGeom>
              <a:avLst/>
              <a:gdLst/>
              <a:ahLst/>
              <a:cxnLst/>
              <a:rect l="l" t="t" r="r" b="b"/>
              <a:pathLst>
                <a:path w="1028" h="326" extrusionOk="0">
                  <a:moveTo>
                    <a:pt x="495" y="0"/>
                  </a:moveTo>
                  <a:cubicBezTo>
                    <a:pt x="343" y="0"/>
                    <a:pt x="172" y="38"/>
                    <a:pt x="1" y="151"/>
                  </a:cubicBezTo>
                  <a:lnTo>
                    <a:pt x="42" y="192"/>
                  </a:lnTo>
                  <a:cubicBezTo>
                    <a:pt x="217" y="243"/>
                    <a:pt x="391" y="326"/>
                    <a:pt x="555" y="326"/>
                  </a:cubicBezTo>
                  <a:cubicBezTo>
                    <a:pt x="730" y="326"/>
                    <a:pt x="905" y="285"/>
                    <a:pt x="1028" y="192"/>
                  </a:cubicBezTo>
                  <a:lnTo>
                    <a:pt x="1028" y="151"/>
                  </a:lnTo>
                  <a:cubicBezTo>
                    <a:pt x="1028" y="151"/>
                    <a:pt x="800" y="0"/>
                    <a:pt x="49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-1272347" y="3124408"/>
              <a:ext cx="601840" cy="458017"/>
            </a:xfrm>
            <a:custGeom>
              <a:avLst/>
              <a:gdLst/>
              <a:ahLst/>
              <a:cxnLst/>
              <a:rect l="l" t="t" r="r" b="b"/>
              <a:pathLst>
                <a:path w="9838" h="7487" extrusionOk="0">
                  <a:moveTo>
                    <a:pt x="9797" y="1"/>
                  </a:moveTo>
                  <a:cubicBezTo>
                    <a:pt x="9068" y="165"/>
                    <a:pt x="8339" y="555"/>
                    <a:pt x="7866" y="1151"/>
                  </a:cubicBezTo>
                  <a:cubicBezTo>
                    <a:pt x="7312" y="596"/>
                    <a:pt x="6634" y="124"/>
                    <a:pt x="5864" y="83"/>
                  </a:cubicBezTo>
                  <a:cubicBezTo>
                    <a:pt x="5777" y="74"/>
                    <a:pt x="5690" y="69"/>
                    <a:pt x="5603" y="69"/>
                  </a:cubicBezTo>
                  <a:cubicBezTo>
                    <a:pt x="4540" y="69"/>
                    <a:pt x="3553" y="753"/>
                    <a:pt x="3040" y="1664"/>
                  </a:cubicBezTo>
                  <a:cubicBezTo>
                    <a:pt x="2526" y="2650"/>
                    <a:pt x="2434" y="3852"/>
                    <a:pt x="2609" y="4961"/>
                  </a:cubicBezTo>
                  <a:cubicBezTo>
                    <a:pt x="1962" y="5002"/>
                    <a:pt x="1284" y="5258"/>
                    <a:pt x="811" y="5731"/>
                  </a:cubicBezTo>
                  <a:cubicBezTo>
                    <a:pt x="339" y="6203"/>
                    <a:pt x="41" y="6840"/>
                    <a:pt x="0" y="7487"/>
                  </a:cubicBezTo>
                  <a:cubicBezTo>
                    <a:pt x="514" y="7405"/>
                    <a:pt x="1027" y="7271"/>
                    <a:pt x="1500" y="7097"/>
                  </a:cubicBezTo>
                  <a:cubicBezTo>
                    <a:pt x="2650" y="6717"/>
                    <a:pt x="3718" y="6244"/>
                    <a:pt x="4703" y="5608"/>
                  </a:cubicBezTo>
                  <a:cubicBezTo>
                    <a:pt x="5299" y="5217"/>
                    <a:pt x="5864" y="4837"/>
                    <a:pt x="6377" y="4365"/>
                  </a:cubicBezTo>
                  <a:cubicBezTo>
                    <a:pt x="7147" y="3677"/>
                    <a:pt x="7866" y="2948"/>
                    <a:pt x="8513" y="2096"/>
                  </a:cubicBezTo>
                  <a:cubicBezTo>
                    <a:pt x="8513" y="2096"/>
                    <a:pt x="8554" y="2055"/>
                    <a:pt x="8554" y="2014"/>
                  </a:cubicBezTo>
                  <a:cubicBezTo>
                    <a:pt x="9027" y="1367"/>
                    <a:pt x="9458" y="679"/>
                    <a:pt x="9838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-2146773" y="3242474"/>
              <a:ext cx="583610" cy="353163"/>
            </a:xfrm>
            <a:custGeom>
              <a:avLst/>
              <a:gdLst/>
              <a:ahLst/>
              <a:cxnLst/>
              <a:rect l="l" t="t" r="r" b="b"/>
              <a:pathLst>
                <a:path w="9540" h="5773" extrusionOk="0">
                  <a:moveTo>
                    <a:pt x="1140" y="1"/>
                  </a:moveTo>
                  <a:cubicBezTo>
                    <a:pt x="748" y="1"/>
                    <a:pt x="351" y="87"/>
                    <a:pt x="0" y="248"/>
                  </a:cubicBezTo>
                  <a:cubicBezTo>
                    <a:pt x="175" y="422"/>
                    <a:pt x="298" y="638"/>
                    <a:pt x="472" y="802"/>
                  </a:cubicBezTo>
                  <a:cubicBezTo>
                    <a:pt x="555" y="936"/>
                    <a:pt x="688" y="1018"/>
                    <a:pt x="770" y="1152"/>
                  </a:cubicBezTo>
                  <a:cubicBezTo>
                    <a:pt x="1027" y="1449"/>
                    <a:pt x="1325" y="1747"/>
                    <a:pt x="1623" y="2004"/>
                  </a:cubicBezTo>
                  <a:cubicBezTo>
                    <a:pt x="2824" y="3164"/>
                    <a:pt x="4241" y="4058"/>
                    <a:pt x="5781" y="4705"/>
                  </a:cubicBezTo>
                  <a:cubicBezTo>
                    <a:pt x="6038" y="4828"/>
                    <a:pt x="6336" y="4961"/>
                    <a:pt x="6634" y="5084"/>
                  </a:cubicBezTo>
                  <a:cubicBezTo>
                    <a:pt x="6757" y="5084"/>
                    <a:pt x="6849" y="5126"/>
                    <a:pt x="6973" y="5167"/>
                  </a:cubicBezTo>
                  <a:cubicBezTo>
                    <a:pt x="7784" y="5423"/>
                    <a:pt x="8646" y="5639"/>
                    <a:pt x="9540" y="5772"/>
                  </a:cubicBezTo>
                  <a:lnTo>
                    <a:pt x="9540" y="5341"/>
                  </a:lnTo>
                  <a:cubicBezTo>
                    <a:pt x="9499" y="3934"/>
                    <a:pt x="8903" y="2476"/>
                    <a:pt x="7743" y="1624"/>
                  </a:cubicBezTo>
                  <a:cubicBezTo>
                    <a:pt x="7180" y="1236"/>
                    <a:pt x="6510" y="1031"/>
                    <a:pt x="5856" y="1031"/>
                  </a:cubicBezTo>
                  <a:cubicBezTo>
                    <a:pt x="5124" y="1031"/>
                    <a:pt x="4412" y="1287"/>
                    <a:pt x="3892" y="1829"/>
                  </a:cubicBezTo>
                  <a:cubicBezTo>
                    <a:pt x="3420" y="936"/>
                    <a:pt x="2567" y="207"/>
                    <a:pt x="1540" y="32"/>
                  </a:cubicBezTo>
                  <a:cubicBezTo>
                    <a:pt x="1409" y="11"/>
                    <a:pt x="1275" y="1"/>
                    <a:pt x="1140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-1984722" y="2425248"/>
              <a:ext cx="241274" cy="23815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-1225243" y="2354898"/>
              <a:ext cx="206710" cy="227449"/>
            </a:xfrm>
            <a:custGeom>
              <a:avLst/>
              <a:gdLst/>
              <a:ahLst/>
              <a:cxnLst/>
              <a:rect l="l" t="t" r="r" b="b"/>
              <a:pathLst>
                <a:path w="3379" h="3718" extrusionOk="0">
                  <a:moveTo>
                    <a:pt x="2732" y="1"/>
                  </a:moveTo>
                  <a:lnTo>
                    <a:pt x="1582" y="1069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1027" y="1623"/>
                  </a:lnTo>
                  <a:lnTo>
                    <a:pt x="0" y="2907"/>
                  </a:lnTo>
                  <a:lnTo>
                    <a:pt x="1284" y="2393"/>
                  </a:lnTo>
                  <a:lnTo>
                    <a:pt x="2095" y="3718"/>
                  </a:lnTo>
                  <a:lnTo>
                    <a:pt x="1921" y="2178"/>
                  </a:lnTo>
                  <a:lnTo>
                    <a:pt x="3379" y="2352"/>
                  </a:lnTo>
                  <a:lnTo>
                    <a:pt x="3379" y="2352"/>
                  </a:lnTo>
                  <a:lnTo>
                    <a:pt x="2270" y="1449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-1340863" y="3302180"/>
              <a:ext cx="238827" cy="233138"/>
            </a:xfrm>
            <a:custGeom>
              <a:avLst/>
              <a:gdLst/>
              <a:ahLst/>
              <a:cxnLst/>
              <a:rect l="l" t="t" r="r" b="b"/>
              <a:pathLst>
                <a:path w="3904" h="3811" extrusionOk="0">
                  <a:moveTo>
                    <a:pt x="2486" y="1"/>
                  </a:moveTo>
                  <a:lnTo>
                    <a:pt x="1634" y="1367"/>
                  </a:lnTo>
                  <a:lnTo>
                    <a:pt x="1" y="1161"/>
                  </a:lnTo>
                  <a:lnTo>
                    <a:pt x="1120" y="2014"/>
                  </a:lnTo>
                  <a:lnTo>
                    <a:pt x="350" y="3338"/>
                  </a:lnTo>
                  <a:lnTo>
                    <a:pt x="350" y="3338"/>
                  </a:lnTo>
                  <a:lnTo>
                    <a:pt x="1593" y="2486"/>
                  </a:lnTo>
                  <a:lnTo>
                    <a:pt x="2188" y="3811"/>
                  </a:lnTo>
                  <a:lnTo>
                    <a:pt x="2404" y="2352"/>
                  </a:lnTo>
                  <a:lnTo>
                    <a:pt x="3903" y="2055"/>
                  </a:lnTo>
                  <a:lnTo>
                    <a:pt x="2363" y="1582"/>
                  </a:lnTo>
                  <a:lnTo>
                    <a:pt x="2486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-1573264" y="2543376"/>
              <a:ext cx="59768" cy="60380"/>
            </a:xfrm>
            <a:custGeom>
              <a:avLst/>
              <a:gdLst/>
              <a:ahLst/>
              <a:cxnLst/>
              <a:rect l="l" t="t" r="r" b="b"/>
              <a:pathLst>
                <a:path w="977" h="987" extrusionOk="0">
                  <a:moveTo>
                    <a:pt x="514" y="0"/>
                  </a:moveTo>
                  <a:cubicBezTo>
                    <a:pt x="206" y="0"/>
                    <a:pt x="1" y="216"/>
                    <a:pt x="1" y="514"/>
                  </a:cubicBezTo>
                  <a:cubicBezTo>
                    <a:pt x="1" y="770"/>
                    <a:pt x="206" y="986"/>
                    <a:pt x="514" y="986"/>
                  </a:cubicBezTo>
                  <a:cubicBezTo>
                    <a:pt x="771" y="986"/>
                    <a:pt x="976" y="770"/>
                    <a:pt x="976" y="514"/>
                  </a:cubicBezTo>
                  <a:cubicBezTo>
                    <a:pt x="976" y="21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-1960864" y="2260690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0"/>
                  </a:moveTo>
                  <a:cubicBezTo>
                    <a:pt x="216" y="0"/>
                    <a:pt x="1" y="216"/>
                    <a:pt x="1" y="473"/>
                  </a:cubicBezTo>
                  <a:cubicBezTo>
                    <a:pt x="1" y="771"/>
                    <a:pt x="216" y="986"/>
                    <a:pt x="473" y="986"/>
                  </a:cubicBezTo>
                  <a:cubicBezTo>
                    <a:pt x="771" y="986"/>
                    <a:pt x="986" y="771"/>
                    <a:pt x="986" y="473"/>
                  </a:cubicBezTo>
                  <a:cubicBezTo>
                    <a:pt x="986" y="216"/>
                    <a:pt x="771" y="0"/>
                    <a:pt x="473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-1741004" y="2697902"/>
              <a:ext cx="60380" cy="59707"/>
            </a:xfrm>
            <a:custGeom>
              <a:avLst/>
              <a:gdLst/>
              <a:ahLst/>
              <a:cxnLst/>
              <a:rect l="l" t="t" r="r" b="b"/>
              <a:pathLst>
                <a:path w="987" h="976" extrusionOk="0">
                  <a:moveTo>
                    <a:pt x="514" y="0"/>
                  </a:moveTo>
                  <a:cubicBezTo>
                    <a:pt x="216" y="0"/>
                    <a:pt x="1" y="206"/>
                    <a:pt x="1" y="514"/>
                  </a:cubicBezTo>
                  <a:cubicBezTo>
                    <a:pt x="1" y="771"/>
                    <a:pt x="216" y="976"/>
                    <a:pt x="514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-995350" y="2069704"/>
              <a:ext cx="60380" cy="59768"/>
            </a:xfrm>
            <a:custGeom>
              <a:avLst/>
              <a:gdLst/>
              <a:ahLst/>
              <a:cxnLst/>
              <a:rect l="l" t="t" r="r" b="b"/>
              <a:pathLst>
                <a:path w="987" h="977" extrusionOk="0">
                  <a:moveTo>
                    <a:pt x="473" y="1"/>
                  </a:moveTo>
                  <a:cubicBezTo>
                    <a:pt x="216" y="1"/>
                    <a:pt x="1" y="206"/>
                    <a:pt x="1" y="514"/>
                  </a:cubicBezTo>
                  <a:cubicBezTo>
                    <a:pt x="1" y="771"/>
                    <a:pt x="216" y="976"/>
                    <a:pt x="473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-785522" y="3035216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1"/>
                  </a:moveTo>
                  <a:cubicBezTo>
                    <a:pt x="216" y="1"/>
                    <a:pt x="1" y="216"/>
                    <a:pt x="1" y="514"/>
                  </a:cubicBezTo>
                  <a:cubicBezTo>
                    <a:pt x="1" y="771"/>
                    <a:pt x="216" y="987"/>
                    <a:pt x="473" y="987"/>
                  </a:cubicBezTo>
                  <a:cubicBezTo>
                    <a:pt x="771" y="987"/>
                    <a:pt x="986" y="771"/>
                    <a:pt x="986" y="514"/>
                  </a:cubicBezTo>
                  <a:cubicBezTo>
                    <a:pt x="986" y="21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9" name="Google Shape;1149;p48"/>
          <p:cNvSpPr/>
          <p:nvPr/>
        </p:nvSpPr>
        <p:spPr>
          <a:xfrm>
            <a:off x="2484424" y="3104997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48"/>
          <p:cNvSpPr/>
          <p:nvPr/>
        </p:nvSpPr>
        <p:spPr>
          <a:xfrm>
            <a:off x="6839448" y="3105000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92" y="890618"/>
            <a:ext cx="784885" cy="784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39" y="2576047"/>
            <a:ext cx="1102336" cy="1097437"/>
          </a:xfrm>
          <a:prstGeom prst="rect">
            <a:avLst/>
          </a:prstGeom>
        </p:spPr>
      </p:pic>
      <p:grpSp>
        <p:nvGrpSpPr>
          <p:cNvPr id="1134" name="Google Shape;1134;p48"/>
          <p:cNvGrpSpPr/>
          <p:nvPr/>
        </p:nvGrpSpPr>
        <p:grpSpPr>
          <a:xfrm>
            <a:off x="1482982" y="3252936"/>
            <a:ext cx="1176369" cy="1380184"/>
            <a:chOff x="1665903" y="3183587"/>
            <a:chExt cx="1176369" cy="1380184"/>
          </a:xfrm>
        </p:grpSpPr>
        <p:grpSp>
          <p:nvGrpSpPr>
            <p:cNvPr id="1135" name="Google Shape;1135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36" name="Google Shape;1136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41" name="Google Shape;1141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2835362" y="56612"/>
                <a:ext cx="501736" cy="1078627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9232" extrusionOk="0">
                    <a:moveTo>
                      <a:pt x="53" y="1"/>
                    </a:moveTo>
                    <a:cubicBezTo>
                      <a:pt x="47" y="1"/>
                      <a:pt x="42" y="5"/>
                      <a:pt x="42" y="19"/>
                    </a:cubicBezTo>
                    <a:cubicBezTo>
                      <a:pt x="1" y="19"/>
                      <a:pt x="1" y="19"/>
                      <a:pt x="1" y="60"/>
                    </a:cubicBezTo>
                    <a:lnTo>
                      <a:pt x="8863" y="19180"/>
                    </a:lnTo>
                    <a:lnTo>
                      <a:pt x="8904" y="19232"/>
                    </a:lnTo>
                    <a:cubicBezTo>
                      <a:pt x="8945" y="19180"/>
                      <a:pt x="8945" y="19180"/>
                      <a:pt x="8945" y="19139"/>
                    </a:cubicBezTo>
                    <a:lnTo>
                      <a:pt x="83" y="19"/>
                    </a:lnTo>
                    <a:cubicBezTo>
                      <a:pt x="83" y="19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8"/>
              <p:cNvSpPr/>
              <p:nvPr/>
            </p:nvSpPr>
            <p:spPr>
              <a:xfrm>
                <a:off x="2943664" y="78934"/>
                <a:ext cx="467693" cy="995845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17756" extrusionOk="0">
                    <a:moveTo>
                      <a:pt x="42" y="1"/>
                    </a:moveTo>
                    <a:cubicBezTo>
                      <a:pt x="0" y="1"/>
                      <a:pt x="0" y="42"/>
                      <a:pt x="0" y="42"/>
                    </a:cubicBezTo>
                    <a:lnTo>
                      <a:pt x="8257" y="17755"/>
                    </a:lnTo>
                    <a:lnTo>
                      <a:pt x="8298" y="17755"/>
                    </a:lnTo>
                    <a:cubicBezTo>
                      <a:pt x="8298" y="17755"/>
                      <a:pt x="8339" y="17714"/>
                      <a:pt x="8298" y="17714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8"/>
              <p:cNvSpPr/>
              <p:nvPr/>
            </p:nvSpPr>
            <p:spPr>
              <a:xfrm>
                <a:off x="2991449" y="-31051"/>
                <a:ext cx="501680" cy="1072401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121" extrusionOk="0">
                    <a:moveTo>
                      <a:pt x="42" y="0"/>
                    </a:moveTo>
                    <a:cubicBezTo>
                      <a:pt x="1" y="42"/>
                      <a:pt x="1" y="42"/>
                      <a:pt x="1" y="83"/>
                    </a:cubicBezTo>
                    <a:lnTo>
                      <a:pt x="8852" y="19121"/>
                    </a:lnTo>
                    <a:lnTo>
                      <a:pt x="8945" y="19121"/>
                    </a:lnTo>
                    <a:lnTo>
                      <a:pt x="8945" y="19080"/>
                    </a:lnTo>
                    <a:lnTo>
                      <a:pt x="83" y="42"/>
                    </a:lnTo>
                    <a:cubicBezTo>
                      <a:pt x="83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8"/>
              <p:cNvSpPr/>
              <p:nvPr/>
            </p:nvSpPr>
            <p:spPr>
              <a:xfrm>
                <a:off x="3372723" y="1092017"/>
                <a:ext cx="125070" cy="81267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449" extrusionOk="0">
                    <a:moveTo>
                      <a:pt x="2054" y="1"/>
                    </a:moveTo>
                    <a:cubicBezTo>
                      <a:pt x="1633" y="83"/>
                      <a:pt x="1202" y="206"/>
                      <a:pt x="822" y="422"/>
                    </a:cubicBezTo>
                    <a:cubicBezTo>
                      <a:pt x="473" y="637"/>
                      <a:pt x="134" y="976"/>
                      <a:pt x="1" y="1366"/>
                    </a:cubicBezTo>
                    <a:lnTo>
                      <a:pt x="52" y="1448"/>
                    </a:lnTo>
                    <a:cubicBezTo>
                      <a:pt x="52" y="1448"/>
                      <a:pt x="56" y="1449"/>
                      <a:pt x="64" y="1449"/>
                    </a:cubicBezTo>
                    <a:cubicBezTo>
                      <a:pt x="211" y="1449"/>
                      <a:pt x="1626" y="1412"/>
                      <a:pt x="222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771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" grpId="0" animBg="1"/>
      <p:bldP spid="1080" grpId="0" animBg="1"/>
      <p:bldP spid="1081" grpId="0" animBg="1"/>
      <p:bldP spid="1149" grpId="0" animBg="1"/>
      <p:bldP spid="11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7508240" y="3678906"/>
            <a:ext cx="1115049" cy="940013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938507" y="1824610"/>
            <a:ext cx="129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1mm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447182" y="1824610"/>
            <a:ext cx="2194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1 000mm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8507" y="2659027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1cm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447182" y="2659027"/>
            <a:ext cx="1994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1 000cm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447182" y="3563014"/>
            <a:ext cx="2052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1 000dm</a:t>
            </a:r>
            <a:endParaRPr lang="en-US" sz="4000" dirty="0"/>
          </a:p>
        </p:txBody>
      </p:sp>
      <p:sp>
        <p:nvSpPr>
          <p:cNvPr id="11" name="Notched Right Arrow 10"/>
          <p:cNvSpPr/>
          <p:nvPr/>
        </p:nvSpPr>
        <p:spPr>
          <a:xfrm>
            <a:off x="3332793" y="2024334"/>
            <a:ext cx="1025912" cy="508162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4" name="Notched Right Arrow 83"/>
          <p:cNvSpPr/>
          <p:nvPr/>
        </p:nvSpPr>
        <p:spPr>
          <a:xfrm>
            <a:off x="3332793" y="2900711"/>
            <a:ext cx="1025912" cy="508162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938507" y="3596765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1dm</a:t>
            </a:r>
            <a:endParaRPr lang="en-US" sz="4000" dirty="0"/>
          </a:p>
        </p:txBody>
      </p:sp>
      <p:sp>
        <p:nvSpPr>
          <p:cNvPr id="87" name="Notched Right Arrow 86"/>
          <p:cNvSpPr/>
          <p:nvPr/>
        </p:nvSpPr>
        <p:spPr>
          <a:xfrm>
            <a:off x="3332793" y="3762738"/>
            <a:ext cx="1025912" cy="508162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09DAF12-E705-475E-B720-0501A9D1C882}"/>
              </a:ext>
            </a:extLst>
          </p:cNvPr>
          <p:cNvSpPr txBox="1"/>
          <p:nvPr/>
        </p:nvSpPr>
        <p:spPr>
          <a:xfrm>
            <a:off x="497840" y="437162"/>
            <a:ext cx="8125448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1000,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1mm,  1cm, 1dm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552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1" grpId="0" animBg="1"/>
      <p:bldP spid="84" grpId="0" animBg="1"/>
      <p:bldP spid="86" grpId="0"/>
      <p:bldP spid="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7102581" y="3519520"/>
            <a:ext cx="1343216" cy="1132364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93977"/>
              </p:ext>
            </p:extLst>
          </p:nvPr>
        </p:nvGraphicFramePr>
        <p:xfrm>
          <a:off x="180899" y="1525410"/>
          <a:ext cx="8546540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0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endParaRPr lang="en-US" sz="2800" b="1" i="0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1000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cap="none" spc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813905" y="570709"/>
            <a:ext cx="7113403" cy="568762"/>
          </a:xfrm>
          <a:prstGeom prst="snip1Rect">
            <a:avLst/>
          </a:prstGeom>
          <a:solidFill>
            <a:srgbClr val="FFFFFF"/>
          </a:solidFill>
          <a:ln w="381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457200"/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02618" y="2827037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1 000cm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168240" y="282703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10817" y="2827037"/>
            <a:ext cx="184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10 000mm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16240" y="282703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 m</a:t>
            </a:r>
          </a:p>
        </p:txBody>
      </p:sp>
    </p:spTree>
    <p:extLst>
      <p:ext uri="{BB962C8B-B14F-4D97-AF65-F5344CB8AC3E}">
        <p14:creationId xmlns:p14="http://schemas.microsoft.com/office/powerpoint/2010/main" val="647967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Củng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cố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4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4492999" y="3587124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792945" y="340380"/>
            <a:ext cx="4159405" cy="523220"/>
          </a:xfrm>
          <a:prstGeom prst="rect">
            <a:avLst/>
          </a:prstGeom>
          <a:solidFill>
            <a:srgbClr val="FFFFFF"/>
          </a:solidFill>
          <a:ln w="571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S: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8203" y="958748"/>
            <a:ext cx="8206648" cy="138499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515938" algn="just"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 10 000,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1dm.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92945" y="238322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10 000m                             b) 10 000dm</a:t>
            </a:r>
          </a:p>
          <a:p>
            <a:pPr marL="342900" indent="-342900" algn="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10 000cm                           d) 1km</a:t>
            </a: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995162"/>
              </p:ext>
            </p:extLst>
          </p:nvPr>
        </p:nvGraphicFramePr>
        <p:xfrm>
          <a:off x="3078945" y="2459427"/>
          <a:ext cx="685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24592"/>
              </p:ext>
            </p:extLst>
          </p:nvPr>
        </p:nvGraphicFramePr>
        <p:xfrm>
          <a:off x="3078945" y="3289492"/>
          <a:ext cx="6858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479494"/>
              </p:ext>
            </p:extLst>
          </p:nvPr>
        </p:nvGraphicFramePr>
        <p:xfrm>
          <a:off x="7978048" y="2369503"/>
          <a:ext cx="6858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626811"/>
              </p:ext>
            </p:extLst>
          </p:nvPr>
        </p:nvGraphicFramePr>
        <p:xfrm>
          <a:off x="7992453" y="3235852"/>
          <a:ext cx="6858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7992453" y="321331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012994" y="23330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17045" y="32926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101550" y="2426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0325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/>
      <p:bldP spid="81" grpId="0"/>
      <p:bldP spid="84" grpId="0"/>
      <p:bldP spid="79" grpId="0"/>
      <p:bldP spid="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Dặn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dò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0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53"/>
          <p:cNvSpPr txBox="1">
            <a:spLocks noGrp="1"/>
          </p:cNvSpPr>
          <p:nvPr>
            <p:ph type="title"/>
          </p:nvPr>
        </p:nvSpPr>
        <p:spPr>
          <a:xfrm>
            <a:off x="662380" y="1483296"/>
            <a:ext cx="7855927" cy="19512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C00000"/>
                </a:solidFill>
                <a:latin typeface="UTM Colossalis" panose="02040603050506020204" pitchFamily="18" charset="0"/>
              </a:rPr>
              <a:t>Chúc các em học tốt!</a:t>
            </a:r>
            <a:endParaRPr sz="6000" b="1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  <p:grpSp>
        <p:nvGrpSpPr>
          <p:cNvPr id="1377" name="Google Shape;1377;p53"/>
          <p:cNvGrpSpPr/>
          <p:nvPr/>
        </p:nvGrpSpPr>
        <p:grpSpPr>
          <a:xfrm>
            <a:off x="7134014" y="2819588"/>
            <a:ext cx="1854692" cy="2034186"/>
            <a:chOff x="3929500" y="1071100"/>
            <a:chExt cx="852575" cy="935000"/>
          </a:xfrm>
        </p:grpSpPr>
        <p:sp>
          <p:nvSpPr>
            <p:cNvPr id="1378" name="Google Shape;1378;p53"/>
            <p:cNvSpPr/>
            <p:nvPr/>
          </p:nvSpPr>
          <p:spPr>
            <a:xfrm>
              <a:off x="3929500" y="1071100"/>
              <a:ext cx="852575" cy="935000"/>
            </a:xfrm>
            <a:custGeom>
              <a:avLst/>
              <a:gdLst/>
              <a:ahLst/>
              <a:cxnLst/>
              <a:rect l="l" t="t" r="r" b="b"/>
              <a:pathLst>
                <a:path w="34103" h="37400" extrusionOk="0">
                  <a:moveTo>
                    <a:pt x="11214" y="1"/>
                  </a:moveTo>
                  <a:cubicBezTo>
                    <a:pt x="8903" y="1"/>
                    <a:pt x="7024" y="1890"/>
                    <a:pt x="7024" y="4201"/>
                  </a:cubicBezTo>
                  <a:cubicBezTo>
                    <a:pt x="7024" y="4324"/>
                    <a:pt x="7065" y="4458"/>
                    <a:pt x="7065" y="4622"/>
                  </a:cubicBezTo>
                  <a:cubicBezTo>
                    <a:pt x="6202" y="5228"/>
                    <a:pt x="5391" y="5998"/>
                    <a:pt x="4662" y="6850"/>
                  </a:cubicBezTo>
                  <a:lnTo>
                    <a:pt x="1715" y="6850"/>
                  </a:lnTo>
                  <a:cubicBezTo>
                    <a:pt x="1161" y="6850"/>
                    <a:pt x="729" y="7281"/>
                    <a:pt x="729" y="7836"/>
                  </a:cubicBezTo>
                  <a:lnTo>
                    <a:pt x="729" y="9376"/>
                  </a:lnTo>
                  <a:cubicBezTo>
                    <a:pt x="257" y="9808"/>
                    <a:pt x="0" y="10403"/>
                    <a:pt x="0" y="11040"/>
                  </a:cubicBezTo>
                  <a:cubicBezTo>
                    <a:pt x="0" y="11687"/>
                    <a:pt x="257" y="12282"/>
                    <a:pt x="729" y="12714"/>
                  </a:cubicBezTo>
                  <a:lnTo>
                    <a:pt x="729" y="13186"/>
                  </a:lnTo>
                  <a:cubicBezTo>
                    <a:pt x="257" y="13607"/>
                    <a:pt x="0" y="14213"/>
                    <a:pt x="0" y="14849"/>
                  </a:cubicBezTo>
                  <a:cubicBezTo>
                    <a:pt x="0" y="15496"/>
                    <a:pt x="257" y="16092"/>
                    <a:pt x="729" y="16523"/>
                  </a:cubicBezTo>
                  <a:lnTo>
                    <a:pt x="729" y="16996"/>
                  </a:lnTo>
                  <a:cubicBezTo>
                    <a:pt x="257" y="17417"/>
                    <a:pt x="0" y="18023"/>
                    <a:pt x="0" y="18659"/>
                  </a:cubicBezTo>
                  <a:cubicBezTo>
                    <a:pt x="0" y="19306"/>
                    <a:pt x="257" y="19902"/>
                    <a:pt x="729" y="20333"/>
                  </a:cubicBezTo>
                  <a:lnTo>
                    <a:pt x="729" y="20795"/>
                  </a:lnTo>
                  <a:cubicBezTo>
                    <a:pt x="257" y="21226"/>
                    <a:pt x="0" y="21822"/>
                    <a:pt x="0" y="22469"/>
                  </a:cubicBezTo>
                  <a:cubicBezTo>
                    <a:pt x="0" y="23106"/>
                    <a:pt x="257" y="23711"/>
                    <a:pt x="729" y="24132"/>
                  </a:cubicBezTo>
                  <a:lnTo>
                    <a:pt x="729" y="24605"/>
                  </a:lnTo>
                  <a:cubicBezTo>
                    <a:pt x="257" y="25036"/>
                    <a:pt x="0" y="25632"/>
                    <a:pt x="0" y="26279"/>
                  </a:cubicBezTo>
                  <a:cubicBezTo>
                    <a:pt x="0" y="26915"/>
                    <a:pt x="257" y="27521"/>
                    <a:pt x="729" y="27942"/>
                  </a:cubicBezTo>
                  <a:lnTo>
                    <a:pt x="729" y="28076"/>
                  </a:lnTo>
                  <a:cubicBezTo>
                    <a:pt x="257" y="28548"/>
                    <a:pt x="0" y="29144"/>
                    <a:pt x="0" y="29780"/>
                  </a:cubicBezTo>
                  <a:cubicBezTo>
                    <a:pt x="0" y="30427"/>
                    <a:pt x="298" y="31064"/>
                    <a:pt x="770" y="31495"/>
                  </a:cubicBezTo>
                  <a:cubicBezTo>
                    <a:pt x="770" y="31577"/>
                    <a:pt x="811" y="31670"/>
                    <a:pt x="863" y="31711"/>
                  </a:cubicBezTo>
                  <a:lnTo>
                    <a:pt x="863" y="31752"/>
                  </a:lnTo>
                  <a:cubicBezTo>
                    <a:pt x="863" y="31885"/>
                    <a:pt x="904" y="32009"/>
                    <a:pt x="945" y="32142"/>
                  </a:cubicBezTo>
                  <a:cubicBezTo>
                    <a:pt x="986" y="32604"/>
                    <a:pt x="1417" y="32994"/>
                    <a:pt x="1972" y="32994"/>
                  </a:cubicBezTo>
                  <a:lnTo>
                    <a:pt x="5432" y="32994"/>
                  </a:lnTo>
                  <a:lnTo>
                    <a:pt x="5268" y="33549"/>
                  </a:lnTo>
                  <a:cubicBezTo>
                    <a:pt x="5135" y="33888"/>
                    <a:pt x="5227" y="34278"/>
                    <a:pt x="5484" y="34535"/>
                  </a:cubicBezTo>
                  <a:cubicBezTo>
                    <a:pt x="5689" y="34750"/>
                    <a:pt x="5946" y="34832"/>
                    <a:pt x="6202" y="34832"/>
                  </a:cubicBezTo>
                  <a:cubicBezTo>
                    <a:pt x="6295" y="34832"/>
                    <a:pt x="6377" y="34832"/>
                    <a:pt x="6459" y="34791"/>
                  </a:cubicBezTo>
                  <a:lnTo>
                    <a:pt x="11943" y="33169"/>
                  </a:lnTo>
                  <a:cubicBezTo>
                    <a:pt x="12066" y="33118"/>
                    <a:pt x="12158" y="33077"/>
                    <a:pt x="12241" y="32994"/>
                  </a:cubicBezTo>
                  <a:lnTo>
                    <a:pt x="17673" y="32994"/>
                  </a:lnTo>
                  <a:lnTo>
                    <a:pt x="19388" y="36630"/>
                  </a:lnTo>
                  <a:lnTo>
                    <a:pt x="19429" y="36763"/>
                  </a:lnTo>
                  <a:cubicBezTo>
                    <a:pt x="19603" y="37061"/>
                    <a:pt x="19860" y="37276"/>
                    <a:pt x="20158" y="37318"/>
                  </a:cubicBezTo>
                  <a:cubicBezTo>
                    <a:pt x="20199" y="37359"/>
                    <a:pt x="20579" y="37400"/>
                    <a:pt x="21144" y="37400"/>
                  </a:cubicBezTo>
                  <a:cubicBezTo>
                    <a:pt x="23793" y="37400"/>
                    <a:pt x="25508" y="35942"/>
                    <a:pt x="25672" y="33467"/>
                  </a:cubicBezTo>
                  <a:cubicBezTo>
                    <a:pt x="25672" y="33333"/>
                    <a:pt x="25672" y="33169"/>
                    <a:pt x="25590" y="33035"/>
                  </a:cubicBezTo>
                  <a:lnTo>
                    <a:pt x="25590" y="32953"/>
                  </a:lnTo>
                  <a:lnTo>
                    <a:pt x="23146" y="27727"/>
                  </a:lnTo>
                  <a:lnTo>
                    <a:pt x="23146" y="26956"/>
                  </a:lnTo>
                  <a:cubicBezTo>
                    <a:pt x="23536" y="26700"/>
                    <a:pt x="23968" y="26494"/>
                    <a:pt x="24430" y="26238"/>
                  </a:cubicBezTo>
                  <a:cubicBezTo>
                    <a:pt x="24563" y="26186"/>
                    <a:pt x="24686" y="26104"/>
                    <a:pt x="24820" y="26022"/>
                  </a:cubicBezTo>
                  <a:cubicBezTo>
                    <a:pt x="25929" y="25724"/>
                    <a:pt x="26874" y="24995"/>
                    <a:pt x="27428" y="24009"/>
                  </a:cubicBezTo>
                  <a:cubicBezTo>
                    <a:pt x="29010" y="22212"/>
                    <a:pt x="29913" y="19820"/>
                    <a:pt x="29954" y="17119"/>
                  </a:cubicBezTo>
                  <a:lnTo>
                    <a:pt x="31618" y="17119"/>
                  </a:lnTo>
                  <a:cubicBezTo>
                    <a:pt x="32994" y="17119"/>
                    <a:pt x="34103" y="16010"/>
                    <a:pt x="34103" y="14685"/>
                  </a:cubicBezTo>
                  <a:lnTo>
                    <a:pt x="34103" y="8986"/>
                  </a:lnTo>
                  <a:cubicBezTo>
                    <a:pt x="34103" y="7620"/>
                    <a:pt x="32994" y="6511"/>
                    <a:pt x="31618" y="6511"/>
                  </a:cubicBezTo>
                  <a:lnTo>
                    <a:pt x="25672" y="6511"/>
                  </a:lnTo>
                  <a:cubicBezTo>
                    <a:pt x="24686" y="5567"/>
                    <a:pt x="23495" y="4796"/>
                    <a:pt x="22170" y="4160"/>
                  </a:cubicBezTo>
                  <a:lnTo>
                    <a:pt x="16687" y="350"/>
                  </a:lnTo>
                  <a:cubicBezTo>
                    <a:pt x="16523" y="217"/>
                    <a:pt x="16348" y="175"/>
                    <a:pt x="16132" y="175"/>
                  </a:cubicBezTo>
                  <a:cubicBezTo>
                    <a:pt x="15958" y="175"/>
                    <a:pt x="15835" y="217"/>
                    <a:pt x="15660" y="258"/>
                  </a:cubicBezTo>
                  <a:cubicBezTo>
                    <a:pt x="15362" y="432"/>
                    <a:pt x="15147" y="771"/>
                    <a:pt x="15147" y="1161"/>
                  </a:cubicBezTo>
                  <a:lnTo>
                    <a:pt x="15147" y="2568"/>
                  </a:lnTo>
                  <a:lnTo>
                    <a:pt x="15064" y="2568"/>
                  </a:lnTo>
                  <a:cubicBezTo>
                    <a:pt x="14418" y="1028"/>
                    <a:pt x="12929" y="1"/>
                    <a:pt x="11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3"/>
            <p:cNvSpPr/>
            <p:nvPr/>
          </p:nvSpPr>
          <p:spPr>
            <a:xfrm>
              <a:off x="3990600" y="1159900"/>
              <a:ext cx="702650" cy="690250"/>
            </a:xfrm>
            <a:custGeom>
              <a:avLst/>
              <a:gdLst/>
              <a:ahLst/>
              <a:cxnLst/>
              <a:rect l="l" t="t" r="r" b="b"/>
              <a:pathLst>
                <a:path w="28106" h="27610" extrusionOk="0">
                  <a:moveTo>
                    <a:pt x="12275" y="1"/>
                  </a:moveTo>
                  <a:cubicBezTo>
                    <a:pt x="11314" y="1"/>
                    <a:pt x="10355" y="65"/>
                    <a:pt x="9406" y="176"/>
                  </a:cubicBezTo>
                  <a:cubicBezTo>
                    <a:pt x="5864" y="649"/>
                    <a:pt x="2783" y="3473"/>
                    <a:pt x="1366" y="6677"/>
                  </a:cubicBezTo>
                  <a:cubicBezTo>
                    <a:pt x="298" y="9028"/>
                    <a:pt x="0" y="11688"/>
                    <a:pt x="0" y="14296"/>
                  </a:cubicBezTo>
                  <a:cubicBezTo>
                    <a:pt x="0" y="17849"/>
                    <a:pt x="729" y="21566"/>
                    <a:pt x="3122" y="24175"/>
                  </a:cubicBezTo>
                  <a:cubicBezTo>
                    <a:pt x="4960" y="26187"/>
                    <a:pt x="7661" y="27306"/>
                    <a:pt x="10351" y="27563"/>
                  </a:cubicBezTo>
                  <a:cubicBezTo>
                    <a:pt x="10675" y="27594"/>
                    <a:pt x="10995" y="27609"/>
                    <a:pt x="11310" y="27609"/>
                  </a:cubicBezTo>
                  <a:cubicBezTo>
                    <a:pt x="13621" y="27609"/>
                    <a:pt x="15686" y="26789"/>
                    <a:pt x="17457" y="25253"/>
                  </a:cubicBezTo>
                  <a:cubicBezTo>
                    <a:pt x="18350" y="24431"/>
                    <a:pt x="19121" y="23404"/>
                    <a:pt x="20106" y="22727"/>
                  </a:cubicBezTo>
                  <a:cubicBezTo>
                    <a:pt x="21133" y="21998"/>
                    <a:pt x="22335" y="21566"/>
                    <a:pt x="23269" y="20755"/>
                  </a:cubicBezTo>
                  <a:cubicBezTo>
                    <a:pt x="28106" y="16904"/>
                    <a:pt x="27171" y="9336"/>
                    <a:pt x="23701" y="4880"/>
                  </a:cubicBezTo>
                  <a:cubicBezTo>
                    <a:pt x="22078" y="2744"/>
                    <a:pt x="19593" y="1327"/>
                    <a:pt x="17026" y="608"/>
                  </a:cubicBezTo>
                  <a:cubicBezTo>
                    <a:pt x="15474" y="178"/>
                    <a:pt x="13873" y="1"/>
                    <a:pt x="12275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3"/>
            <p:cNvSpPr/>
            <p:nvPr/>
          </p:nvSpPr>
          <p:spPr>
            <a:xfrm>
              <a:off x="3979800" y="1289325"/>
              <a:ext cx="506025" cy="582000"/>
            </a:xfrm>
            <a:custGeom>
              <a:avLst/>
              <a:gdLst/>
              <a:ahLst/>
              <a:cxnLst/>
              <a:rect l="l" t="t" r="r" b="b"/>
              <a:pathLst>
                <a:path w="20241" h="23280" extrusionOk="0">
                  <a:moveTo>
                    <a:pt x="1" y="0"/>
                  </a:moveTo>
                  <a:lnTo>
                    <a:pt x="1" y="23280"/>
                  </a:lnTo>
                  <a:lnTo>
                    <a:pt x="20241" y="23280"/>
                  </a:lnTo>
                  <a:lnTo>
                    <a:pt x="20241" y="0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3"/>
            <p:cNvSpPr/>
            <p:nvPr/>
          </p:nvSpPr>
          <p:spPr>
            <a:xfrm>
              <a:off x="3974425" y="1266975"/>
              <a:ext cx="490100" cy="584075"/>
            </a:xfrm>
            <a:custGeom>
              <a:avLst/>
              <a:gdLst/>
              <a:ahLst/>
              <a:cxnLst/>
              <a:rect l="l" t="t" r="r" b="b"/>
              <a:pathLst>
                <a:path w="19604" h="23363" extrusionOk="0">
                  <a:moveTo>
                    <a:pt x="0" y="1"/>
                  </a:moveTo>
                  <a:lnTo>
                    <a:pt x="0" y="23362"/>
                  </a:lnTo>
                  <a:lnTo>
                    <a:pt x="19603" y="23362"/>
                  </a:lnTo>
                  <a:lnTo>
                    <a:pt x="19603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3"/>
            <p:cNvSpPr/>
            <p:nvPr/>
          </p:nvSpPr>
          <p:spPr>
            <a:xfrm>
              <a:off x="3995975" y="1301125"/>
              <a:ext cx="47000" cy="48300"/>
            </a:xfrm>
            <a:custGeom>
              <a:avLst/>
              <a:gdLst/>
              <a:ahLst/>
              <a:cxnLst/>
              <a:rect l="l" t="t" r="r" b="b"/>
              <a:pathLst>
                <a:path w="1880" h="1932" extrusionOk="0">
                  <a:moveTo>
                    <a:pt x="935" y="1"/>
                  </a:moveTo>
                  <a:cubicBezTo>
                    <a:pt x="422" y="1"/>
                    <a:pt x="1" y="432"/>
                    <a:pt x="1" y="986"/>
                  </a:cubicBezTo>
                  <a:cubicBezTo>
                    <a:pt x="1" y="1500"/>
                    <a:pt x="422" y="1931"/>
                    <a:pt x="935" y="1931"/>
                  </a:cubicBezTo>
                  <a:cubicBezTo>
                    <a:pt x="1449" y="1931"/>
                    <a:pt x="1880" y="1500"/>
                    <a:pt x="1880" y="986"/>
                  </a:cubicBezTo>
                  <a:cubicBezTo>
                    <a:pt x="1880" y="432"/>
                    <a:pt x="1449" y="1"/>
                    <a:pt x="93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3"/>
            <p:cNvSpPr/>
            <p:nvPr/>
          </p:nvSpPr>
          <p:spPr>
            <a:xfrm>
              <a:off x="3995975" y="1396375"/>
              <a:ext cx="47000" cy="48275"/>
            </a:xfrm>
            <a:custGeom>
              <a:avLst/>
              <a:gdLst/>
              <a:ahLst/>
              <a:cxnLst/>
              <a:rect l="l" t="t" r="r" b="b"/>
              <a:pathLst>
                <a:path w="1880" h="1931" extrusionOk="0">
                  <a:moveTo>
                    <a:pt x="935" y="0"/>
                  </a:moveTo>
                  <a:cubicBezTo>
                    <a:pt x="422" y="0"/>
                    <a:pt x="1" y="432"/>
                    <a:pt x="1" y="986"/>
                  </a:cubicBezTo>
                  <a:cubicBezTo>
                    <a:pt x="1" y="1500"/>
                    <a:pt x="422" y="1931"/>
                    <a:pt x="935" y="1931"/>
                  </a:cubicBezTo>
                  <a:cubicBezTo>
                    <a:pt x="1449" y="1931"/>
                    <a:pt x="1880" y="1500"/>
                    <a:pt x="1880" y="986"/>
                  </a:cubicBezTo>
                  <a:cubicBezTo>
                    <a:pt x="1880" y="432"/>
                    <a:pt x="1449" y="0"/>
                    <a:pt x="935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3"/>
            <p:cNvSpPr/>
            <p:nvPr/>
          </p:nvSpPr>
          <p:spPr>
            <a:xfrm>
              <a:off x="3995975" y="1491625"/>
              <a:ext cx="47000" cy="48025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935" y="0"/>
                  </a:moveTo>
                  <a:cubicBezTo>
                    <a:pt x="422" y="0"/>
                    <a:pt x="1" y="431"/>
                    <a:pt x="1" y="945"/>
                  </a:cubicBezTo>
                  <a:cubicBezTo>
                    <a:pt x="1" y="1499"/>
                    <a:pt x="422" y="1920"/>
                    <a:pt x="935" y="1920"/>
                  </a:cubicBezTo>
                  <a:cubicBezTo>
                    <a:pt x="1449" y="1920"/>
                    <a:pt x="1880" y="1499"/>
                    <a:pt x="1880" y="945"/>
                  </a:cubicBezTo>
                  <a:cubicBezTo>
                    <a:pt x="1880" y="431"/>
                    <a:pt x="1449" y="0"/>
                    <a:pt x="935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3"/>
            <p:cNvSpPr/>
            <p:nvPr/>
          </p:nvSpPr>
          <p:spPr>
            <a:xfrm>
              <a:off x="3995975" y="1586850"/>
              <a:ext cx="47000" cy="48050"/>
            </a:xfrm>
            <a:custGeom>
              <a:avLst/>
              <a:gdLst/>
              <a:ahLst/>
              <a:cxnLst/>
              <a:rect l="l" t="t" r="r" b="b"/>
              <a:pathLst>
                <a:path w="1880" h="1922" extrusionOk="0">
                  <a:moveTo>
                    <a:pt x="935" y="1"/>
                  </a:moveTo>
                  <a:cubicBezTo>
                    <a:pt x="422" y="1"/>
                    <a:pt x="1" y="422"/>
                    <a:pt x="1" y="935"/>
                  </a:cubicBezTo>
                  <a:cubicBezTo>
                    <a:pt x="1" y="1500"/>
                    <a:pt x="422" y="1921"/>
                    <a:pt x="935" y="1921"/>
                  </a:cubicBezTo>
                  <a:cubicBezTo>
                    <a:pt x="1449" y="1921"/>
                    <a:pt x="1880" y="1500"/>
                    <a:pt x="1880" y="935"/>
                  </a:cubicBezTo>
                  <a:cubicBezTo>
                    <a:pt x="1880" y="422"/>
                    <a:pt x="1449" y="1"/>
                    <a:pt x="93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3"/>
            <p:cNvSpPr/>
            <p:nvPr/>
          </p:nvSpPr>
          <p:spPr>
            <a:xfrm>
              <a:off x="3995975" y="1682100"/>
              <a:ext cx="47000" cy="48025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935" y="1"/>
                  </a:moveTo>
                  <a:cubicBezTo>
                    <a:pt x="422" y="1"/>
                    <a:pt x="1" y="422"/>
                    <a:pt x="1" y="935"/>
                  </a:cubicBezTo>
                  <a:cubicBezTo>
                    <a:pt x="1" y="1489"/>
                    <a:pt x="422" y="1921"/>
                    <a:pt x="935" y="1921"/>
                  </a:cubicBezTo>
                  <a:cubicBezTo>
                    <a:pt x="1449" y="1921"/>
                    <a:pt x="1880" y="1489"/>
                    <a:pt x="1880" y="935"/>
                  </a:cubicBezTo>
                  <a:cubicBezTo>
                    <a:pt x="1880" y="422"/>
                    <a:pt x="1449" y="1"/>
                    <a:pt x="93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3"/>
            <p:cNvSpPr/>
            <p:nvPr/>
          </p:nvSpPr>
          <p:spPr>
            <a:xfrm>
              <a:off x="3995975" y="1769650"/>
              <a:ext cx="47000" cy="48275"/>
            </a:xfrm>
            <a:custGeom>
              <a:avLst/>
              <a:gdLst/>
              <a:ahLst/>
              <a:cxnLst/>
              <a:rect l="l" t="t" r="r" b="b"/>
              <a:pathLst>
                <a:path w="1880" h="1931" extrusionOk="0">
                  <a:moveTo>
                    <a:pt x="935" y="0"/>
                  </a:moveTo>
                  <a:cubicBezTo>
                    <a:pt x="422" y="0"/>
                    <a:pt x="1" y="431"/>
                    <a:pt x="1" y="986"/>
                  </a:cubicBezTo>
                  <a:cubicBezTo>
                    <a:pt x="1" y="1499"/>
                    <a:pt x="422" y="1931"/>
                    <a:pt x="935" y="1931"/>
                  </a:cubicBezTo>
                  <a:cubicBezTo>
                    <a:pt x="1449" y="1931"/>
                    <a:pt x="1880" y="1499"/>
                    <a:pt x="1880" y="986"/>
                  </a:cubicBezTo>
                  <a:cubicBezTo>
                    <a:pt x="1880" y="431"/>
                    <a:pt x="1449" y="0"/>
                    <a:pt x="935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3"/>
            <p:cNvSpPr/>
            <p:nvPr/>
          </p:nvSpPr>
          <p:spPr>
            <a:xfrm>
              <a:off x="4066575" y="1313975"/>
              <a:ext cx="364575" cy="4375"/>
            </a:xfrm>
            <a:custGeom>
              <a:avLst/>
              <a:gdLst/>
              <a:ahLst/>
              <a:cxnLst/>
              <a:rect l="l" t="t" r="r" b="b"/>
              <a:pathLst>
                <a:path w="14583" h="175" extrusionOk="0">
                  <a:moveTo>
                    <a:pt x="83" y="0"/>
                  </a:moveTo>
                  <a:cubicBezTo>
                    <a:pt x="42" y="0"/>
                    <a:pt x="1" y="41"/>
                    <a:pt x="1" y="9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93"/>
                  </a:cubicBezTo>
                  <a:cubicBezTo>
                    <a:pt x="14582" y="41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3"/>
            <p:cNvSpPr/>
            <p:nvPr/>
          </p:nvSpPr>
          <p:spPr>
            <a:xfrm>
              <a:off x="4066575" y="1357875"/>
              <a:ext cx="364575" cy="4375"/>
            </a:xfrm>
            <a:custGeom>
              <a:avLst/>
              <a:gdLst/>
              <a:ahLst/>
              <a:cxnLst/>
              <a:rect l="l" t="t" r="r" b="b"/>
              <a:pathLst>
                <a:path w="14583" h="175" extrusionOk="0">
                  <a:moveTo>
                    <a:pt x="83" y="0"/>
                  </a:moveTo>
                  <a:cubicBezTo>
                    <a:pt x="42" y="0"/>
                    <a:pt x="1" y="41"/>
                    <a:pt x="1" y="82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82"/>
                  </a:cubicBezTo>
                  <a:cubicBezTo>
                    <a:pt x="14582" y="41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3"/>
            <p:cNvSpPr/>
            <p:nvPr/>
          </p:nvSpPr>
          <p:spPr>
            <a:xfrm>
              <a:off x="4066575" y="1401775"/>
              <a:ext cx="364575" cy="4375"/>
            </a:xfrm>
            <a:custGeom>
              <a:avLst/>
              <a:gdLst/>
              <a:ahLst/>
              <a:cxnLst/>
              <a:rect l="l" t="t" r="r" b="b"/>
              <a:pathLst>
                <a:path w="14583" h="175" extrusionOk="0">
                  <a:moveTo>
                    <a:pt x="83" y="0"/>
                  </a:moveTo>
                  <a:cubicBezTo>
                    <a:pt x="42" y="0"/>
                    <a:pt x="1" y="41"/>
                    <a:pt x="1" y="82"/>
                  </a:cubicBezTo>
                  <a:cubicBezTo>
                    <a:pt x="1" y="123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23"/>
                    <a:pt x="14582" y="82"/>
                  </a:cubicBezTo>
                  <a:cubicBezTo>
                    <a:pt x="14582" y="41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3"/>
            <p:cNvSpPr/>
            <p:nvPr/>
          </p:nvSpPr>
          <p:spPr>
            <a:xfrm>
              <a:off x="4066575" y="1445650"/>
              <a:ext cx="364575" cy="4150"/>
            </a:xfrm>
            <a:custGeom>
              <a:avLst/>
              <a:gdLst/>
              <a:ahLst/>
              <a:cxnLst/>
              <a:rect l="l" t="t" r="r" b="b"/>
              <a:pathLst>
                <a:path w="14583" h="166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24"/>
                    <a:pt x="42" y="165"/>
                    <a:pt x="83" y="165"/>
                  </a:cubicBezTo>
                  <a:lnTo>
                    <a:pt x="14500" y="165"/>
                  </a:lnTo>
                  <a:cubicBezTo>
                    <a:pt x="14541" y="165"/>
                    <a:pt x="14582" y="124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3"/>
            <p:cNvSpPr/>
            <p:nvPr/>
          </p:nvSpPr>
          <p:spPr>
            <a:xfrm>
              <a:off x="4066575" y="1489550"/>
              <a:ext cx="364575" cy="5175"/>
            </a:xfrm>
            <a:custGeom>
              <a:avLst/>
              <a:gdLst/>
              <a:ahLst/>
              <a:cxnLst/>
              <a:rect l="l" t="t" r="r" b="b"/>
              <a:pathLst>
                <a:path w="14583" h="207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65"/>
                    <a:pt x="42" y="206"/>
                    <a:pt x="83" y="206"/>
                  </a:cubicBezTo>
                  <a:lnTo>
                    <a:pt x="14500" y="206"/>
                  </a:lnTo>
                  <a:cubicBezTo>
                    <a:pt x="14541" y="206"/>
                    <a:pt x="14582" y="165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3"/>
            <p:cNvSpPr/>
            <p:nvPr/>
          </p:nvSpPr>
          <p:spPr>
            <a:xfrm>
              <a:off x="4066575" y="1533200"/>
              <a:ext cx="364575" cy="5425"/>
            </a:xfrm>
            <a:custGeom>
              <a:avLst/>
              <a:gdLst/>
              <a:ahLst/>
              <a:cxnLst/>
              <a:rect l="l" t="t" r="r" b="b"/>
              <a:pathLst>
                <a:path w="14583" h="217" extrusionOk="0">
                  <a:moveTo>
                    <a:pt x="83" y="1"/>
                  </a:moveTo>
                  <a:cubicBezTo>
                    <a:pt x="42" y="1"/>
                    <a:pt x="1" y="52"/>
                    <a:pt x="1" y="134"/>
                  </a:cubicBezTo>
                  <a:cubicBezTo>
                    <a:pt x="1" y="175"/>
                    <a:pt x="42" y="216"/>
                    <a:pt x="83" y="216"/>
                  </a:cubicBezTo>
                  <a:lnTo>
                    <a:pt x="14500" y="216"/>
                  </a:lnTo>
                  <a:cubicBezTo>
                    <a:pt x="14541" y="216"/>
                    <a:pt x="14582" y="175"/>
                    <a:pt x="14582" y="134"/>
                  </a:cubicBezTo>
                  <a:cubicBezTo>
                    <a:pt x="14582" y="5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3"/>
            <p:cNvSpPr/>
            <p:nvPr/>
          </p:nvSpPr>
          <p:spPr>
            <a:xfrm>
              <a:off x="4066575" y="15781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1"/>
                    <a:pt x="1" y="9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93"/>
                  </a:cubicBezTo>
                  <a:cubicBezTo>
                    <a:pt x="14582" y="1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3"/>
            <p:cNvSpPr/>
            <p:nvPr/>
          </p:nvSpPr>
          <p:spPr>
            <a:xfrm>
              <a:off x="4066575" y="16220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42"/>
                    <a:pt x="1" y="9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9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3"/>
            <p:cNvSpPr/>
            <p:nvPr/>
          </p:nvSpPr>
          <p:spPr>
            <a:xfrm>
              <a:off x="4066575" y="16659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3"/>
            <p:cNvSpPr/>
            <p:nvPr/>
          </p:nvSpPr>
          <p:spPr>
            <a:xfrm>
              <a:off x="4066575" y="17098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2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24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3"/>
            <p:cNvSpPr/>
            <p:nvPr/>
          </p:nvSpPr>
          <p:spPr>
            <a:xfrm>
              <a:off x="4066575" y="1753725"/>
              <a:ext cx="364575" cy="4125"/>
            </a:xfrm>
            <a:custGeom>
              <a:avLst/>
              <a:gdLst/>
              <a:ahLst/>
              <a:cxnLst/>
              <a:rect l="l" t="t" r="r" b="b"/>
              <a:pathLst>
                <a:path w="14583" h="165" extrusionOk="0">
                  <a:moveTo>
                    <a:pt x="83" y="0"/>
                  </a:moveTo>
                  <a:cubicBezTo>
                    <a:pt x="42" y="0"/>
                    <a:pt x="1" y="42"/>
                    <a:pt x="1" y="83"/>
                  </a:cubicBezTo>
                  <a:cubicBezTo>
                    <a:pt x="1" y="124"/>
                    <a:pt x="42" y="165"/>
                    <a:pt x="83" y="165"/>
                  </a:cubicBezTo>
                  <a:lnTo>
                    <a:pt x="14500" y="165"/>
                  </a:lnTo>
                  <a:cubicBezTo>
                    <a:pt x="14541" y="165"/>
                    <a:pt x="14582" y="124"/>
                    <a:pt x="14582" y="83"/>
                  </a:cubicBezTo>
                  <a:cubicBezTo>
                    <a:pt x="14582" y="42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3"/>
            <p:cNvSpPr/>
            <p:nvPr/>
          </p:nvSpPr>
          <p:spPr>
            <a:xfrm>
              <a:off x="4066575" y="1797625"/>
              <a:ext cx="364575" cy="5150"/>
            </a:xfrm>
            <a:custGeom>
              <a:avLst/>
              <a:gdLst/>
              <a:ahLst/>
              <a:cxnLst/>
              <a:rect l="l" t="t" r="r" b="b"/>
              <a:pathLst>
                <a:path w="14583" h="206" extrusionOk="0">
                  <a:moveTo>
                    <a:pt x="83" y="0"/>
                  </a:moveTo>
                  <a:cubicBezTo>
                    <a:pt x="42" y="0"/>
                    <a:pt x="1" y="42"/>
                    <a:pt x="1" y="83"/>
                  </a:cubicBezTo>
                  <a:cubicBezTo>
                    <a:pt x="1" y="165"/>
                    <a:pt x="42" y="206"/>
                    <a:pt x="83" y="206"/>
                  </a:cubicBezTo>
                  <a:lnTo>
                    <a:pt x="14500" y="206"/>
                  </a:lnTo>
                  <a:cubicBezTo>
                    <a:pt x="14541" y="206"/>
                    <a:pt x="14582" y="165"/>
                    <a:pt x="14582" y="83"/>
                  </a:cubicBezTo>
                  <a:cubicBezTo>
                    <a:pt x="14582" y="42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3"/>
            <p:cNvSpPr/>
            <p:nvPr/>
          </p:nvSpPr>
          <p:spPr>
            <a:xfrm>
              <a:off x="3980825" y="1289325"/>
              <a:ext cx="487800" cy="566075"/>
            </a:xfrm>
            <a:custGeom>
              <a:avLst/>
              <a:gdLst/>
              <a:ahLst/>
              <a:cxnLst/>
              <a:rect l="l" t="t" r="r" b="b"/>
              <a:pathLst>
                <a:path w="19512" h="22643" extrusionOk="0">
                  <a:moveTo>
                    <a:pt x="19471" y="0"/>
                  </a:moveTo>
                  <a:lnTo>
                    <a:pt x="19471" y="52"/>
                  </a:lnTo>
                  <a:lnTo>
                    <a:pt x="19471" y="22592"/>
                  </a:lnTo>
                  <a:lnTo>
                    <a:pt x="1" y="22592"/>
                  </a:lnTo>
                  <a:lnTo>
                    <a:pt x="1" y="22643"/>
                  </a:lnTo>
                  <a:lnTo>
                    <a:pt x="19512" y="22643"/>
                  </a:lnTo>
                  <a:lnTo>
                    <a:pt x="19512" y="22592"/>
                  </a:lnTo>
                  <a:lnTo>
                    <a:pt x="19512" y="52"/>
                  </a:lnTo>
                  <a:lnTo>
                    <a:pt x="19471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3"/>
            <p:cNvSpPr/>
            <p:nvPr/>
          </p:nvSpPr>
          <p:spPr>
            <a:xfrm>
              <a:off x="3980825" y="1289325"/>
              <a:ext cx="491150" cy="570200"/>
            </a:xfrm>
            <a:custGeom>
              <a:avLst/>
              <a:gdLst/>
              <a:ahLst/>
              <a:cxnLst/>
              <a:rect l="l" t="t" r="r" b="b"/>
              <a:pathLst>
                <a:path w="19646" h="22808" extrusionOk="0">
                  <a:moveTo>
                    <a:pt x="19645" y="0"/>
                  </a:moveTo>
                  <a:lnTo>
                    <a:pt x="19604" y="52"/>
                  </a:lnTo>
                  <a:lnTo>
                    <a:pt x="19604" y="22766"/>
                  </a:lnTo>
                  <a:lnTo>
                    <a:pt x="1" y="22766"/>
                  </a:lnTo>
                  <a:lnTo>
                    <a:pt x="1" y="22807"/>
                  </a:lnTo>
                  <a:lnTo>
                    <a:pt x="19645" y="22807"/>
                  </a:lnTo>
                  <a:lnTo>
                    <a:pt x="19645" y="52"/>
                  </a:lnTo>
                  <a:lnTo>
                    <a:pt x="1964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3"/>
            <p:cNvSpPr/>
            <p:nvPr/>
          </p:nvSpPr>
          <p:spPr>
            <a:xfrm>
              <a:off x="3977750" y="1289325"/>
              <a:ext cx="500625" cy="575575"/>
            </a:xfrm>
            <a:custGeom>
              <a:avLst/>
              <a:gdLst/>
              <a:ahLst/>
              <a:cxnLst/>
              <a:rect l="l" t="t" r="r" b="b"/>
              <a:pathLst>
                <a:path w="20025" h="23023" extrusionOk="0">
                  <a:moveTo>
                    <a:pt x="20025" y="0"/>
                  </a:moveTo>
                  <a:lnTo>
                    <a:pt x="19984" y="52"/>
                  </a:lnTo>
                  <a:lnTo>
                    <a:pt x="19984" y="22982"/>
                  </a:lnTo>
                  <a:lnTo>
                    <a:pt x="42" y="22982"/>
                  </a:lnTo>
                  <a:lnTo>
                    <a:pt x="1" y="23023"/>
                  </a:lnTo>
                  <a:lnTo>
                    <a:pt x="20025" y="23023"/>
                  </a:lnTo>
                  <a:lnTo>
                    <a:pt x="20025" y="52"/>
                  </a:lnTo>
                  <a:lnTo>
                    <a:pt x="2002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3"/>
            <p:cNvSpPr/>
            <p:nvPr/>
          </p:nvSpPr>
          <p:spPr>
            <a:xfrm>
              <a:off x="3979800" y="1289325"/>
              <a:ext cx="503975" cy="582000"/>
            </a:xfrm>
            <a:custGeom>
              <a:avLst/>
              <a:gdLst/>
              <a:ahLst/>
              <a:cxnLst/>
              <a:rect l="l" t="t" r="r" b="b"/>
              <a:pathLst>
                <a:path w="20159" h="23280" extrusionOk="0">
                  <a:moveTo>
                    <a:pt x="20107" y="0"/>
                  </a:moveTo>
                  <a:lnTo>
                    <a:pt x="20107" y="23239"/>
                  </a:lnTo>
                  <a:lnTo>
                    <a:pt x="1" y="23239"/>
                  </a:lnTo>
                  <a:lnTo>
                    <a:pt x="1" y="23280"/>
                  </a:lnTo>
                  <a:lnTo>
                    <a:pt x="20158" y="23280"/>
                  </a:lnTo>
                  <a:lnTo>
                    <a:pt x="20158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3"/>
            <p:cNvSpPr/>
            <p:nvPr/>
          </p:nvSpPr>
          <p:spPr>
            <a:xfrm>
              <a:off x="3956200" y="1312950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0"/>
                  </a:moveTo>
                  <a:cubicBezTo>
                    <a:pt x="647" y="0"/>
                    <a:pt x="0" y="596"/>
                    <a:pt x="0" y="1366"/>
                  </a:cubicBezTo>
                  <a:cubicBezTo>
                    <a:pt x="0" y="1879"/>
                    <a:pt x="308" y="2311"/>
                    <a:pt x="729" y="2567"/>
                  </a:cubicBezTo>
                  <a:lnTo>
                    <a:pt x="729" y="2393"/>
                  </a:lnTo>
                  <a:cubicBezTo>
                    <a:pt x="390" y="2187"/>
                    <a:pt x="175" y="1797"/>
                    <a:pt x="175" y="1366"/>
                  </a:cubicBezTo>
                  <a:cubicBezTo>
                    <a:pt x="175" y="688"/>
                    <a:pt x="729" y="134"/>
                    <a:pt x="1376" y="134"/>
                  </a:cubicBezTo>
                  <a:cubicBezTo>
                    <a:pt x="2054" y="134"/>
                    <a:pt x="2619" y="688"/>
                    <a:pt x="2619" y="1366"/>
                  </a:cubicBezTo>
                  <a:lnTo>
                    <a:pt x="2619" y="1458"/>
                  </a:lnTo>
                  <a:cubicBezTo>
                    <a:pt x="2660" y="1458"/>
                    <a:pt x="2660" y="1458"/>
                    <a:pt x="2701" y="1417"/>
                  </a:cubicBezTo>
                  <a:lnTo>
                    <a:pt x="2783" y="1417"/>
                  </a:lnTo>
                  <a:lnTo>
                    <a:pt x="2783" y="1366"/>
                  </a:lnTo>
                  <a:cubicBezTo>
                    <a:pt x="2783" y="596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3"/>
            <p:cNvSpPr/>
            <p:nvPr/>
          </p:nvSpPr>
          <p:spPr>
            <a:xfrm>
              <a:off x="3956200" y="1408175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1"/>
                  </a:moveTo>
                  <a:cubicBezTo>
                    <a:pt x="647" y="1"/>
                    <a:pt x="0" y="596"/>
                    <a:pt x="0" y="1366"/>
                  </a:cubicBezTo>
                  <a:cubicBezTo>
                    <a:pt x="0" y="1880"/>
                    <a:pt x="308" y="2311"/>
                    <a:pt x="729" y="2568"/>
                  </a:cubicBezTo>
                  <a:lnTo>
                    <a:pt x="729" y="2393"/>
                  </a:lnTo>
                  <a:cubicBezTo>
                    <a:pt x="390" y="2137"/>
                    <a:pt x="175" y="1798"/>
                    <a:pt x="175" y="1366"/>
                  </a:cubicBezTo>
                  <a:cubicBezTo>
                    <a:pt x="175" y="689"/>
                    <a:pt x="729" y="124"/>
                    <a:pt x="1376" y="124"/>
                  </a:cubicBezTo>
                  <a:cubicBezTo>
                    <a:pt x="2054" y="124"/>
                    <a:pt x="2619" y="689"/>
                    <a:pt x="2619" y="1366"/>
                  </a:cubicBezTo>
                  <a:lnTo>
                    <a:pt x="2619" y="1459"/>
                  </a:lnTo>
                  <a:cubicBezTo>
                    <a:pt x="2660" y="1459"/>
                    <a:pt x="2660" y="1459"/>
                    <a:pt x="2701" y="1408"/>
                  </a:cubicBezTo>
                  <a:lnTo>
                    <a:pt x="2783" y="1408"/>
                  </a:lnTo>
                  <a:lnTo>
                    <a:pt x="2783" y="1366"/>
                  </a:lnTo>
                  <a:cubicBezTo>
                    <a:pt x="2783" y="596"/>
                    <a:pt x="2146" y="1"/>
                    <a:pt x="1376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3"/>
            <p:cNvSpPr/>
            <p:nvPr/>
          </p:nvSpPr>
          <p:spPr>
            <a:xfrm>
              <a:off x="3956200" y="1503425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0"/>
                  </a:moveTo>
                  <a:cubicBezTo>
                    <a:pt x="647" y="0"/>
                    <a:pt x="0" y="596"/>
                    <a:pt x="0" y="1366"/>
                  </a:cubicBezTo>
                  <a:cubicBezTo>
                    <a:pt x="0" y="1880"/>
                    <a:pt x="308" y="2311"/>
                    <a:pt x="729" y="2568"/>
                  </a:cubicBezTo>
                  <a:lnTo>
                    <a:pt x="729" y="2393"/>
                  </a:lnTo>
                  <a:cubicBezTo>
                    <a:pt x="390" y="2136"/>
                    <a:pt x="175" y="1797"/>
                    <a:pt x="175" y="1366"/>
                  </a:cubicBezTo>
                  <a:cubicBezTo>
                    <a:pt x="175" y="678"/>
                    <a:pt x="729" y="124"/>
                    <a:pt x="1376" y="124"/>
                  </a:cubicBezTo>
                  <a:cubicBezTo>
                    <a:pt x="2054" y="124"/>
                    <a:pt x="2619" y="678"/>
                    <a:pt x="2619" y="1366"/>
                  </a:cubicBezTo>
                  <a:lnTo>
                    <a:pt x="2619" y="1448"/>
                  </a:lnTo>
                  <a:cubicBezTo>
                    <a:pt x="2660" y="1448"/>
                    <a:pt x="2660" y="1448"/>
                    <a:pt x="2701" y="1407"/>
                  </a:cubicBezTo>
                  <a:lnTo>
                    <a:pt x="2783" y="1407"/>
                  </a:lnTo>
                  <a:lnTo>
                    <a:pt x="2783" y="1366"/>
                  </a:lnTo>
                  <a:cubicBezTo>
                    <a:pt x="2783" y="596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3"/>
            <p:cNvSpPr/>
            <p:nvPr/>
          </p:nvSpPr>
          <p:spPr>
            <a:xfrm>
              <a:off x="3956200" y="1598675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0"/>
                  </a:moveTo>
                  <a:cubicBezTo>
                    <a:pt x="647" y="0"/>
                    <a:pt x="0" y="596"/>
                    <a:pt x="0" y="1366"/>
                  </a:cubicBezTo>
                  <a:cubicBezTo>
                    <a:pt x="0" y="1879"/>
                    <a:pt x="308" y="2311"/>
                    <a:pt x="729" y="2567"/>
                  </a:cubicBezTo>
                  <a:lnTo>
                    <a:pt x="729" y="2352"/>
                  </a:lnTo>
                  <a:cubicBezTo>
                    <a:pt x="390" y="2136"/>
                    <a:pt x="175" y="1797"/>
                    <a:pt x="175" y="1366"/>
                  </a:cubicBezTo>
                  <a:cubicBezTo>
                    <a:pt x="175" y="678"/>
                    <a:pt x="729" y="123"/>
                    <a:pt x="1376" y="123"/>
                  </a:cubicBezTo>
                  <a:cubicBezTo>
                    <a:pt x="2054" y="123"/>
                    <a:pt x="2619" y="678"/>
                    <a:pt x="2619" y="1366"/>
                  </a:cubicBezTo>
                  <a:lnTo>
                    <a:pt x="2619" y="1448"/>
                  </a:lnTo>
                  <a:cubicBezTo>
                    <a:pt x="2660" y="1448"/>
                    <a:pt x="2660" y="1407"/>
                    <a:pt x="2701" y="1407"/>
                  </a:cubicBezTo>
                  <a:lnTo>
                    <a:pt x="2783" y="1407"/>
                  </a:lnTo>
                  <a:lnTo>
                    <a:pt x="2783" y="1366"/>
                  </a:lnTo>
                  <a:cubicBezTo>
                    <a:pt x="2783" y="596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3956200" y="1692625"/>
              <a:ext cx="69575" cy="65225"/>
            </a:xfrm>
            <a:custGeom>
              <a:avLst/>
              <a:gdLst/>
              <a:ahLst/>
              <a:cxnLst/>
              <a:rect l="l" t="t" r="r" b="b"/>
              <a:pathLst>
                <a:path w="2783" h="2609" extrusionOk="0">
                  <a:moveTo>
                    <a:pt x="1376" y="1"/>
                  </a:moveTo>
                  <a:cubicBezTo>
                    <a:pt x="647" y="1"/>
                    <a:pt x="0" y="647"/>
                    <a:pt x="0" y="1418"/>
                  </a:cubicBezTo>
                  <a:cubicBezTo>
                    <a:pt x="0" y="1931"/>
                    <a:pt x="308" y="2352"/>
                    <a:pt x="729" y="2609"/>
                  </a:cubicBezTo>
                  <a:lnTo>
                    <a:pt x="729" y="2403"/>
                  </a:lnTo>
                  <a:cubicBezTo>
                    <a:pt x="390" y="2188"/>
                    <a:pt x="175" y="1839"/>
                    <a:pt x="175" y="1418"/>
                  </a:cubicBezTo>
                  <a:cubicBezTo>
                    <a:pt x="175" y="730"/>
                    <a:pt x="729" y="175"/>
                    <a:pt x="1376" y="175"/>
                  </a:cubicBezTo>
                  <a:cubicBezTo>
                    <a:pt x="2054" y="175"/>
                    <a:pt x="2619" y="730"/>
                    <a:pt x="2619" y="1418"/>
                  </a:cubicBezTo>
                  <a:lnTo>
                    <a:pt x="2619" y="1500"/>
                  </a:lnTo>
                  <a:cubicBezTo>
                    <a:pt x="2660" y="1459"/>
                    <a:pt x="2660" y="1459"/>
                    <a:pt x="2701" y="1459"/>
                  </a:cubicBezTo>
                  <a:lnTo>
                    <a:pt x="2783" y="1459"/>
                  </a:lnTo>
                  <a:lnTo>
                    <a:pt x="2783" y="1418"/>
                  </a:lnTo>
                  <a:cubicBezTo>
                    <a:pt x="2783" y="647"/>
                    <a:pt x="2146" y="1"/>
                    <a:pt x="1376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3"/>
            <p:cNvSpPr/>
            <p:nvPr/>
          </p:nvSpPr>
          <p:spPr>
            <a:xfrm>
              <a:off x="3956200" y="1780425"/>
              <a:ext cx="69575" cy="65225"/>
            </a:xfrm>
            <a:custGeom>
              <a:avLst/>
              <a:gdLst/>
              <a:ahLst/>
              <a:cxnLst/>
              <a:rect l="l" t="t" r="r" b="b"/>
              <a:pathLst>
                <a:path w="2783" h="2609" extrusionOk="0">
                  <a:moveTo>
                    <a:pt x="1376" y="0"/>
                  </a:moveTo>
                  <a:cubicBezTo>
                    <a:pt x="647" y="0"/>
                    <a:pt x="0" y="637"/>
                    <a:pt x="0" y="1407"/>
                  </a:cubicBezTo>
                  <a:cubicBezTo>
                    <a:pt x="0" y="1921"/>
                    <a:pt x="308" y="2352"/>
                    <a:pt x="729" y="2609"/>
                  </a:cubicBezTo>
                  <a:lnTo>
                    <a:pt x="729" y="2393"/>
                  </a:lnTo>
                  <a:cubicBezTo>
                    <a:pt x="390" y="2177"/>
                    <a:pt x="175" y="1797"/>
                    <a:pt x="175" y="1407"/>
                  </a:cubicBezTo>
                  <a:cubicBezTo>
                    <a:pt x="175" y="730"/>
                    <a:pt x="729" y="175"/>
                    <a:pt x="1376" y="175"/>
                  </a:cubicBezTo>
                  <a:cubicBezTo>
                    <a:pt x="2054" y="175"/>
                    <a:pt x="2619" y="730"/>
                    <a:pt x="2619" y="1407"/>
                  </a:cubicBezTo>
                  <a:lnTo>
                    <a:pt x="2619" y="1459"/>
                  </a:lnTo>
                  <a:lnTo>
                    <a:pt x="2783" y="1459"/>
                  </a:lnTo>
                  <a:lnTo>
                    <a:pt x="2783" y="1407"/>
                  </a:lnTo>
                  <a:cubicBezTo>
                    <a:pt x="2783" y="637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3"/>
            <p:cNvSpPr/>
            <p:nvPr/>
          </p:nvSpPr>
          <p:spPr>
            <a:xfrm>
              <a:off x="4211875" y="1344000"/>
              <a:ext cx="337100" cy="637725"/>
            </a:xfrm>
            <a:custGeom>
              <a:avLst/>
              <a:gdLst/>
              <a:ahLst/>
              <a:cxnLst/>
              <a:rect l="l" t="t" r="r" b="b"/>
              <a:pathLst>
                <a:path w="13484" h="25509" extrusionOk="0">
                  <a:moveTo>
                    <a:pt x="1" y="1"/>
                  </a:moveTo>
                  <a:lnTo>
                    <a:pt x="42" y="6377"/>
                  </a:lnTo>
                  <a:lnTo>
                    <a:pt x="9027" y="25282"/>
                  </a:lnTo>
                  <a:lnTo>
                    <a:pt x="9120" y="25457"/>
                  </a:lnTo>
                  <a:cubicBezTo>
                    <a:pt x="9120" y="25457"/>
                    <a:pt x="9429" y="25509"/>
                    <a:pt x="9884" y="25509"/>
                  </a:cubicBezTo>
                  <a:cubicBezTo>
                    <a:pt x="11085" y="25509"/>
                    <a:pt x="13298" y="25147"/>
                    <a:pt x="13484" y="22510"/>
                  </a:cubicBezTo>
                  <a:lnTo>
                    <a:pt x="13484" y="22458"/>
                  </a:lnTo>
                  <a:lnTo>
                    <a:pt x="4879" y="3769"/>
                  </a:lnTo>
                  <a:lnTo>
                    <a:pt x="4837" y="37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3"/>
            <p:cNvSpPr/>
            <p:nvPr/>
          </p:nvSpPr>
          <p:spPr>
            <a:xfrm>
              <a:off x="4211875" y="1344000"/>
              <a:ext cx="120950" cy="159450"/>
            </a:xfrm>
            <a:custGeom>
              <a:avLst/>
              <a:gdLst/>
              <a:ahLst/>
              <a:cxnLst/>
              <a:rect l="l" t="t" r="r" b="b"/>
              <a:pathLst>
                <a:path w="4838" h="6378" extrusionOk="0">
                  <a:moveTo>
                    <a:pt x="1" y="1"/>
                  </a:moveTo>
                  <a:lnTo>
                    <a:pt x="42" y="2742"/>
                  </a:lnTo>
                  <a:lnTo>
                    <a:pt x="42" y="6377"/>
                  </a:lnTo>
                  <a:lnTo>
                    <a:pt x="771" y="5135"/>
                  </a:lnTo>
                  <a:lnTo>
                    <a:pt x="2702" y="5515"/>
                  </a:lnTo>
                  <a:lnTo>
                    <a:pt x="3513" y="3512"/>
                  </a:lnTo>
                  <a:lnTo>
                    <a:pt x="4837" y="3769"/>
                  </a:lnTo>
                  <a:lnTo>
                    <a:pt x="2055" y="15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3"/>
            <p:cNvSpPr/>
            <p:nvPr/>
          </p:nvSpPr>
          <p:spPr>
            <a:xfrm>
              <a:off x="4211875" y="1344000"/>
              <a:ext cx="51375" cy="68575"/>
            </a:xfrm>
            <a:custGeom>
              <a:avLst/>
              <a:gdLst/>
              <a:ahLst/>
              <a:cxnLst/>
              <a:rect l="l" t="t" r="r" b="b"/>
              <a:pathLst>
                <a:path w="2055" h="2743" extrusionOk="0">
                  <a:moveTo>
                    <a:pt x="1" y="1"/>
                  </a:moveTo>
                  <a:lnTo>
                    <a:pt x="42" y="2742"/>
                  </a:lnTo>
                  <a:cubicBezTo>
                    <a:pt x="771" y="2691"/>
                    <a:pt x="1582" y="2229"/>
                    <a:pt x="1972" y="1757"/>
                  </a:cubicBezTo>
                  <a:cubicBezTo>
                    <a:pt x="2014" y="1715"/>
                    <a:pt x="2055" y="1623"/>
                    <a:pt x="2055" y="15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3"/>
            <p:cNvSpPr/>
            <p:nvPr/>
          </p:nvSpPr>
          <p:spPr>
            <a:xfrm>
              <a:off x="4230100" y="1470875"/>
              <a:ext cx="223650" cy="480800"/>
            </a:xfrm>
            <a:custGeom>
              <a:avLst/>
              <a:gdLst/>
              <a:ahLst/>
              <a:cxnLst/>
              <a:rect l="l" t="t" r="r" b="b"/>
              <a:pathLst>
                <a:path w="8946" h="19232" extrusionOk="0">
                  <a:moveTo>
                    <a:pt x="53" y="1"/>
                  </a:moveTo>
                  <a:cubicBezTo>
                    <a:pt x="47" y="1"/>
                    <a:pt x="42" y="5"/>
                    <a:pt x="42" y="19"/>
                  </a:cubicBezTo>
                  <a:cubicBezTo>
                    <a:pt x="1" y="19"/>
                    <a:pt x="1" y="19"/>
                    <a:pt x="1" y="60"/>
                  </a:cubicBezTo>
                  <a:lnTo>
                    <a:pt x="8863" y="19180"/>
                  </a:lnTo>
                  <a:lnTo>
                    <a:pt x="8904" y="19232"/>
                  </a:lnTo>
                  <a:cubicBezTo>
                    <a:pt x="8945" y="19180"/>
                    <a:pt x="8945" y="19180"/>
                    <a:pt x="8945" y="19139"/>
                  </a:cubicBezTo>
                  <a:lnTo>
                    <a:pt x="83" y="19"/>
                  </a:lnTo>
                  <a:cubicBezTo>
                    <a:pt x="83" y="19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4278375" y="1480825"/>
              <a:ext cx="208475" cy="443900"/>
            </a:xfrm>
            <a:custGeom>
              <a:avLst/>
              <a:gdLst/>
              <a:ahLst/>
              <a:cxnLst/>
              <a:rect l="l" t="t" r="r" b="b"/>
              <a:pathLst>
                <a:path w="8339" h="17756" extrusionOk="0">
                  <a:moveTo>
                    <a:pt x="42" y="1"/>
                  </a:moveTo>
                  <a:cubicBezTo>
                    <a:pt x="0" y="1"/>
                    <a:pt x="0" y="42"/>
                    <a:pt x="0" y="42"/>
                  </a:cubicBezTo>
                  <a:lnTo>
                    <a:pt x="8257" y="17755"/>
                  </a:lnTo>
                  <a:lnTo>
                    <a:pt x="8298" y="17755"/>
                  </a:lnTo>
                  <a:cubicBezTo>
                    <a:pt x="8298" y="17755"/>
                    <a:pt x="8339" y="17714"/>
                    <a:pt x="8298" y="17714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4299675" y="1431800"/>
              <a:ext cx="223625" cy="478025"/>
            </a:xfrm>
            <a:custGeom>
              <a:avLst/>
              <a:gdLst/>
              <a:ahLst/>
              <a:cxnLst/>
              <a:rect l="l" t="t" r="r" b="b"/>
              <a:pathLst>
                <a:path w="8945" h="19121" extrusionOk="0">
                  <a:moveTo>
                    <a:pt x="42" y="0"/>
                  </a:moveTo>
                  <a:cubicBezTo>
                    <a:pt x="1" y="42"/>
                    <a:pt x="1" y="42"/>
                    <a:pt x="1" y="83"/>
                  </a:cubicBezTo>
                  <a:lnTo>
                    <a:pt x="8852" y="19121"/>
                  </a:lnTo>
                  <a:lnTo>
                    <a:pt x="8945" y="19121"/>
                  </a:lnTo>
                  <a:lnTo>
                    <a:pt x="8945" y="19080"/>
                  </a:lnTo>
                  <a:lnTo>
                    <a:pt x="83" y="42"/>
                  </a:lnTo>
                  <a:cubicBezTo>
                    <a:pt x="83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4437550" y="1905450"/>
              <a:ext cx="111425" cy="76275"/>
            </a:xfrm>
            <a:custGeom>
              <a:avLst/>
              <a:gdLst/>
              <a:ahLst/>
              <a:cxnLst/>
              <a:rect l="l" t="t" r="r" b="b"/>
              <a:pathLst>
                <a:path w="4457" h="3051" extrusionOk="0">
                  <a:moveTo>
                    <a:pt x="4457" y="0"/>
                  </a:moveTo>
                  <a:cubicBezTo>
                    <a:pt x="4323" y="0"/>
                    <a:pt x="4241" y="52"/>
                    <a:pt x="4108" y="52"/>
                  </a:cubicBezTo>
                  <a:cubicBezTo>
                    <a:pt x="3255" y="216"/>
                    <a:pt x="2403" y="432"/>
                    <a:pt x="1674" y="904"/>
                  </a:cubicBezTo>
                  <a:cubicBezTo>
                    <a:pt x="945" y="1376"/>
                    <a:pt x="308" y="2013"/>
                    <a:pt x="0" y="2824"/>
                  </a:cubicBezTo>
                  <a:lnTo>
                    <a:pt x="93" y="2999"/>
                  </a:lnTo>
                  <a:cubicBezTo>
                    <a:pt x="93" y="2999"/>
                    <a:pt x="402" y="3051"/>
                    <a:pt x="857" y="3051"/>
                  </a:cubicBezTo>
                  <a:cubicBezTo>
                    <a:pt x="2058" y="3051"/>
                    <a:pt x="4271" y="2689"/>
                    <a:pt x="4457" y="52"/>
                  </a:cubicBezTo>
                  <a:lnTo>
                    <a:pt x="445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4469625" y="1932400"/>
              <a:ext cx="55750" cy="36225"/>
            </a:xfrm>
            <a:custGeom>
              <a:avLst/>
              <a:gdLst/>
              <a:ahLst/>
              <a:cxnLst/>
              <a:rect l="l" t="t" r="r" b="b"/>
              <a:pathLst>
                <a:path w="2230" h="1449" extrusionOk="0">
                  <a:moveTo>
                    <a:pt x="2054" y="1"/>
                  </a:moveTo>
                  <a:cubicBezTo>
                    <a:pt x="1633" y="83"/>
                    <a:pt x="1202" y="206"/>
                    <a:pt x="822" y="422"/>
                  </a:cubicBezTo>
                  <a:cubicBezTo>
                    <a:pt x="473" y="637"/>
                    <a:pt x="134" y="976"/>
                    <a:pt x="1" y="1366"/>
                  </a:cubicBezTo>
                  <a:lnTo>
                    <a:pt x="52" y="1448"/>
                  </a:lnTo>
                  <a:cubicBezTo>
                    <a:pt x="52" y="1448"/>
                    <a:pt x="56" y="1449"/>
                    <a:pt x="64" y="1449"/>
                  </a:cubicBezTo>
                  <a:cubicBezTo>
                    <a:pt x="211" y="1449"/>
                    <a:pt x="1626" y="1412"/>
                    <a:pt x="222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4377725" y="1259550"/>
              <a:ext cx="382025" cy="214900"/>
            </a:xfrm>
            <a:custGeom>
              <a:avLst/>
              <a:gdLst/>
              <a:ahLst/>
              <a:cxnLst/>
              <a:rect l="l" t="t" r="r" b="b"/>
              <a:pathLst>
                <a:path w="15281" h="8596" extrusionOk="0">
                  <a:moveTo>
                    <a:pt x="1500" y="0"/>
                  </a:moveTo>
                  <a:cubicBezTo>
                    <a:pt x="688" y="0"/>
                    <a:pt x="0" y="637"/>
                    <a:pt x="0" y="1448"/>
                  </a:cubicBezTo>
                  <a:lnTo>
                    <a:pt x="0" y="7147"/>
                  </a:lnTo>
                  <a:cubicBezTo>
                    <a:pt x="0" y="7958"/>
                    <a:pt x="688" y="8595"/>
                    <a:pt x="1500" y="8595"/>
                  </a:cubicBezTo>
                  <a:lnTo>
                    <a:pt x="13781" y="8595"/>
                  </a:lnTo>
                  <a:cubicBezTo>
                    <a:pt x="14592" y="8595"/>
                    <a:pt x="15280" y="7958"/>
                    <a:pt x="15280" y="7147"/>
                  </a:cubicBezTo>
                  <a:lnTo>
                    <a:pt x="15280" y="1448"/>
                  </a:lnTo>
                  <a:cubicBezTo>
                    <a:pt x="15280" y="637"/>
                    <a:pt x="14592" y="0"/>
                    <a:pt x="13781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4429075" y="1458500"/>
              <a:ext cx="91925" cy="58800"/>
            </a:xfrm>
            <a:custGeom>
              <a:avLst/>
              <a:gdLst/>
              <a:ahLst/>
              <a:cxnLst/>
              <a:rect l="l" t="t" r="r" b="b"/>
              <a:pathLst>
                <a:path w="3677" h="2352" extrusionOk="0">
                  <a:moveTo>
                    <a:pt x="1756" y="0"/>
                  </a:moveTo>
                  <a:lnTo>
                    <a:pt x="0" y="2352"/>
                  </a:lnTo>
                  <a:lnTo>
                    <a:pt x="3676" y="298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4094300" y="1445650"/>
              <a:ext cx="159450" cy="159450"/>
            </a:xfrm>
            <a:custGeom>
              <a:avLst/>
              <a:gdLst/>
              <a:ahLst/>
              <a:cxnLst/>
              <a:rect l="l" t="t" r="r" b="b"/>
              <a:pathLst>
                <a:path w="6378" h="6378" extrusionOk="0">
                  <a:moveTo>
                    <a:pt x="3163" y="1"/>
                  </a:moveTo>
                  <a:cubicBezTo>
                    <a:pt x="1408" y="1"/>
                    <a:pt x="1" y="1408"/>
                    <a:pt x="1" y="3164"/>
                  </a:cubicBezTo>
                  <a:cubicBezTo>
                    <a:pt x="1" y="4961"/>
                    <a:pt x="1408" y="6378"/>
                    <a:pt x="3163" y="6378"/>
                  </a:cubicBezTo>
                  <a:cubicBezTo>
                    <a:pt x="4919" y="6378"/>
                    <a:pt x="6378" y="4961"/>
                    <a:pt x="6378" y="3164"/>
                  </a:cubicBezTo>
                  <a:cubicBezTo>
                    <a:pt x="6378" y="1408"/>
                    <a:pt x="4919" y="1"/>
                    <a:pt x="3163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3"/>
            <p:cNvSpPr/>
            <p:nvPr/>
          </p:nvSpPr>
          <p:spPr>
            <a:xfrm>
              <a:off x="4131775" y="1095750"/>
              <a:ext cx="160475" cy="159450"/>
            </a:xfrm>
            <a:custGeom>
              <a:avLst/>
              <a:gdLst/>
              <a:ahLst/>
              <a:cxnLst/>
              <a:rect l="l" t="t" r="r" b="b"/>
              <a:pathLst>
                <a:path w="6419" h="6378" extrusionOk="0">
                  <a:moveTo>
                    <a:pt x="3205" y="1"/>
                  </a:moveTo>
                  <a:cubicBezTo>
                    <a:pt x="1449" y="1"/>
                    <a:pt x="1" y="1459"/>
                    <a:pt x="1" y="3215"/>
                  </a:cubicBezTo>
                  <a:cubicBezTo>
                    <a:pt x="1" y="4971"/>
                    <a:pt x="1449" y="6378"/>
                    <a:pt x="3205" y="6378"/>
                  </a:cubicBezTo>
                  <a:cubicBezTo>
                    <a:pt x="4961" y="6378"/>
                    <a:pt x="6419" y="4971"/>
                    <a:pt x="6419" y="3215"/>
                  </a:cubicBezTo>
                  <a:cubicBezTo>
                    <a:pt x="6419" y="1459"/>
                    <a:pt x="4961" y="1"/>
                    <a:pt x="3205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3"/>
            <p:cNvSpPr/>
            <p:nvPr/>
          </p:nvSpPr>
          <p:spPr>
            <a:xfrm>
              <a:off x="4445250" y="1540900"/>
              <a:ext cx="160475" cy="159200"/>
            </a:xfrm>
            <a:custGeom>
              <a:avLst/>
              <a:gdLst/>
              <a:ahLst/>
              <a:cxnLst/>
              <a:rect l="l" t="t" r="r" b="b"/>
              <a:pathLst>
                <a:path w="6419" h="6368" extrusionOk="0">
                  <a:moveTo>
                    <a:pt x="3204" y="1"/>
                  </a:moveTo>
                  <a:cubicBezTo>
                    <a:pt x="1448" y="1"/>
                    <a:pt x="0" y="1449"/>
                    <a:pt x="0" y="3205"/>
                  </a:cubicBezTo>
                  <a:cubicBezTo>
                    <a:pt x="0" y="4961"/>
                    <a:pt x="1448" y="6367"/>
                    <a:pt x="3204" y="6367"/>
                  </a:cubicBezTo>
                  <a:cubicBezTo>
                    <a:pt x="4960" y="6367"/>
                    <a:pt x="6418" y="4961"/>
                    <a:pt x="6418" y="3205"/>
                  </a:cubicBezTo>
                  <a:cubicBezTo>
                    <a:pt x="6418" y="1449"/>
                    <a:pt x="4960" y="1"/>
                    <a:pt x="3204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3"/>
            <p:cNvSpPr/>
            <p:nvPr/>
          </p:nvSpPr>
          <p:spPr>
            <a:xfrm>
              <a:off x="4334850" y="1100125"/>
              <a:ext cx="136100" cy="142250"/>
            </a:xfrm>
            <a:custGeom>
              <a:avLst/>
              <a:gdLst/>
              <a:ahLst/>
              <a:cxnLst/>
              <a:rect l="l" t="t" r="r" b="b"/>
              <a:pathLst>
                <a:path w="5444" h="5690" extrusionOk="0">
                  <a:moveTo>
                    <a:pt x="1" y="0"/>
                  </a:moveTo>
                  <a:lnTo>
                    <a:pt x="1" y="5689"/>
                  </a:lnTo>
                  <a:lnTo>
                    <a:pt x="5443" y="38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3"/>
            <p:cNvSpPr/>
            <p:nvPr/>
          </p:nvSpPr>
          <p:spPr>
            <a:xfrm>
              <a:off x="4086850" y="1760150"/>
              <a:ext cx="135850" cy="157125"/>
            </a:xfrm>
            <a:custGeom>
              <a:avLst/>
              <a:gdLst/>
              <a:ahLst/>
              <a:cxnLst/>
              <a:rect l="l" t="t" r="r" b="b"/>
              <a:pathLst>
                <a:path w="5434" h="6285" extrusionOk="0">
                  <a:moveTo>
                    <a:pt x="2096" y="0"/>
                  </a:moveTo>
                  <a:lnTo>
                    <a:pt x="1" y="6285"/>
                  </a:lnTo>
                  <a:lnTo>
                    <a:pt x="5433" y="4662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3"/>
            <p:cNvSpPr/>
            <p:nvPr/>
          </p:nvSpPr>
          <p:spPr>
            <a:xfrm>
              <a:off x="4555375" y="1435900"/>
              <a:ext cx="80125" cy="79350"/>
            </a:xfrm>
            <a:custGeom>
              <a:avLst/>
              <a:gdLst/>
              <a:ahLst/>
              <a:cxnLst/>
              <a:rect l="l" t="t" r="r" b="b"/>
              <a:pathLst>
                <a:path w="3205" h="3174" extrusionOk="0">
                  <a:moveTo>
                    <a:pt x="1582" y="175"/>
                  </a:moveTo>
                  <a:cubicBezTo>
                    <a:pt x="2393" y="175"/>
                    <a:pt x="3040" y="771"/>
                    <a:pt x="3040" y="1582"/>
                  </a:cubicBezTo>
                  <a:cubicBezTo>
                    <a:pt x="3040" y="2352"/>
                    <a:pt x="2393" y="2999"/>
                    <a:pt x="1582" y="2999"/>
                  </a:cubicBezTo>
                  <a:cubicBezTo>
                    <a:pt x="812" y="2999"/>
                    <a:pt x="165" y="2352"/>
                    <a:pt x="165" y="1582"/>
                  </a:cubicBezTo>
                  <a:cubicBezTo>
                    <a:pt x="165" y="771"/>
                    <a:pt x="812" y="175"/>
                    <a:pt x="1582" y="175"/>
                  </a:cubicBezTo>
                  <a:close/>
                  <a:moveTo>
                    <a:pt x="1582" y="1"/>
                  </a:moveTo>
                  <a:cubicBezTo>
                    <a:pt x="730" y="1"/>
                    <a:pt x="0" y="689"/>
                    <a:pt x="0" y="1582"/>
                  </a:cubicBezTo>
                  <a:cubicBezTo>
                    <a:pt x="0" y="2445"/>
                    <a:pt x="730" y="3174"/>
                    <a:pt x="1582" y="3174"/>
                  </a:cubicBezTo>
                  <a:cubicBezTo>
                    <a:pt x="2475" y="3174"/>
                    <a:pt x="3204" y="2445"/>
                    <a:pt x="3204" y="1582"/>
                  </a:cubicBezTo>
                  <a:cubicBezTo>
                    <a:pt x="3204" y="689"/>
                    <a:pt x="2475" y="1"/>
                    <a:pt x="1582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3"/>
            <p:cNvSpPr/>
            <p:nvPr/>
          </p:nvSpPr>
          <p:spPr>
            <a:xfrm>
              <a:off x="4304050" y="1176100"/>
              <a:ext cx="80125" cy="79100"/>
            </a:xfrm>
            <a:custGeom>
              <a:avLst/>
              <a:gdLst/>
              <a:ahLst/>
              <a:cxnLst/>
              <a:rect l="l" t="t" r="r" b="b"/>
              <a:pathLst>
                <a:path w="3205" h="3164" extrusionOk="0">
                  <a:moveTo>
                    <a:pt x="1582" y="165"/>
                  </a:moveTo>
                  <a:cubicBezTo>
                    <a:pt x="2393" y="165"/>
                    <a:pt x="3030" y="812"/>
                    <a:pt x="3030" y="1582"/>
                  </a:cubicBezTo>
                  <a:cubicBezTo>
                    <a:pt x="3030" y="2352"/>
                    <a:pt x="2393" y="2989"/>
                    <a:pt x="1582" y="2989"/>
                  </a:cubicBezTo>
                  <a:cubicBezTo>
                    <a:pt x="812" y="2989"/>
                    <a:pt x="165" y="2352"/>
                    <a:pt x="165" y="1582"/>
                  </a:cubicBezTo>
                  <a:cubicBezTo>
                    <a:pt x="165" y="812"/>
                    <a:pt x="812" y="165"/>
                    <a:pt x="1582" y="165"/>
                  </a:cubicBezTo>
                  <a:close/>
                  <a:moveTo>
                    <a:pt x="1582" y="1"/>
                  </a:moveTo>
                  <a:cubicBezTo>
                    <a:pt x="719" y="1"/>
                    <a:pt x="0" y="679"/>
                    <a:pt x="0" y="1582"/>
                  </a:cubicBezTo>
                  <a:cubicBezTo>
                    <a:pt x="0" y="2476"/>
                    <a:pt x="719" y="3164"/>
                    <a:pt x="1582" y="3164"/>
                  </a:cubicBezTo>
                  <a:cubicBezTo>
                    <a:pt x="2475" y="3164"/>
                    <a:pt x="3204" y="2476"/>
                    <a:pt x="3204" y="1582"/>
                  </a:cubicBezTo>
                  <a:cubicBezTo>
                    <a:pt x="3204" y="679"/>
                    <a:pt x="2475" y="1"/>
                    <a:pt x="1582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3"/>
            <p:cNvSpPr/>
            <p:nvPr/>
          </p:nvSpPr>
          <p:spPr>
            <a:xfrm rot="-161529">
              <a:off x="4493574" y="1576183"/>
              <a:ext cx="58399" cy="89654"/>
            </a:xfrm>
            <a:custGeom>
              <a:avLst/>
              <a:gdLst/>
              <a:ahLst/>
              <a:cxnLst/>
              <a:rect l="l" t="t" r="r" b="b"/>
              <a:pathLst>
                <a:path w="1541" h="2367" extrusionOk="0">
                  <a:moveTo>
                    <a:pt x="867" y="1"/>
                  </a:moveTo>
                  <a:cubicBezTo>
                    <a:pt x="427" y="1"/>
                    <a:pt x="81" y="375"/>
                    <a:pt x="42" y="815"/>
                  </a:cubicBezTo>
                  <a:lnTo>
                    <a:pt x="1" y="1462"/>
                  </a:lnTo>
                  <a:cubicBezTo>
                    <a:pt x="1" y="1893"/>
                    <a:pt x="298" y="2314"/>
                    <a:pt x="771" y="2355"/>
                  </a:cubicBezTo>
                  <a:cubicBezTo>
                    <a:pt x="809" y="2363"/>
                    <a:pt x="845" y="2366"/>
                    <a:pt x="881" y="2366"/>
                  </a:cubicBezTo>
                  <a:cubicBezTo>
                    <a:pt x="1087" y="2366"/>
                    <a:pt x="1259" y="2247"/>
                    <a:pt x="1408" y="2099"/>
                  </a:cubicBezTo>
                  <a:cubicBezTo>
                    <a:pt x="1449" y="2099"/>
                    <a:pt x="1449" y="2057"/>
                    <a:pt x="1449" y="2016"/>
                  </a:cubicBezTo>
                  <a:cubicBezTo>
                    <a:pt x="1449" y="1975"/>
                    <a:pt x="1449" y="1934"/>
                    <a:pt x="1408" y="1934"/>
                  </a:cubicBezTo>
                  <a:lnTo>
                    <a:pt x="1284" y="1760"/>
                  </a:lnTo>
                  <a:cubicBezTo>
                    <a:pt x="1284" y="1719"/>
                    <a:pt x="1233" y="1719"/>
                    <a:pt x="1192" y="1719"/>
                  </a:cubicBezTo>
                  <a:cubicBezTo>
                    <a:pt x="1192" y="1719"/>
                    <a:pt x="1151" y="1719"/>
                    <a:pt x="1110" y="1760"/>
                  </a:cubicBezTo>
                  <a:cubicBezTo>
                    <a:pt x="1028" y="1842"/>
                    <a:pt x="935" y="1893"/>
                    <a:pt x="812" y="1893"/>
                  </a:cubicBezTo>
                  <a:cubicBezTo>
                    <a:pt x="637" y="1893"/>
                    <a:pt x="463" y="1678"/>
                    <a:pt x="463" y="1462"/>
                  </a:cubicBezTo>
                  <a:lnTo>
                    <a:pt x="514" y="815"/>
                  </a:lnTo>
                  <a:cubicBezTo>
                    <a:pt x="555" y="651"/>
                    <a:pt x="719" y="476"/>
                    <a:pt x="894" y="476"/>
                  </a:cubicBezTo>
                  <a:cubicBezTo>
                    <a:pt x="1028" y="476"/>
                    <a:pt x="1110" y="517"/>
                    <a:pt x="1192" y="651"/>
                  </a:cubicBezTo>
                  <a:cubicBezTo>
                    <a:pt x="1233" y="692"/>
                    <a:pt x="1233" y="692"/>
                    <a:pt x="1284" y="692"/>
                  </a:cubicBezTo>
                  <a:cubicBezTo>
                    <a:pt x="1325" y="692"/>
                    <a:pt x="1325" y="692"/>
                    <a:pt x="1366" y="651"/>
                  </a:cubicBezTo>
                  <a:lnTo>
                    <a:pt x="1490" y="517"/>
                  </a:lnTo>
                  <a:cubicBezTo>
                    <a:pt x="1541" y="476"/>
                    <a:pt x="1541" y="435"/>
                    <a:pt x="1541" y="435"/>
                  </a:cubicBezTo>
                  <a:lnTo>
                    <a:pt x="1541" y="301"/>
                  </a:lnTo>
                  <a:cubicBezTo>
                    <a:pt x="1408" y="137"/>
                    <a:pt x="1192" y="4"/>
                    <a:pt x="935" y="4"/>
                  </a:cubicBezTo>
                  <a:cubicBezTo>
                    <a:pt x="912" y="2"/>
                    <a:pt x="889" y="1"/>
                    <a:pt x="8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242;p51"/>
          <p:cNvGrpSpPr/>
          <p:nvPr/>
        </p:nvGrpSpPr>
        <p:grpSpPr>
          <a:xfrm>
            <a:off x="287664" y="268313"/>
            <a:ext cx="1529825" cy="778405"/>
            <a:chOff x="3690516" y="902025"/>
            <a:chExt cx="1871575" cy="952294"/>
          </a:xfrm>
        </p:grpSpPr>
        <p:grpSp>
          <p:nvGrpSpPr>
            <p:cNvPr id="60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03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62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Khởi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động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4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680719" y="864287"/>
                <a:ext cx="7835319" cy="3251668"/>
              </a:xfrm>
              <a:prstGeom prst="round2Same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rgbClr val="FF000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indent="457200"/>
                <a:r>
                  <a:rPr lang="en-US" sz="3600" b="1" i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Bài </a:t>
                </a:r>
                <a:r>
                  <a:rPr lang="en-US" sz="3600" b="1" i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tập: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63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chơi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búp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bê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búp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bê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endParaRPr lang="en-US" sz="2400" b="1" dirty="0"/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19" y="864287"/>
                <a:ext cx="7835319" cy="3251668"/>
              </a:xfrm>
              <a:prstGeom prst="round2SameRect">
                <a:avLst/>
              </a:prstGeom>
              <a:blipFill>
                <a:blip r:embed="rId3"/>
                <a:stretch>
                  <a:fillRect l="-233"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321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                    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-146437" y="2593667"/>
            <a:ext cx="9144000" cy="22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+ 5 = 7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63 : 7 x 5 = 45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45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6">
            <a:extLst>
              <a:ext uri="{FF2B5EF4-FFF2-40B4-BE49-F238E27FC236}">
                <a16:creationId xmlns:a16="http://schemas.microsoft.com/office/drawing/2014/main" id="{DAAE4973-9336-438C-81BD-34BB86026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16" y="672232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            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13375" y="1303524"/>
            <a:ext cx="1676400" cy="152400"/>
            <a:chOff x="2407674" y="1687821"/>
            <a:chExt cx="1676400" cy="15240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A86D9F0-6F31-4783-89FC-FF363DA8E7FB}"/>
                </a:ext>
              </a:extLst>
            </p:cNvPr>
            <p:cNvGrpSpPr/>
            <p:nvPr/>
          </p:nvGrpSpPr>
          <p:grpSpPr>
            <a:xfrm>
              <a:off x="2407674" y="1687821"/>
              <a:ext cx="838200" cy="152400"/>
              <a:chOff x="2286000" y="914400"/>
              <a:chExt cx="838200" cy="152400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5F531DA-2E08-4DAB-8A95-B633EDC7FFEA}"/>
                  </a:ext>
                </a:extLst>
              </p:cNvPr>
              <p:cNvCxnSpPr/>
              <p:nvPr/>
            </p:nvCxnSpPr>
            <p:spPr>
              <a:xfrm>
                <a:off x="2286000" y="99060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73F7112-30C3-4D53-A68B-E527800CADB8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3F726BA-C8EC-4DDA-AEC5-3919FAF2B936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5ADCFDF-C129-426E-BFCF-94D89A6ADE4B}"/>
                </a:ext>
              </a:extLst>
            </p:cNvPr>
            <p:cNvGrpSpPr/>
            <p:nvPr/>
          </p:nvGrpSpPr>
          <p:grpSpPr>
            <a:xfrm>
              <a:off x="3245874" y="1687821"/>
              <a:ext cx="838200" cy="152400"/>
              <a:chOff x="2286000" y="914400"/>
              <a:chExt cx="838200" cy="152400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97E0036-B7AC-4138-A397-C892D75F341D}"/>
                  </a:ext>
                </a:extLst>
              </p:cNvPr>
              <p:cNvCxnSpPr/>
              <p:nvPr/>
            </p:nvCxnSpPr>
            <p:spPr>
              <a:xfrm>
                <a:off x="2286000" y="99060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EB163DD-2601-46EE-AD5C-4D4F2B3E2851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FC3EDF2-C878-45D4-9F70-B30E6B559C31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2513375" y="1681612"/>
            <a:ext cx="4190226" cy="161001"/>
            <a:chOff x="2407674" y="2256066"/>
            <a:chExt cx="4190226" cy="16100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71650F1-CEE6-4187-8EF8-DA87590F0E32}"/>
                </a:ext>
              </a:extLst>
            </p:cNvPr>
            <p:cNvGrpSpPr/>
            <p:nvPr/>
          </p:nvGrpSpPr>
          <p:grpSpPr>
            <a:xfrm>
              <a:off x="2407674" y="2259321"/>
              <a:ext cx="838200" cy="152400"/>
              <a:chOff x="2286000" y="914400"/>
              <a:chExt cx="838200" cy="152400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64651E9E-C9E3-4D6E-A375-A40A4F077D57}"/>
                  </a:ext>
                </a:extLst>
              </p:cNvPr>
              <p:cNvCxnSpPr/>
              <p:nvPr/>
            </p:nvCxnSpPr>
            <p:spPr>
              <a:xfrm>
                <a:off x="2286000" y="991645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7845F58-6A4B-4FFD-88C7-414D54CE22CC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8BD547B-C05F-4691-8D53-A312814EDDC1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4A04F3E-8D53-43AF-B092-0F3033378661}"/>
                </a:ext>
              </a:extLst>
            </p:cNvPr>
            <p:cNvGrpSpPr/>
            <p:nvPr/>
          </p:nvGrpSpPr>
          <p:grpSpPr>
            <a:xfrm>
              <a:off x="3246647" y="2258249"/>
              <a:ext cx="838200" cy="152400"/>
              <a:chOff x="2286000" y="914400"/>
              <a:chExt cx="838200" cy="15240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7F05CB5-A471-41B1-9741-AFD9501BA046}"/>
                  </a:ext>
                </a:extLst>
              </p:cNvPr>
              <p:cNvCxnSpPr/>
              <p:nvPr/>
            </p:nvCxnSpPr>
            <p:spPr>
              <a:xfrm>
                <a:off x="2286000" y="992717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CE3D056-704B-4EA5-A970-7165F7284556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D173B9A-36B1-4D63-81B6-0DC034751F52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E4CE7A6-8B7F-4999-BFAB-67625372C47B}"/>
                </a:ext>
              </a:extLst>
            </p:cNvPr>
            <p:cNvGrpSpPr/>
            <p:nvPr/>
          </p:nvGrpSpPr>
          <p:grpSpPr>
            <a:xfrm>
              <a:off x="4084074" y="2258706"/>
              <a:ext cx="838200" cy="152400"/>
              <a:chOff x="2286000" y="914400"/>
              <a:chExt cx="838200" cy="152400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81085975-7940-4E1B-9E38-C17062CB5CDB}"/>
                  </a:ext>
                </a:extLst>
              </p:cNvPr>
              <p:cNvCxnSpPr/>
              <p:nvPr/>
            </p:nvCxnSpPr>
            <p:spPr>
              <a:xfrm>
                <a:off x="2286000" y="99226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CB7AFBD-BC13-4581-9614-206159F35D15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E4BDB22-4470-48B6-837C-A3477DC1D9D5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9BA0EC7-D734-4898-948D-4977A36975DA}"/>
                </a:ext>
              </a:extLst>
            </p:cNvPr>
            <p:cNvGrpSpPr/>
            <p:nvPr/>
          </p:nvGrpSpPr>
          <p:grpSpPr>
            <a:xfrm>
              <a:off x="4926883" y="2264667"/>
              <a:ext cx="838200" cy="152400"/>
              <a:chOff x="2286000" y="914400"/>
              <a:chExt cx="838200" cy="1524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299799F-1574-4E6A-8100-C81453482917}"/>
                  </a:ext>
                </a:extLst>
              </p:cNvPr>
              <p:cNvCxnSpPr/>
              <p:nvPr/>
            </p:nvCxnSpPr>
            <p:spPr>
              <a:xfrm>
                <a:off x="2286000" y="986299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0916143-DDA8-4A8D-89D2-6C0D072068DA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8E2A9943-24C5-4877-9D39-CEEC0C930834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F59EB6C-4394-444C-B9E6-B3D0C465BD25}"/>
                </a:ext>
              </a:extLst>
            </p:cNvPr>
            <p:cNvGrpSpPr/>
            <p:nvPr/>
          </p:nvGrpSpPr>
          <p:grpSpPr>
            <a:xfrm>
              <a:off x="5759700" y="2256066"/>
              <a:ext cx="838200" cy="152400"/>
              <a:chOff x="2286000" y="914400"/>
              <a:chExt cx="838200" cy="152400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0BF660D6-B22F-4D83-8819-F2F21D829068}"/>
                  </a:ext>
                </a:extLst>
              </p:cNvPr>
              <p:cNvCxnSpPr/>
              <p:nvPr/>
            </p:nvCxnSpPr>
            <p:spPr>
              <a:xfrm>
                <a:off x="2286000" y="99490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DEFD174-FE1C-4CB5-80A5-77B58A586A3A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FDDEE32D-D1CB-42DD-8D60-FD5216ADD78B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57F43C4-BA7B-4F42-A88E-73BC46DA2CF2}"/>
              </a:ext>
            </a:extLst>
          </p:cNvPr>
          <p:cNvCxnSpPr/>
          <p:nvPr/>
        </p:nvCxnSpPr>
        <p:spPr>
          <a:xfrm>
            <a:off x="2286000" y="1731673"/>
            <a:ext cx="0" cy="36633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0342745-5968-4F9C-8409-D4859D954872}"/>
              </a:ext>
            </a:extLst>
          </p:cNvPr>
          <p:cNvCxnSpPr/>
          <p:nvPr/>
        </p:nvCxnSpPr>
        <p:spPr>
          <a:xfrm>
            <a:off x="3962400" y="1731673"/>
            <a:ext cx="0" cy="36633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47AC8E54-8045-4D96-9C73-893F824BF5CC}"/>
              </a:ext>
            </a:extLst>
          </p:cNvPr>
          <p:cNvSpPr/>
          <p:nvPr/>
        </p:nvSpPr>
        <p:spPr>
          <a:xfrm>
            <a:off x="6809228" y="1101469"/>
            <a:ext cx="171219" cy="947384"/>
          </a:xfrm>
          <a:prstGeom prst="rightBrac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5" name="Right Brace 104">
            <a:extLst>
              <a:ext uri="{FF2B5EF4-FFF2-40B4-BE49-F238E27FC236}">
                <a16:creationId xmlns:a16="http://schemas.microsoft.com/office/drawing/2014/main" id="{F3B911BC-325E-4731-8D1C-13225D1DF161}"/>
              </a:ext>
            </a:extLst>
          </p:cNvPr>
          <p:cNvSpPr/>
          <p:nvPr/>
        </p:nvSpPr>
        <p:spPr>
          <a:xfrm rot="5400000">
            <a:off x="4477654" y="-168886"/>
            <a:ext cx="244488" cy="4190989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7CF6005-22E9-4480-B86F-F1611882BF45}"/>
              </a:ext>
            </a:extLst>
          </p:cNvPr>
          <p:cNvSpPr txBox="1"/>
          <p:nvPr/>
        </p:nvSpPr>
        <p:spPr>
          <a:xfrm>
            <a:off x="7022247" y="1348292"/>
            <a:ext cx="160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69E6D72-FB77-4B2F-A74E-208016B14C80}"/>
              </a:ext>
            </a:extLst>
          </p:cNvPr>
          <p:cNvSpPr txBox="1"/>
          <p:nvPr/>
        </p:nvSpPr>
        <p:spPr>
          <a:xfrm>
            <a:off x="3669481" y="1989445"/>
            <a:ext cx="171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9F181E9-CE37-4137-B108-A43CBE6B874B}"/>
              </a:ext>
            </a:extLst>
          </p:cNvPr>
          <p:cNvSpPr txBox="1"/>
          <p:nvPr/>
        </p:nvSpPr>
        <p:spPr>
          <a:xfrm>
            <a:off x="3911895" y="217220"/>
            <a:ext cx="132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2160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4" grpId="0" animBg="1"/>
      <p:bldP spid="105" grpId="0" animBg="1"/>
      <p:bldP spid="106" grpId="0"/>
      <p:bldP spid="107" grpId="0"/>
      <p:bldP spid="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Khám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phá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88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176929" y="722827"/>
            <a:ext cx="4190999" cy="1084263"/>
          </a:xfrm>
          <a:prstGeom prst="rightArrow">
            <a:avLst>
              <a:gd name="adj1" fmla="val 50000"/>
              <a:gd name="adj2" fmla="val 1175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4025" tIns="52013" rIns="104025" bIns="52013" anchor="ctr"/>
          <a:lstStyle/>
          <a:p>
            <a:pPr defTabSz="1039813"/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9F1C33E-2174-450A-B735-C8703D440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75" y="114577"/>
            <a:ext cx="3602840" cy="482190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686BEE32-467B-47CB-AD14-532F3B16B20E}"/>
              </a:ext>
            </a:extLst>
          </p:cNvPr>
          <p:cNvSpPr/>
          <p:nvPr/>
        </p:nvSpPr>
        <p:spPr>
          <a:xfrm>
            <a:off x="4539773" y="4627083"/>
            <a:ext cx="1122897" cy="3093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2" y="356318"/>
            <a:ext cx="4423336" cy="4423336"/>
          </a:xfrm>
          <a:prstGeom prst="rect">
            <a:avLst/>
          </a:prstGeom>
        </p:spPr>
      </p:pic>
      <p:grpSp>
        <p:nvGrpSpPr>
          <p:cNvPr id="1299" name="Google Shape;1299;p52"/>
          <p:cNvGrpSpPr/>
          <p:nvPr/>
        </p:nvGrpSpPr>
        <p:grpSpPr>
          <a:xfrm>
            <a:off x="1334164" y="3566104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12B1931B-EAC4-4229-A5CD-CAD686DDA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72" y="139024"/>
            <a:ext cx="3568104" cy="4775415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28EB2C2-FE43-45A6-9C1E-7B3259EDC75A}"/>
              </a:ext>
            </a:extLst>
          </p:cNvPr>
          <p:cNvSpPr/>
          <p:nvPr/>
        </p:nvSpPr>
        <p:spPr>
          <a:xfrm>
            <a:off x="5136430" y="4572289"/>
            <a:ext cx="1170101" cy="338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27EE3F-CA75-4B21-92E2-A36BC3A45663}"/>
              </a:ext>
            </a:extLst>
          </p:cNvPr>
          <p:cNvSpPr txBox="1"/>
          <p:nvPr/>
        </p:nvSpPr>
        <p:spPr>
          <a:xfrm>
            <a:off x="914038" y="599509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trái phía dưới bản đồ ghi gì?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2ACD6E1-55E2-4FC7-A567-299B9B390587}"/>
              </a:ext>
            </a:extLst>
          </p:cNvPr>
          <p:cNvSpPr txBox="1"/>
          <p:nvPr/>
        </p:nvSpPr>
        <p:spPr>
          <a:xfrm>
            <a:off x="836144" y="617992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trái phía dưới bản đồ ghi tỉ lệ.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F2FAB2-EB55-4BC3-871F-6A9B7D144F77}"/>
              </a:ext>
            </a:extLst>
          </p:cNvPr>
          <p:cNvSpPr txBox="1"/>
          <p:nvPr/>
        </p:nvSpPr>
        <p:spPr>
          <a:xfrm>
            <a:off x="894038" y="1576836"/>
            <a:ext cx="40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nước Việt Nam được vẽ với tỉ lệ bao nhiêu?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1AB397-E906-4EF5-8A58-51AE6885239F}"/>
              </a:ext>
            </a:extLst>
          </p:cNvPr>
          <p:cNvSpPr txBox="1"/>
          <p:nvPr/>
        </p:nvSpPr>
        <p:spPr>
          <a:xfrm>
            <a:off x="778250" y="1516557"/>
            <a:ext cx="40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nước Việt Nam được vẽ với tỉ lệ 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10 000 000.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32FBF1B-7F00-4D16-A652-A525A865C2DF}"/>
              </a:ext>
            </a:extLst>
          </p:cNvPr>
          <p:cNvSpPr txBox="1"/>
          <p:nvPr/>
        </p:nvSpPr>
        <p:spPr>
          <a:xfrm>
            <a:off x="765213" y="2917098"/>
            <a:ext cx="405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A4137A9-A644-443D-8266-FE94E7E94F36}"/>
              </a:ext>
            </a:extLst>
          </p:cNvPr>
          <p:cNvSpPr txBox="1"/>
          <p:nvPr/>
        </p:nvSpPr>
        <p:spPr>
          <a:xfrm>
            <a:off x="228336" y="2952330"/>
            <a:ext cx="465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đó là tỉ lệ bản đồ.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5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/>
      <p:bldP spid="73" grpId="1"/>
      <p:bldP spid="74" grpId="0"/>
      <p:bldP spid="75" grpId="0"/>
      <p:bldP spid="75" grpId="1"/>
      <p:bldP spid="76" grpId="0"/>
      <p:bldP spid="77" grpId="0"/>
      <p:bldP spid="77" grpId="1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467DF93C-34C7-4D8C-BD87-CAC89FE4D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49" y="147820"/>
            <a:ext cx="3581870" cy="4793839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0E84233-A7EC-4204-A595-51E17203356A}"/>
              </a:ext>
            </a:extLst>
          </p:cNvPr>
          <p:cNvSpPr/>
          <p:nvPr/>
        </p:nvSpPr>
        <p:spPr>
          <a:xfrm>
            <a:off x="2504449" y="4682169"/>
            <a:ext cx="1208235" cy="2594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8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Language Arts Subject for Middle School - 8th Grade: Comprehension by Slidesgo">
  <a:themeElements>
    <a:clrScheme name="Simple Light">
      <a:dk1>
        <a:srgbClr val="FFE9DC"/>
      </a:dk1>
      <a:lt1>
        <a:srgbClr val="FFB289"/>
      </a:lt1>
      <a:dk2>
        <a:srgbClr val="FF8C9D"/>
      </a:dk2>
      <a:lt2>
        <a:srgbClr val="FFA9DD"/>
      </a:lt2>
      <a:accent1>
        <a:srgbClr val="F7607D"/>
      </a:accent1>
      <a:accent2>
        <a:srgbClr val="BD6EEB"/>
      </a:accent2>
      <a:accent3>
        <a:srgbClr val="7182FF"/>
      </a:accent3>
      <a:accent4>
        <a:srgbClr val="512651"/>
      </a:accent4>
      <a:accent5>
        <a:srgbClr val="FFFFFF"/>
      </a:accent5>
      <a:accent6>
        <a:srgbClr val="FFFFFF"/>
      </a:accent6>
      <a:hlink>
        <a:srgbClr val="5126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612</Words>
  <Application>Microsoft Office PowerPoint</Application>
  <PresentationFormat>On-screen Show (16:9)</PresentationFormat>
  <Paragraphs>90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Overpass</vt:lpstr>
      <vt:lpstr>UVN Bach Dang Nang</vt:lpstr>
      <vt:lpstr>UTM Colossalis</vt:lpstr>
      <vt:lpstr>Paytone One</vt:lpstr>
      <vt:lpstr>Cambria Math</vt:lpstr>
      <vt:lpstr>Arial</vt:lpstr>
      <vt:lpstr>Times New Roman</vt:lpstr>
      <vt:lpstr>Language Arts Subject for Middle School - 8th Grade: Comprehension by Slidesgo</vt:lpstr>
      <vt:lpstr>MÔN TOÁN  LỚP 4</vt:lpstr>
      <vt:lpstr>TỈ LỆ BẢN ĐỒ</vt:lpstr>
      <vt:lpstr>Khởi động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Luyện tập</vt:lpstr>
      <vt:lpstr>PowerPoint Presentation</vt:lpstr>
      <vt:lpstr>PowerPoint Presentation</vt:lpstr>
      <vt:lpstr>PowerPoint Presentation</vt:lpstr>
      <vt:lpstr>Củng cố</vt:lpstr>
      <vt:lpstr>PowerPoint Presentation</vt:lpstr>
      <vt:lpstr>Dặn dò</vt:lpstr>
      <vt:lpstr>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KTUTS; PC</dc:creator>
  <cp:lastModifiedBy>User</cp:lastModifiedBy>
  <cp:revision>L025</cp:revision>
  <dcterms:modified xsi:type="dcterms:W3CDTF">2022-03-27T19:23:48Z</dcterms:modified>
  <cp:version>E37</cp:version>
</cp:coreProperties>
</file>