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349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859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415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837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68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376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279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000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518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439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597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980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6.png"/><Relationship Id="rId2" Type="http://schemas.openxmlformats.org/officeDocument/2006/relationships/image" Target="../media/image2.emf"/><Relationship Id="rId16" Type="http://schemas.openxmlformats.org/officeDocument/2006/relationships/image" Target="../media/image1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png"/><Relationship Id="rId5" Type="http://schemas.openxmlformats.org/officeDocument/2006/relationships/image" Target="../media/image5.emf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8.png"/><Relationship Id="rId4" Type="http://schemas.openxmlformats.org/officeDocument/2006/relationships/image" Target="../media/image4.emf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9.png"/><Relationship Id="rId3" Type="http://schemas.openxmlformats.org/officeDocument/2006/relationships/image" Target="../media/image20.emf"/><Relationship Id="rId7" Type="http://schemas.openxmlformats.org/officeDocument/2006/relationships/image" Target="../media/image24.png"/><Relationship Id="rId12" Type="http://schemas.openxmlformats.org/officeDocument/2006/relationships/image" Target="../media/image28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1.png"/><Relationship Id="rId5" Type="http://schemas.openxmlformats.org/officeDocument/2006/relationships/image" Target="../media/image22.png"/><Relationship Id="rId15" Type="http://schemas.openxmlformats.org/officeDocument/2006/relationships/image" Target="../media/image31.png"/><Relationship Id="rId10" Type="http://schemas.openxmlformats.org/officeDocument/2006/relationships/image" Target="../media/image27.png"/><Relationship Id="rId4" Type="http://schemas.openxmlformats.org/officeDocument/2006/relationships/image" Target="../media/image21.emf"/><Relationship Id="rId9" Type="http://schemas.openxmlformats.org/officeDocument/2006/relationships/image" Target="../media/image26.emf"/><Relationship Id="rId1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1.emf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emf"/><Relationship Id="rId9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1.png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207" y="1081585"/>
            <a:ext cx="10331354" cy="492343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4: SO SÁNH PHÂN SỐ</a:t>
            </a:r>
            <a:b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 I. LÝ THUYẾT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88001"/>
            <a:ext cx="12192000" cy="12700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58800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00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41" y="4039752"/>
            <a:ext cx="3395104" cy="3829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So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5388" y="1107509"/>
            <a:ext cx="837970" cy="839931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1406" y="1090526"/>
            <a:ext cx="837970" cy="839931"/>
          </a:xfrm>
          <a:prstGeom prst="rect">
            <a:avLst/>
          </a:prstGeom>
        </p:spPr>
      </p:pic>
      <p:sp>
        <p:nvSpPr>
          <p:cNvPr id="75" name="Oval 74"/>
          <p:cNvSpPr/>
          <p:nvPr/>
        </p:nvSpPr>
        <p:spPr>
          <a:xfrm>
            <a:off x="7457709" y="1227087"/>
            <a:ext cx="537029" cy="537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789" y="2331018"/>
            <a:ext cx="1645523" cy="564019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9482" y="2382840"/>
            <a:ext cx="1645523" cy="564019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9618" y="1884397"/>
            <a:ext cx="1009822" cy="1039624"/>
          </a:xfrm>
          <a:prstGeom prst="rect">
            <a:avLst/>
          </a:prstGeom>
        </p:spPr>
      </p:pic>
      <p:sp>
        <p:nvSpPr>
          <p:cNvPr id="79" name="Oval 78"/>
          <p:cNvSpPr/>
          <p:nvPr/>
        </p:nvSpPr>
        <p:spPr>
          <a:xfrm>
            <a:off x="2422343" y="2421321"/>
            <a:ext cx="435429" cy="4354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7530688" y="2880523"/>
            <a:ext cx="493485" cy="493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1" name="Rectangle 80"/>
              <p:cNvSpPr/>
              <p:nvPr/>
            </p:nvSpPr>
            <p:spPr>
              <a:xfrm>
                <a:off x="4078440" y="1049502"/>
                <a:ext cx="1466019" cy="45741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7−5=2</m:t>
                      </m:r>
                    </m:oMath>
                  </m:oMathPara>
                </a14:m>
                <a:endParaRPr lang="en-US" sz="2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440" y="1049502"/>
                <a:ext cx="1466019" cy="45741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2" name="Rectangle 81"/>
              <p:cNvSpPr/>
              <p:nvPr/>
            </p:nvSpPr>
            <p:spPr>
              <a:xfrm>
                <a:off x="2267108" y="1037090"/>
                <a:ext cx="937036" cy="39914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</a:rPr>
                      <m:t>4&gt;3</m:t>
                    </m:r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108" y="1037090"/>
                <a:ext cx="937036" cy="3991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3" name="Rectangle 82"/>
              <p:cNvSpPr/>
              <p:nvPr/>
            </p:nvSpPr>
            <p:spPr>
              <a:xfrm>
                <a:off x="579570" y="1040011"/>
                <a:ext cx="1466019" cy="42867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1&lt;2</m:t>
                      </m:r>
                    </m:oMath>
                  </m:oMathPara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70" y="1040011"/>
                <a:ext cx="1466019" cy="4286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4" name="Rectangle 83"/>
              <p:cNvSpPr/>
              <p:nvPr/>
            </p:nvSpPr>
            <p:spPr>
              <a:xfrm>
                <a:off x="6840824" y="1167664"/>
                <a:ext cx="526885" cy="59508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824" y="1167664"/>
                <a:ext cx="526885" cy="595085"/>
              </a:xfrm>
              <a:prstGeom prst="rect">
                <a:avLst/>
              </a:prstGeom>
              <a:blipFill>
                <a:blip r:embed="rId10"/>
                <a:stretch>
                  <a:fillRect b="-202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5" name="Rectangle 84"/>
              <p:cNvSpPr/>
              <p:nvPr/>
            </p:nvSpPr>
            <p:spPr>
              <a:xfrm>
                <a:off x="8190575" y="1239263"/>
                <a:ext cx="325025" cy="48992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575" y="1239263"/>
                <a:ext cx="325025" cy="489923"/>
              </a:xfrm>
              <a:prstGeom prst="rect">
                <a:avLst/>
              </a:prstGeom>
              <a:blipFill>
                <a:blip r:embed="rId11"/>
                <a:stretch>
                  <a:fillRect t="-6024" b="-12048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6" name="Rectangle 85"/>
              <p:cNvSpPr/>
              <p:nvPr/>
            </p:nvSpPr>
            <p:spPr>
              <a:xfrm>
                <a:off x="1850312" y="2290463"/>
                <a:ext cx="389834" cy="71028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312" y="2290463"/>
                <a:ext cx="389834" cy="71028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7" name="Rectangle 86"/>
              <p:cNvSpPr/>
              <p:nvPr/>
            </p:nvSpPr>
            <p:spPr>
              <a:xfrm>
                <a:off x="3038710" y="2286621"/>
                <a:ext cx="389834" cy="67947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710" y="2286621"/>
                <a:ext cx="389834" cy="6794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8" name="Rectangle 87"/>
              <p:cNvSpPr/>
              <p:nvPr/>
            </p:nvSpPr>
            <p:spPr>
              <a:xfrm>
                <a:off x="6692214" y="2819212"/>
                <a:ext cx="323047" cy="58145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2214" y="2819212"/>
                <a:ext cx="323047" cy="581459"/>
              </a:xfrm>
              <a:prstGeom prst="rect">
                <a:avLst/>
              </a:prstGeom>
              <a:blipFill>
                <a:blip r:embed="rId14"/>
                <a:stretch>
                  <a:fillRect t="-1020" b="-816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9" name="Rectangle 88"/>
              <p:cNvSpPr/>
              <p:nvPr/>
            </p:nvSpPr>
            <p:spPr>
              <a:xfrm>
                <a:off x="8518675" y="2818324"/>
                <a:ext cx="323047" cy="58145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675" y="2818324"/>
                <a:ext cx="323047" cy="581459"/>
              </a:xfrm>
              <a:prstGeom prst="rect">
                <a:avLst/>
              </a:prstGeom>
              <a:blipFill>
                <a:blip r:embed="rId15"/>
                <a:stretch>
                  <a:fillRect b="-816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89"/>
          <p:cNvSpPr/>
          <p:nvPr/>
        </p:nvSpPr>
        <p:spPr>
          <a:xfrm>
            <a:off x="6281101" y="2373429"/>
            <a:ext cx="889105" cy="41151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</a:t>
            </a:r>
          </a:p>
        </p:txBody>
      </p:sp>
      <p:sp>
        <p:nvSpPr>
          <p:cNvPr id="91" name="Rectangle 90"/>
          <p:cNvSpPr/>
          <p:nvPr/>
        </p:nvSpPr>
        <p:spPr>
          <a:xfrm>
            <a:off x="8393874" y="2384647"/>
            <a:ext cx="889105" cy="41151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03191" y="3523254"/>
            <a:ext cx="11128916" cy="3968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80852" y="1741665"/>
            <a:ext cx="5432688" cy="35964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5" name="Picture 94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88001"/>
            <a:ext cx="12192000" cy="127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570773" y="5170273"/>
                <a:ext cx="2857771" cy="42354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&lt; 2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73" y="5170273"/>
                <a:ext cx="2857771" cy="423543"/>
              </a:xfrm>
              <a:prstGeom prst="rect">
                <a:avLst/>
              </a:prstGeom>
              <a:blipFill>
                <a:blip r:embed="rId17"/>
                <a:stretch>
                  <a:fillRect t="-4722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4176214" y="5011327"/>
                <a:ext cx="2338461" cy="573234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&gt; 3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214" y="5011327"/>
                <a:ext cx="2338461" cy="573234"/>
              </a:xfrm>
              <a:prstGeom prst="rect">
                <a:avLst/>
              </a:prstGeom>
              <a:blipFill>
                <a:blip r:embed="rId18"/>
                <a:stretch>
                  <a:fillRect l="-259" b="-729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Rectangle 15"/>
              <p:cNvSpPr/>
              <p:nvPr/>
            </p:nvSpPr>
            <p:spPr>
              <a:xfrm>
                <a:off x="1027550" y="4438478"/>
                <a:ext cx="1095172" cy="572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50" y="4438478"/>
                <a:ext cx="1095172" cy="572849"/>
              </a:xfrm>
              <a:prstGeom prst="rect">
                <a:avLst/>
              </a:prstGeom>
              <a:blipFill>
                <a:blip r:embed="rId19"/>
                <a:stretch>
                  <a:fillRect l="-7263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8" name="Rectangle 97"/>
              <p:cNvSpPr/>
              <p:nvPr/>
            </p:nvSpPr>
            <p:spPr>
              <a:xfrm>
                <a:off x="4456606" y="4422687"/>
                <a:ext cx="1111202" cy="573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606" y="4422687"/>
                <a:ext cx="1111202" cy="573234"/>
              </a:xfrm>
              <a:prstGeom prst="rect">
                <a:avLst/>
              </a:prstGeom>
              <a:blipFill>
                <a:blip r:embed="rId20"/>
                <a:stretch>
                  <a:fillRect l="-7143" b="-7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9826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5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4" grpId="0" animBg="1"/>
      <p:bldP spid="15" grpId="0" animBg="1"/>
      <p:bldP spid="16" grpId="0" animBg="1"/>
      <p:bldP spid="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36" y="1818385"/>
            <a:ext cx="837970" cy="8399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2267" y="1830556"/>
            <a:ext cx="837970" cy="839931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773708" y="2022189"/>
            <a:ext cx="379151" cy="379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0399" y="1949032"/>
            <a:ext cx="2349661" cy="5548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Rectangle 9"/>
              <p:cNvSpPr/>
              <p:nvPr/>
            </p:nvSpPr>
            <p:spPr>
              <a:xfrm>
                <a:off x="7538211" y="2051163"/>
                <a:ext cx="2506686" cy="93246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211" y="2051163"/>
                <a:ext cx="2506686" cy="9324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03923" y="1190438"/>
            <a:ext cx="5115955" cy="5950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1377980" y="1883460"/>
                <a:ext cx="199919" cy="64588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980" y="1883460"/>
                <a:ext cx="199919" cy="645886"/>
              </a:xfrm>
              <a:prstGeom prst="rect">
                <a:avLst/>
              </a:prstGeom>
              <a:blipFill>
                <a:blip r:embed="rId6"/>
                <a:stretch>
                  <a:fillRect l="-285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Rectangle 12"/>
              <p:cNvSpPr/>
              <p:nvPr/>
            </p:nvSpPr>
            <p:spPr>
              <a:xfrm>
                <a:off x="2582236" y="1917429"/>
                <a:ext cx="273194" cy="58647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236" y="1917429"/>
                <a:ext cx="273194" cy="586476"/>
              </a:xfrm>
              <a:prstGeom prst="rect">
                <a:avLst/>
              </a:prstGeom>
              <a:blipFill>
                <a:blip r:embed="rId7"/>
                <a:stretch>
                  <a:fillRect b="-306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7253529" y="1997844"/>
                <a:ext cx="202953" cy="45893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529" y="1997844"/>
                <a:ext cx="202953" cy="458932"/>
              </a:xfrm>
              <a:prstGeom prst="rect">
                <a:avLst/>
              </a:prstGeom>
              <a:blipFill>
                <a:blip r:embed="rId8"/>
                <a:stretch>
                  <a:fillRect l="-2857" t="-10390" b="-1818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45142" y="3249270"/>
            <a:ext cx="12046857" cy="7476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22139" y="2647268"/>
            <a:ext cx="2349661" cy="5548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16"/>
              <p:cNvSpPr/>
              <p:nvPr/>
            </p:nvSpPr>
            <p:spPr>
              <a:xfrm>
                <a:off x="7253529" y="2692922"/>
                <a:ext cx="202953" cy="45893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529" y="2692922"/>
                <a:ext cx="202953" cy="458932"/>
              </a:xfrm>
              <a:prstGeom prst="rect">
                <a:avLst/>
              </a:prstGeom>
              <a:blipFill>
                <a:blip r:embed="rId10"/>
                <a:stretch>
                  <a:fillRect l="-2857" t="-10390" b="-1688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88001"/>
            <a:ext cx="12192000" cy="1270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573" y="3648217"/>
            <a:ext cx="3508269" cy="34416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So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1218462" y="4144700"/>
                <a:ext cx="1489641" cy="40943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462" y="4144700"/>
                <a:ext cx="1489641" cy="409433"/>
              </a:xfrm>
              <a:prstGeom prst="rect">
                <a:avLst/>
              </a:prstGeom>
              <a:blipFill>
                <a:blip r:embed="rId12"/>
                <a:stretch>
                  <a:fillRect t="-13043" b="-2898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5763670" y="4144700"/>
                <a:ext cx="1489641" cy="40943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670" y="4144700"/>
                <a:ext cx="1489641" cy="409433"/>
              </a:xfrm>
              <a:prstGeom prst="rect">
                <a:avLst/>
              </a:prstGeom>
              <a:blipFill>
                <a:blip r:embed="rId13"/>
                <a:stretch>
                  <a:fillRect t="-10145" b="-3043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Rectangle 20"/>
              <p:cNvSpPr/>
              <p:nvPr/>
            </p:nvSpPr>
            <p:spPr>
              <a:xfrm>
                <a:off x="1110272" y="4716808"/>
                <a:ext cx="2498956" cy="63916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 &lt; 9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272" y="4716808"/>
                <a:ext cx="2498956" cy="6391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Rectangle 21"/>
              <p:cNvSpPr/>
              <p:nvPr/>
            </p:nvSpPr>
            <p:spPr>
              <a:xfrm>
                <a:off x="5659044" y="4869872"/>
                <a:ext cx="2570555" cy="486101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&gt; 3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044" y="4869872"/>
                <a:ext cx="2570555" cy="486101"/>
              </a:xfrm>
              <a:prstGeom prst="rect">
                <a:avLst/>
              </a:prstGeom>
              <a:blipFill>
                <a:blip r:embed="rId15"/>
                <a:stretch>
                  <a:fillRect t="-1220" b="-1707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673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2" grpId="0" animBg="1"/>
      <p:bldP spid="3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88001"/>
            <a:ext cx="12192000" cy="1270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" y="957945"/>
            <a:ext cx="6059607" cy="1293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So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364775"/>
            <a:ext cx="11353800" cy="47439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76" y="2203855"/>
            <a:ext cx="2349661" cy="5548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26" y="2837154"/>
            <a:ext cx="2349661" cy="5548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Rectangle 10"/>
              <p:cNvSpPr/>
              <p:nvPr/>
            </p:nvSpPr>
            <p:spPr>
              <a:xfrm>
                <a:off x="7972" y="1310182"/>
                <a:ext cx="4645915" cy="397134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</a:t>
                </a:r>
                <a:r>
                  <a:rPr lang="en-US" sz="2400" u="sng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" y="1310182"/>
                <a:ext cx="4645915" cy="397134"/>
              </a:xfrm>
              <a:prstGeom prst="rect">
                <a:avLst/>
              </a:prstGeom>
              <a:blipFill>
                <a:blip r:embed="rId5"/>
                <a:stretch>
                  <a:fillRect l="-1832" t="-19403" b="-3880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-5675" y="1706280"/>
            <a:ext cx="1438690" cy="3681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Rectangle 12"/>
              <p:cNvSpPr/>
              <p:nvPr/>
            </p:nvSpPr>
            <p:spPr>
              <a:xfrm>
                <a:off x="2425937" y="2203855"/>
                <a:ext cx="465689" cy="133091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937" y="2203855"/>
                <a:ext cx="465689" cy="13309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3504335" y="2647462"/>
                <a:ext cx="386688" cy="443704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35" y="2647462"/>
                <a:ext cx="386688" cy="443704"/>
              </a:xfrm>
              <a:prstGeom prst="rect">
                <a:avLst/>
              </a:prstGeom>
              <a:blipFill>
                <a:blip r:embed="rId7"/>
                <a:stretch>
                  <a:fillRect t="-16000" b="-2533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2917257" y="2697793"/>
            <a:ext cx="470849" cy="4167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4061" y="1769242"/>
            <a:ext cx="1438690" cy="3681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16"/>
              <p:cNvSpPr/>
              <p:nvPr/>
            </p:nvSpPr>
            <p:spPr>
              <a:xfrm>
                <a:off x="5674062" y="2081819"/>
                <a:ext cx="4739180" cy="46901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62" y="2081819"/>
                <a:ext cx="4739180" cy="469013"/>
              </a:xfrm>
              <a:prstGeom prst="rect">
                <a:avLst/>
              </a:prstGeom>
              <a:blipFill>
                <a:blip r:embed="rId8"/>
                <a:stretch>
                  <a:fillRect l="-1926" t="-8974" r="-128" b="-2692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5674062" y="2578126"/>
                <a:ext cx="4739180" cy="65049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×4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×4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×3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62" y="2578126"/>
                <a:ext cx="4739180" cy="650490"/>
              </a:xfrm>
              <a:prstGeom prst="rect">
                <a:avLst/>
              </a:prstGeom>
              <a:blipFill>
                <a:blip r:embed="rId9"/>
                <a:stretch>
                  <a:fillRect b="-458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5674062" y="3253529"/>
                <a:ext cx="5366978" cy="39864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62" y="3253529"/>
                <a:ext cx="5366978" cy="398645"/>
              </a:xfrm>
              <a:prstGeom prst="rect">
                <a:avLst/>
              </a:prstGeom>
              <a:blipFill>
                <a:blip r:embed="rId10"/>
                <a:stretch>
                  <a:fillRect l="-1701" t="-19403" b="-3880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5674061" y="3659976"/>
                <a:ext cx="3606417" cy="52075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 &lt; 9)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61" y="3659976"/>
                <a:ext cx="3606417" cy="520750"/>
              </a:xfrm>
              <a:prstGeom prst="rect">
                <a:avLst/>
              </a:prstGeom>
              <a:blipFill>
                <a:blip r:embed="rId11"/>
                <a:stretch>
                  <a:fillRect l="-2530" t="-2273" b="-1818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Rectangle 20"/>
              <p:cNvSpPr/>
              <p:nvPr/>
            </p:nvSpPr>
            <p:spPr>
              <a:xfrm>
                <a:off x="5660413" y="4198967"/>
                <a:ext cx="2678369" cy="46422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413" y="4198967"/>
                <a:ext cx="2678369" cy="464220"/>
              </a:xfrm>
              <a:prstGeom prst="rect">
                <a:avLst/>
              </a:prstGeom>
              <a:blipFill>
                <a:blip r:embed="rId12"/>
                <a:stretch>
                  <a:fillRect l="-3401" t="-8974" b="-2692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ular Callout 23"/>
          <p:cNvSpPr/>
          <p:nvPr/>
        </p:nvSpPr>
        <p:spPr>
          <a:xfrm>
            <a:off x="37007" y="3553752"/>
            <a:ext cx="4777860" cy="207825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92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7942"/>
            <a:ext cx="4053385" cy="365891"/>
          </a:xfrm>
        </p:spPr>
        <p:txBody>
          <a:bodyPr>
            <a:no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So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7384" y="5600781"/>
            <a:ext cx="12192000" cy="127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Rectangle 6"/>
              <p:cNvSpPr/>
              <p:nvPr/>
            </p:nvSpPr>
            <p:spPr>
              <a:xfrm>
                <a:off x="341194" y="1323833"/>
                <a:ext cx="2224585" cy="49131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4" y="1323833"/>
                <a:ext cx="2224585" cy="491319"/>
              </a:xfrm>
              <a:prstGeom prst="rect">
                <a:avLst/>
              </a:prstGeom>
              <a:blipFill>
                <a:blip r:embed="rId3"/>
                <a:stretch>
                  <a:fillRect t="-1205" b="-1686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Rectangle 7"/>
              <p:cNvSpPr/>
              <p:nvPr/>
            </p:nvSpPr>
            <p:spPr>
              <a:xfrm>
                <a:off x="6146856" y="1404898"/>
                <a:ext cx="2224585" cy="49131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56" y="1404898"/>
                <a:ext cx="2224585" cy="491319"/>
              </a:xfrm>
              <a:prstGeom prst="rect">
                <a:avLst/>
              </a:prstGeom>
              <a:blipFill>
                <a:blip r:embed="rId4"/>
                <a:stretch>
                  <a:fillRect t="-1205" b="-1686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Rectangle 8"/>
              <p:cNvSpPr/>
              <p:nvPr/>
            </p:nvSpPr>
            <p:spPr>
              <a:xfrm>
                <a:off x="341194" y="1961487"/>
                <a:ext cx="3193576" cy="116385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×4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4" y="1961487"/>
                <a:ext cx="3193576" cy="1163850"/>
              </a:xfrm>
              <a:prstGeom prst="rect">
                <a:avLst/>
              </a:prstGeom>
              <a:blipFill>
                <a:blip r:embed="rId5"/>
                <a:stretch>
                  <a:fillRect l="-228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Rectangle 10"/>
              <p:cNvSpPr/>
              <p:nvPr/>
            </p:nvSpPr>
            <p:spPr>
              <a:xfrm>
                <a:off x="341194" y="3246217"/>
                <a:ext cx="3043451" cy="68433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4" y="3246217"/>
                <a:ext cx="3043451" cy="684338"/>
              </a:xfrm>
              <a:prstGeom prst="rect">
                <a:avLst/>
              </a:prstGeom>
              <a:blipFill>
                <a:blip r:embed="rId6"/>
                <a:stretch>
                  <a:fillRect l="-239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6146856" y="1924895"/>
                <a:ext cx="2676587" cy="61851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×2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56" y="1924895"/>
                <a:ext cx="2676587" cy="618517"/>
              </a:xfrm>
              <a:prstGeom prst="rect">
                <a:avLst/>
              </a:prstGeom>
              <a:blipFill>
                <a:blip r:embed="rId7"/>
                <a:stretch>
                  <a:fillRect l="-2721" b="-291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Rectangle 12"/>
              <p:cNvSpPr/>
              <p:nvPr/>
            </p:nvSpPr>
            <p:spPr>
              <a:xfrm>
                <a:off x="6146856" y="3121878"/>
                <a:ext cx="2922247" cy="86175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nên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56" y="3121878"/>
                <a:ext cx="2922247" cy="861759"/>
              </a:xfrm>
              <a:prstGeom prst="rect">
                <a:avLst/>
              </a:prstGeom>
              <a:blipFill>
                <a:blip r:embed="rId8"/>
                <a:stretch>
                  <a:fillRect l="-249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0" y="3918258"/>
                <a:ext cx="7206018" cy="29489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>
                <a:noAutofit/>
              </a:bodyPr>
              <a:lstStyle/>
              <a:p>
                <a:pPr marL="0" indent="0">
                  <a:buNone/>
                </a:pP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rồi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918258"/>
                <a:ext cx="7206018" cy="294896"/>
              </a:xfrm>
              <a:prstGeom prst="rect">
                <a:avLst/>
              </a:prstGeom>
              <a:blipFill>
                <a:blip r:embed="rId9"/>
                <a:stretch>
                  <a:fillRect l="-1014" t="-38000" b="-56000"/>
                </a:stretch>
              </a:blipFill>
              <a:ln>
                <a:solidFill>
                  <a:schemeClr val="bg1"/>
                </a:solidFill>
              </a:ln>
            </p:spPr>
            <p:txBody>
              <a:bodyPr>
                <a:normAutofit fontScale="62500" lnSpcReduction="20000"/>
              </a:bodyPr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Rectangle 15"/>
              <p:cNvSpPr/>
              <p:nvPr/>
            </p:nvSpPr>
            <p:spPr>
              <a:xfrm>
                <a:off x="416257" y="4231451"/>
                <a:ext cx="2531660" cy="448481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×2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57" y="4231451"/>
                <a:ext cx="2531660" cy="448481"/>
              </a:xfrm>
              <a:prstGeom prst="rect">
                <a:avLst/>
              </a:prstGeom>
              <a:blipFill>
                <a:blip r:embed="rId10"/>
                <a:stretch>
                  <a:fillRect l="-2871" t="-5263" b="-22368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416257" y="4716277"/>
                <a:ext cx="2845558" cy="46039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b="0" dirty="0" smtClean="0">
                    <a:solidFill>
                      <a:schemeClr val="tx1"/>
                    </a:solidFill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57" y="4716277"/>
                <a:ext cx="2845558" cy="460393"/>
              </a:xfrm>
              <a:prstGeom prst="rect">
                <a:avLst/>
              </a:prstGeom>
              <a:blipFill>
                <a:blip r:embed="rId11"/>
                <a:stretch>
                  <a:fillRect l="-2559" t="-5195" b="-22078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ight Arrow 19"/>
          <p:cNvSpPr/>
          <p:nvPr/>
        </p:nvSpPr>
        <p:spPr>
          <a:xfrm>
            <a:off x="4094328" y="4885195"/>
            <a:ext cx="655092" cy="4540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749420" y="4455691"/>
            <a:ext cx="5295331" cy="13262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1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 build="p" animBg="1"/>
      <p:bldP spid="16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426" y="1689770"/>
                <a:ext cx="12209629" cy="1272551"/>
              </a:xfrm>
            </p:spPr>
            <p:txBody>
              <a:bodyPr>
                <a:noAutofit/>
              </a:bodyPr>
              <a:lstStyle/>
              <a:p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1;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nhỏ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nhỏ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1;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&lt;1;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426" y="1689770"/>
                <a:ext cx="12209629" cy="1272551"/>
              </a:xfrm>
              <a:blipFill>
                <a:blip r:embed="rId2"/>
                <a:stretch>
                  <a:fillRect l="-599" t="-5742" b="-1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588000"/>
            <a:ext cx="12192000" cy="1270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2291" y="2962321"/>
            <a:ext cx="3979460" cy="3089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So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28806" y="1220309"/>
            <a:ext cx="4293358" cy="41744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1064530" y="3303528"/>
                <a:ext cx="1310185" cy="61414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>
                    <a:solidFill>
                      <a:schemeClr val="tx1"/>
                    </a:solidFill>
                  </a:rPr>
                  <a:t>a</a:t>
                </a:r>
                <a:r>
                  <a:rPr lang="en-US" sz="2200" dirty="0" smtClean="0">
                    <a:solidFill>
                      <a:schemeClr val="tx1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</a:rPr>
                  <a:t>và</a:t>
                </a:r>
                <a:r>
                  <a:rPr lang="en-US" sz="2200" dirty="0" smtClean="0">
                    <a:solidFill>
                      <a:schemeClr val="tx1"/>
                    </a:solidFill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30" y="3303528"/>
                <a:ext cx="1310185" cy="614149"/>
              </a:xfrm>
              <a:prstGeom prst="rect">
                <a:avLst/>
              </a:prstGeom>
              <a:blipFill>
                <a:blip r:embed="rId4"/>
                <a:stretch>
                  <a:fillRect l="-5530" b="-4854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Rectangle 15"/>
              <p:cNvSpPr/>
              <p:nvPr/>
            </p:nvSpPr>
            <p:spPr>
              <a:xfrm>
                <a:off x="887109" y="3917677"/>
                <a:ext cx="2975212" cy="61414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109" y="3917677"/>
                <a:ext cx="2975212" cy="614149"/>
              </a:xfrm>
              <a:prstGeom prst="rect">
                <a:avLst/>
              </a:prstGeom>
              <a:blipFill>
                <a:blip r:embed="rId5"/>
                <a:stretch>
                  <a:fillRect l="-2449" b="-490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928052" y="4540761"/>
                <a:ext cx="1583140" cy="55316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52" y="4540761"/>
                <a:ext cx="1583140" cy="553169"/>
              </a:xfrm>
              <a:prstGeom prst="rect">
                <a:avLst/>
              </a:prstGeom>
              <a:blipFill>
                <a:blip r:embed="rId6"/>
                <a:stretch>
                  <a:fillRect l="-3817" b="-967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4863156" y="3349187"/>
                <a:ext cx="1410266" cy="43626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156" y="3349187"/>
                <a:ext cx="1410266" cy="436265"/>
              </a:xfrm>
              <a:prstGeom prst="rect">
                <a:avLst/>
              </a:prstGeom>
              <a:blipFill>
                <a:blip r:embed="rId7"/>
                <a:stretch>
                  <a:fillRect t="-6757" b="-24324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4654172" y="3876270"/>
                <a:ext cx="2975212" cy="61414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172" y="3876270"/>
                <a:ext cx="2975212" cy="614149"/>
              </a:xfrm>
              <a:prstGeom prst="rect">
                <a:avLst/>
              </a:prstGeom>
              <a:blipFill>
                <a:blip r:embed="rId8"/>
                <a:stretch>
                  <a:fillRect l="-2444" b="-291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Rectangle 24"/>
              <p:cNvSpPr/>
              <p:nvPr/>
            </p:nvSpPr>
            <p:spPr>
              <a:xfrm>
                <a:off x="4690282" y="4581237"/>
                <a:ext cx="1583140" cy="55316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282" y="4581237"/>
                <a:ext cx="1583140" cy="553169"/>
              </a:xfrm>
              <a:prstGeom prst="rect">
                <a:avLst/>
              </a:prstGeom>
              <a:blipFill>
                <a:blip r:embed="rId9"/>
                <a:stretch>
                  <a:fillRect b="-978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0572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18" grpId="0"/>
      <p:bldP spid="15" grpId="0" animBg="1"/>
      <p:bldP spid="16" grpId="0" animBg="1"/>
      <p:bldP spid="19" grpId="0" animBg="1"/>
      <p:bldP spid="2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" y="821464"/>
                <a:ext cx="12192000" cy="560663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 </a:t>
                </a:r>
                <a:r>
                  <a:rPr lang="en-US" sz="2200" b="1" u="sng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bé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2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2: So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vừa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2: So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vừa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luận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&lt;1;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&gt;1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b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821464"/>
                <a:ext cx="12192000" cy="5606631"/>
              </a:xfrm>
              <a:blipFill>
                <a:blip r:embed="rId2"/>
                <a:stretch>
                  <a:fillRect l="-650" t="-1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77718"/>
            <a:ext cx="12192001" cy="88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222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225</Words>
  <Application>Microsoft Office PowerPoint</Application>
  <PresentationFormat>Custom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BÀI 4: SO SÁNH PHÂN SỐ    PHẦN I. LÝ THUYẾT</vt:lpstr>
      <vt:lpstr>Slide 2</vt:lpstr>
      <vt:lpstr>Slide 3</vt:lpstr>
      <vt:lpstr>Slide 4</vt:lpstr>
      <vt:lpstr>Ví dụ 3. So sánh các phân số sau.</vt:lpstr>
      <vt:lpstr>So sánh với 1.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SO SÁNH PHÂN SỐ</dc:title>
  <dc:creator>thúy lê</dc:creator>
  <cp:lastModifiedBy>Admin</cp:lastModifiedBy>
  <cp:revision>55</cp:revision>
  <dcterms:created xsi:type="dcterms:W3CDTF">2020-02-07T05:02:35Z</dcterms:created>
  <dcterms:modified xsi:type="dcterms:W3CDTF">2020-03-30T03:43:05Z</dcterms:modified>
</cp:coreProperties>
</file>