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29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6764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48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4290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>
              <a:buAutoNum type="arabicPlain" startAt="48"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8  =  6 (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>
              <a:buAutoNum type="arabicPlain" startAt="30"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6  =  5 (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6764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45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60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4290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45 : 9  =  5 (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60  :  5  =  12 (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676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5908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56 : 7 :  2                 4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36 : 3 x 3                36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4 x 8 : 4                  8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48 : 8 x 2                12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48 : 8 : 2                   3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00400" y="2971800"/>
            <a:ext cx="1066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00400" y="3505200"/>
            <a:ext cx="1066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00400" y="3962400"/>
            <a:ext cx="1066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00400" y="4572000"/>
            <a:ext cx="1066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00400" y="5105400"/>
            <a:ext cx="1066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Hoa</cp:lastModifiedBy>
  <cp:revision>2</cp:revision>
  <dcterms:created xsi:type="dcterms:W3CDTF">2006-08-16T00:00:00Z</dcterms:created>
  <dcterms:modified xsi:type="dcterms:W3CDTF">2018-01-24T05:08:53Z</dcterms:modified>
</cp:coreProperties>
</file>