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43" r:id="rId4"/>
    <p:sldId id="344" r:id="rId5"/>
    <p:sldId id="345" r:id="rId6"/>
    <p:sldId id="346" r:id="rId7"/>
    <p:sldId id="347" r:id="rId8"/>
    <p:sldId id="348" r:id="rId9"/>
    <p:sldId id="330" r:id="rId10"/>
    <p:sldId id="331" r:id="rId11"/>
    <p:sldId id="315" r:id="rId12"/>
    <p:sldId id="34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0000FF"/>
    <a:srgbClr val="CC0099"/>
    <a:srgbClr val="CC0000"/>
    <a:srgbClr val="FF3300"/>
    <a:srgbClr val="008A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9" autoAdjust="0"/>
    <p:restoredTop sz="99341" autoAdjust="0"/>
  </p:normalViewPr>
  <p:slideViewPr>
    <p:cSldViewPr>
      <p:cViewPr varScale="1">
        <p:scale>
          <a:sx n="70" d="100"/>
          <a:sy n="70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7007A23-256F-4EEB-AD7B-11DC37FF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61250-9DDC-4EC0-8E99-80B467B3C10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8F932-BA09-4904-84F3-463DE080A6C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4332F-13BC-483F-812B-F43FC4E7ECA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0E9C5-A442-40D4-9864-87BC61268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2630-04C0-4F0D-9A40-F67F51D41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4D72-D347-49B7-A604-3841545D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A2D4-3BDB-406E-B17E-E851F87C3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D208-7F55-4392-80F1-06B8D408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9C23-3BA8-475C-95EF-29DE2713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8EEB2-2279-44E4-A1E1-546E7A512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83ED-55F6-4140-BED9-47190DCB3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BE74-3F15-492B-82BC-15C4120A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B3BF-7F7F-45A3-A96A-9AD1B7ADF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EA3F-4E7E-4350-8B43-DE73DB9CB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8B421F-6133-47E2-8B8E-F3DACD7F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CUU\Tiet%2029%20&#212;n%20bai%20Chu%20&#234;ch%20con%20L2\Em-Hoc-Nhac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6.gif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D:\Gi&#225;o%20&#225;n%20&#273;i&#7879;n%20t&#7917;%202\Hat%20-%20dem%202\Hat%20-%20dem%202\22%20Track%2022.wma" TargetMode="Externa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wmf"/><Relationship Id="rId2" Type="http://schemas.openxmlformats.org/officeDocument/2006/relationships/audio" Target="file:///D:\Gi&#225;o%20&#225;n%20&#273;i&#7879;n%20t&#7917;%202\Hat%20-%20dem%202\Hat%20-%20dem%202\22%20Track%2022.wma" TargetMode="Externa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2.wmf"/><Relationship Id="rId10" Type="http://schemas.openxmlformats.org/officeDocument/2006/relationships/image" Target="../media/image20.png"/><Relationship Id="rId4" Type="http://schemas.openxmlformats.org/officeDocument/2006/relationships/image" Target="../media/image21.wm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wmf"/><Relationship Id="rId2" Type="http://schemas.openxmlformats.org/officeDocument/2006/relationships/audio" Target="file:///D:\Gi&#225;o%20&#225;n%20&#273;i&#7879;n%20t&#7917;%202\Hat%20-%20dem%202\Hat%20-%20dem%202\22%20Track%2022.wma" TargetMode="Externa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2.wmf"/><Relationship Id="rId10" Type="http://schemas.openxmlformats.org/officeDocument/2006/relationships/image" Target="../media/image20.png"/><Relationship Id="rId4" Type="http://schemas.openxmlformats.org/officeDocument/2006/relationships/image" Target="../media/image21.w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8.gif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9.gif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09800" y="55626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C0066"/>
                </a:solidFill>
              </a:rPr>
              <a:t>GVTH: </a:t>
            </a:r>
            <a:r>
              <a:rPr lang="en-US" sz="2400" b="1" dirty="0" smtClean="0">
                <a:solidFill>
                  <a:srgbClr val="CC0066"/>
                </a:solidFill>
              </a:rPr>
              <a:t>NGUYỄN ĐÔNG TRƯỜNG</a:t>
            </a:r>
            <a:endParaRPr lang="en-US" sz="2400" b="1" i="1" dirty="0">
              <a:solidFill>
                <a:srgbClr val="CC0066"/>
              </a:solidFill>
            </a:endParaRPr>
          </a:p>
        </p:txBody>
      </p:sp>
      <p:pic>
        <p:nvPicPr>
          <p:cNvPr id="2051" name="Picture 11" descr="3 hoa xo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410200"/>
            <a:ext cx="12049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Em-Hoc-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248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13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086600" cy="14573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THẦY CÔ ĐẾN THĂM LỚP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559050" y="2895600"/>
            <a:ext cx="4070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C0066"/>
                </a:solidFill>
              </a:rPr>
              <a:t>ÂM NHẠC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99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8699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</p:childTnLst>
        </p:cTn>
      </p:par>
    </p:tnLst>
    <p:bldLst>
      <p:bldP spid="205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Sun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10205" flipH="1">
            <a:off x="457200" y="0"/>
            <a:ext cx="4651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Sun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05082" flipH="1">
            <a:off x="0" y="914400"/>
            <a:ext cx="5334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Sun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58628" flipH="1">
            <a:off x="-152400" y="228600"/>
            <a:ext cx="83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0" y="5954713"/>
            <a:ext cx="5334000" cy="674687"/>
          </a:xfrm>
          <a:prstGeom prst="ellipse">
            <a:avLst/>
          </a:prstGeom>
          <a:gradFill rotWithShape="1">
            <a:gsLst>
              <a:gs pos="0">
                <a:srgbClr val="CC6600">
                  <a:alpha val="74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1" name="Picture 7" descr="3D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9109">
            <a:off x="7259638" y="3757613"/>
            <a:ext cx="15811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0"/>
            <a:ext cx="76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5" descr="Sun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93270" flipH="1">
            <a:off x="8460582" y="4574381"/>
            <a:ext cx="8382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6" descr="Sun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93270" flipH="1">
            <a:off x="7734300" y="55245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7" descr="Sunflow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10644" flipH="1">
            <a:off x="8128793" y="5282407"/>
            <a:ext cx="1192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8" descr="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0"/>
            <a:ext cx="53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2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1336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3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10668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4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48600" y="1524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5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15200" y="57150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6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29600" y="4572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9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77200" y="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Rectangle 31"/>
          <p:cNvSpPr>
            <a:spLocks noChangeArrowheads="1"/>
          </p:cNvSpPr>
          <p:nvPr/>
        </p:nvSpPr>
        <p:spPr bwMode="auto">
          <a:xfrm>
            <a:off x="4038600" y="990600"/>
            <a:ext cx="1762125" cy="646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Đáp án:</a:t>
            </a:r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1828800" y="2133600"/>
            <a:ext cx="1905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Cá kèo</a:t>
            </a:r>
          </a:p>
        </p:txBody>
      </p:sp>
      <p:sp>
        <p:nvSpPr>
          <p:cNvPr id="115745" name="Rectangle 33"/>
          <p:cNvSpPr>
            <a:spLocks noChangeArrowheads="1"/>
          </p:cNvSpPr>
          <p:nvPr/>
        </p:nvSpPr>
        <p:spPr bwMode="auto">
          <a:xfrm>
            <a:off x="4038600" y="2133600"/>
            <a:ext cx="1828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Chích chòe</a:t>
            </a:r>
          </a:p>
        </p:txBody>
      </p:sp>
      <p:sp>
        <p:nvSpPr>
          <p:cNvPr id="115746" name="Rectangle 34"/>
          <p:cNvSpPr>
            <a:spLocks noChangeArrowheads="1"/>
          </p:cNvSpPr>
          <p:nvPr/>
        </p:nvSpPr>
        <p:spPr bwMode="auto">
          <a:xfrm>
            <a:off x="6172200" y="2133600"/>
            <a:ext cx="1905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Chích bông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4" grpId="0" animBg="1"/>
      <p:bldP spid="115745" grpId="0" animBg="1"/>
      <p:bldP spid="1157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4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86100" y="5281613"/>
            <a:ext cx="6096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15" descr="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0"/>
            <a:ext cx="38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6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29600" y="16002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7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549492" flipH="1">
            <a:off x="0" y="1543050"/>
            <a:ext cx="7667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8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909638"/>
            <a:ext cx="6096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9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34400" y="48006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0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76800" y="53340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21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0" y="1524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2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098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3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62000" y="2209800"/>
            <a:ext cx="60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4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86400" y="48768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25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34400" y="3048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26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59436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27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57150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28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34400" y="25146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29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93270" flipH="1">
            <a:off x="8000206" y="5185569"/>
            <a:ext cx="7667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30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93270" flipH="1">
            <a:off x="7845425" y="4956175"/>
            <a:ext cx="6143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31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93270" flipH="1">
            <a:off x="7693819" y="5336381"/>
            <a:ext cx="5334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81" name="Picture 133" descr="3D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038600"/>
            <a:ext cx="1885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83" name="Picture 135" descr="hummingbirds_hovering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057400"/>
            <a:ext cx="9906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Rectangle 137"/>
          <p:cNvSpPr>
            <a:spLocks noChangeArrowheads="1"/>
          </p:cNvSpPr>
          <p:nvPr/>
        </p:nvSpPr>
        <p:spPr bwMode="auto">
          <a:xfrm>
            <a:off x="1371600" y="26670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8A00"/>
                </a:solidFill>
              </a:rPr>
              <a:t>-</a:t>
            </a:r>
            <a:r>
              <a:rPr lang="en-US" sz="3600">
                <a:solidFill>
                  <a:srgbClr val="FF3300"/>
                </a:solidFill>
              </a:rPr>
              <a:t>Em học được đức tính gì của chú ếch ?</a:t>
            </a:r>
          </a:p>
        </p:txBody>
      </p:sp>
      <p:pic>
        <p:nvPicPr>
          <p:cNvPr id="12311" name="Picture 138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57074" flipH="1">
            <a:off x="3613150" y="5530850"/>
            <a:ext cx="5413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139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57074" flipH="1">
            <a:off x="4078287" y="5675313"/>
            <a:ext cx="6778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140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57074" flipH="1">
            <a:off x="4605338" y="5605462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141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57074" flipH="1">
            <a:off x="5105400" y="56388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142" descr="Sun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57074" flipH="1">
            <a:off x="5639593" y="5638007"/>
            <a:ext cx="836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8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8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8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89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WordArt 5"/>
          <p:cNvSpPr>
            <a:spLocks noChangeArrowheads="1" noChangeShapeType="1" noTextEdit="1"/>
          </p:cNvSpPr>
          <p:nvPr/>
        </p:nvSpPr>
        <p:spPr bwMode="auto">
          <a:xfrm>
            <a:off x="1981200" y="2362200"/>
            <a:ext cx="6096000" cy="1785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quý thầy cô mạnh khỏe.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chăm ngoan, học giỏi, hát hay!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9109">
            <a:off x="7467600" y="5029200"/>
            <a:ext cx="12636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" descr="Sunflow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92179" flipH="1">
            <a:off x="7768431" y="6098382"/>
            <a:ext cx="763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Sunflow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128450" flipH="1">
            <a:off x="8312151" y="6026150"/>
            <a:ext cx="8366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7" descr="Sunflow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31719" flipH="1">
            <a:off x="8315325" y="5262563"/>
            <a:ext cx="8334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0"/>
            <a:ext cx="30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9" descr="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38200" y="60960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1981200" y="1447800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C0066"/>
                </a:solidFill>
              </a:rPr>
              <a:t>Ôn bài hát: Chú ếch con</a:t>
            </a:r>
          </a:p>
          <a:p>
            <a:r>
              <a:rPr lang="en-US" sz="3600" b="1">
                <a:solidFill>
                  <a:srgbClr val="CC0066"/>
                </a:solidFill>
              </a:rPr>
              <a:t>            Nhạc và lời: Phan Nhân </a:t>
            </a:r>
            <a:endParaRPr lang="en-US" sz="3600" b="1" i="1">
              <a:solidFill>
                <a:srgbClr val="CC0066"/>
              </a:solidFill>
            </a:endParaRPr>
          </a:p>
        </p:txBody>
      </p:sp>
      <p:pic>
        <p:nvPicPr>
          <p:cNvPr id="3081" name="Picture 28" descr="hummingbirds_hovering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9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9" descr="Sunflow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128450" flipH="1">
            <a:off x="7200900" y="63627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0" descr="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85163" y="304800"/>
            <a:ext cx="5540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1" descr="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29400" y="636905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2" descr="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589963" y="1447800"/>
            <a:ext cx="5540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3" descr="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0" y="160020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4" descr="st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1676400"/>
            <a:ext cx="554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590800" y="304800"/>
            <a:ext cx="4194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0066"/>
                </a:solidFill>
              </a:rPr>
              <a:t>TUẦN 29 – TIẾT 29</a:t>
            </a:r>
            <a:endParaRPr lang="en-US" sz="3600" b="1" i="1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"/>
          <p:cNvSpPr>
            <a:spLocks noChangeShapeType="1"/>
          </p:cNvSpPr>
          <p:nvPr/>
        </p:nvSpPr>
        <p:spPr bwMode="auto">
          <a:xfrm flipV="1">
            <a:off x="1371600" y="3733800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 flipV="1">
            <a:off x="1371600" y="3962400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 flipV="1">
            <a:off x="1371600" y="4191000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V="1">
            <a:off x="1371600" y="4419600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1371600" y="4648200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9144000" y="40386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 rot="-726070">
            <a:off x="1263650" y="3122613"/>
            <a:ext cx="914400" cy="1981200"/>
            <a:chOff x="963" y="2061"/>
            <a:chExt cx="534" cy="1175"/>
          </a:xfrm>
        </p:grpSpPr>
        <p:sp>
          <p:nvSpPr>
            <p:cNvPr id="413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963" y="2061"/>
              <a:ext cx="534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11"/>
            <p:cNvSpPr>
              <a:spLocks/>
            </p:cNvSpPr>
            <p:nvPr/>
          </p:nvSpPr>
          <p:spPr bwMode="auto">
            <a:xfrm>
              <a:off x="970" y="2068"/>
              <a:ext cx="524" cy="894"/>
            </a:xfrm>
            <a:custGeom>
              <a:avLst/>
              <a:gdLst>
                <a:gd name="T0" fmla="*/ 125491 w 310"/>
                <a:gd name="T1" fmla="*/ 64 h 682"/>
                <a:gd name="T2" fmla="*/ 107824 w 310"/>
                <a:gd name="T3" fmla="*/ 1095 h 682"/>
                <a:gd name="T4" fmla="*/ 90753 w 310"/>
                <a:gd name="T5" fmla="*/ 3271 h 682"/>
                <a:gd name="T6" fmla="*/ 89898 w 310"/>
                <a:gd name="T7" fmla="*/ 6936 h 682"/>
                <a:gd name="T8" fmla="*/ 102422 w 310"/>
                <a:gd name="T9" fmla="*/ 3653 h 682"/>
                <a:gd name="T10" fmla="*/ 123556 w 310"/>
                <a:gd name="T11" fmla="*/ 2217 h 682"/>
                <a:gd name="T12" fmla="*/ 139342 w 310"/>
                <a:gd name="T13" fmla="*/ 1881 h 682"/>
                <a:gd name="T14" fmla="*/ 149654 w 310"/>
                <a:gd name="T15" fmla="*/ 2382 h 682"/>
                <a:gd name="T16" fmla="*/ 148162 w 310"/>
                <a:gd name="T17" fmla="*/ 3674 h 682"/>
                <a:gd name="T18" fmla="*/ 109482 w 310"/>
                <a:gd name="T19" fmla="*/ 6026 h 682"/>
                <a:gd name="T20" fmla="*/ 36898 w 310"/>
                <a:gd name="T21" fmla="*/ 9110 h 682"/>
                <a:gd name="T22" fmla="*/ 6056 w 310"/>
                <a:gd name="T23" fmla="*/ 11182 h 682"/>
                <a:gd name="T24" fmla="*/ 0 w 310"/>
                <a:gd name="T25" fmla="*/ 12947 h 682"/>
                <a:gd name="T26" fmla="*/ 16329 w 310"/>
                <a:gd name="T27" fmla="*/ 15476 h 682"/>
                <a:gd name="T28" fmla="*/ 53512 w 310"/>
                <a:gd name="T29" fmla="*/ 17124 h 682"/>
                <a:gd name="T30" fmla="*/ 93727 w 310"/>
                <a:gd name="T31" fmla="*/ 17547 h 682"/>
                <a:gd name="T32" fmla="*/ 122217 w 310"/>
                <a:gd name="T33" fmla="*/ 17247 h 682"/>
                <a:gd name="T34" fmla="*/ 150302 w 310"/>
                <a:gd name="T35" fmla="*/ 16296 h 682"/>
                <a:gd name="T36" fmla="*/ 167751 w 310"/>
                <a:gd name="T37" fmla="*/ 14406 h 682"/>
                <a:gd name="T38" fmla="*/ 159954 w 310"/>
                <a:gd name="T39" fmla="*/ 12536 h 682"/>
                <a:gd name="T40" fmla="*/ 138740 w 310"/>
                <a:gd name="T41" fmla="*/ 11267 h 682"/>
                <a:gd name="T42" fmla="*/ 106222 w 310"/>
                <a:gd name="T43" fmla="*/ 10950 h 682"/>
                <a:gd name="T44" fmla="*/ 75038 w 310"/>
                <a:gd name="T45" fmla="*/ 11364 h 682"/>
                <a:gd name="T46" fmla="*/ 56932 w 310"/>
                <a:gd name="T47" fmla="*/ 12765 h 682"/>
                <a:gd name="T48" fmla="*/ 55110 w 310"/>
                <a:gd name="T49" fmla="*/ 14553 h 682"/>
                <a:gd name="T50" fmla="*/ 73096 w 310"/>
                <a:gd name="T51" fmla="*/ 15838 h 682"/>
                <a:gd name="T52" fmla="*/ 85319 w 310"/>
                <a:gd name="T53" fmla="*/ 15961 h 682"/>
                <a:gd name="T54" fmla="*/ 67038 w 310"/>
                <a:gd name="T55" fmla="*/ 14805 h 682"/>
                <a:gd name="T56" fmla="*/ 66127 w 310"/>
                <a:gd name="T57" fmla="*/ 13837 h 682"/>
                <a:gd name="T58" fmla="*/ 77315 w 310"/>
                <a:gd name="T59" fmla="*/ 12947 h 682"/>
                <a:gd name="T60" fmla="*/ 109482 w 310"/>
                <a:gd name="T61" fmla="*/ 12585 h 682"/>
                <a:gd name="T62" fmla="*/ 138740 w 310"/>
                <a:gd name="T63" fmla="*/ 13386 h 682"/>
                <a:gd name="T64" fmla="*/ 150302 w 310"/>
                <a:gd name="T65" fmla="*/ 14470 h 682"/>
                <a:gd name="T66" fmla="*/ 135628 w 310"/>
                <a:gd name="T67" fmla="*/ 16189 h 682"/>
                <a:gd name="T68" fmla="*/ 109482 w 310"/>
                <a:gd name="T69" fmla="*/ 16910 h 682"/>
                <a:gd name="T70" fmla="*/ 81658 w 310"/>
                <a:gd name="T71" fmla="*/ 17006 h 682"/>
                <a:gd name="T72" fmla="*/ 57635 w 310"/>
                <a:gd name="T73" fmla="*/ 16577 h 682"/>
                <a:gd name="T74" fmla="*/ 34097 w 310"/>
                <a:gd name="T75" fmla="*/ 15577 h 682"/>
                <a:gd name="T76" fmla="*/ 19030 w 310"/>
                <a:gd name="T77" fmla="*/ 13923 h 682"/>
                <a:gd name="T78" fmla="*/ 29861 w 310"/>
                <a:gd name="T79" fmla="*/ 11796 h 682"/>
                <a:gd name="T80" fmla="*/ 70858 w 310"/>
                <a:gd name="T81" fmla="*/ 9747 h 682"/>
                <a:gd name="T82" fmla="*/ 138028 w 310"/>
                <a:gd name="T83" fmla="*/ 6704 h 682"/>
                <a:gd name="T84" fmla="*/ 157460 w 310"/>
                <a:gd name="T85" fmla="*/ 4296 h 682"/>
                <a:gd name="T86" fmla="*/ 154382 w 310"/>
                <a:gd name="T87" fmla="*/ 2101 h 682"/>
                <a:gd name="T88" fmla="*/ 150302 w 310"/>
                <a:gd name="T89" fmla="*/ 586 h 682"/>
                <a:gd name="T90" fmla="*/ 138028 w 310"/>
                <a:gd name="T91" fmla="*/ 0 h 6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0"/>
                <a:gd name="T139" fmla="*/ 0 h 682"/>
                <a:gd name="T140" fmla="*/ 310 w 310"/>
                <a:gd name="T141" fmla="*/ 682 h 6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0" h="682">
                  <a:moveTo>
                    <a:pt x="254" y="0"/>
                  </a:moveTo>
                  <a:lnTo>
                    <a:pt x="243" y="0"/>
                  </a:lnTo>
                  <a:lnTo>
                    <a:pt x="231" y="2"/>
                  </a:lnTo>
                  <a:lnTo>
                    <a:pt x="223" y="8"/>
                  </a:lnTo>
                  <a:lnTo>
                    <a:pt x="214" y="20"/>
                  </a:lnTo>
                  <a:lnTo>
                    <a:pt x="198" y="43"/>
                  </a:lnTo>
                  <a:lnTo>
                    <a:pt x="186" y="65"/>
                  </a:lnTo>
                  <a:lnTo>
                    <a:pt x="176" y="97"/>
                  </a:lnTo>
                  <a:lnTo>
                    <a:pt x="167" y="127"/>
                  </a:lnTo>
                  <a:lnTo>
                    <a:pt x="163" y="153"/>
                  </a:lnTo>
                  <a:lnTo>
                    <a:pt x="161" y="179"/>
                  </a:lnTo>
                  <a:lnTo>
                    <a:pt x="165" y="269"/>
                  </a:lnTo>
                  <a:lnTo>
                    <a:pt x="183" y="257"/>
                  </a:lnTo>
                  <a:lnTo>
                    <a:pt x="176" y="179"/>
                  </a:lnTo>
                  <a:lnTo>
                    <a:pt x="188" y="142"/>
                  </a:lnTo>
                  <a:lnTo>
                    <a:pt x="200" y="120"/>
                  </a:lnTo>
                  <a:lnTo>
                    <a:pt x="212" y="105"/>
                  </a:lnTo>
                  <a:lnTo>
                    <a:pt x="227" y="86"/>
                  </a:lnTo>
                  <a:lnTo>
                    <a:pt x="235" y="78"/>
                  </a:lnTo>
                  <a:lnTo>
                    <a:pt x="247" y="74"/>
                  </a:lnTo>
                  <a:lnTo>
                    <a:pt x="256" y="73"/>
                  </a:lnTo>
                  <a:lnTo>
                    <a:pt x="260" y="70"/>
                  </a:lnTo>
                  <a:lnTo>
                    <a:pt x="267" y="76"/>
                  </a:lnTo>
                  <a:lnTo>
                    <a:pt x="275" y="92"/>
                  </a:lnTo>
                  <a:lnTo>
                    <a:pt x="276" y="103"/>
                  </a:lnTo>
                  <a:lnTo>
                    <a:pt x="279" y="120"/>
                  </a:lnTo>
                  <a:lnTo>
                    <a:pt x="272" y="143"/>
                  </a:lnTo>
                  <a:lnTo>
                    <a:pt x="264" y="164"/>
                  </a:lnTo>
                  <a:lnTo>
                    <a:pt x="241" y="193"/>
                  </a:lnTo>
                  <a:lnTo>
                    <a:pt x="201" y="234"/>
                  </a:lnTo>
                  <a:lnTo>
                    <a:pt x="162" y="270"/>
                  </a:lnTo>
                  <a:lnTo>
                    <a:pt x="133" y="292"/>
                  </a:lnTo>
                  <a:lnTo>
                    <a:pt x="68" y="354"/>
                  </a:lnTo>
                  <a:lnTo>
                    <a:pt x="38" y="388"/>
                  </a:lnTo>
                  <a:lnTo>
                    <a:pt x="19" y="418"/>
                  </a:lnTo>
                  <a:lnTo>
                    <a:pt x="11" y="434"/>
                  </a:lnTo>
                  <a:lnTo>
                    <a:pt x="8" y="446"/>
                  </a:lnTo>
                  <a:lnTo>
                    <a:pt x="2" y="478"/>
                  </a:lnTo>
                  <a:lnTo>
                    <a:pt x="0" y="503"/>
                  </a:lnTo>
                  <a:lnTo>
                    <a:pt x="5" y="537"/>
                  </a:lnTo>
                  <a:lnTo>
                    <a:pt x="16" y="571"/>
                  </a:lnTo>
                  <a:lnTo>
                    <a:pt x="30" y="601"/>
                  </a:lnTo>
                  <a:lnTo>
                    <a:pt x="44" y="623"/>
                  </a:lnTo>
                  <a:lnTo>
                    <a:pt x="58" y="639"/>
                  </a:lnTo>
                  <a:lnTo>
                    <a:pt x="98" y="665"/>
                  </a:lnTo>
                  <a:lnTo>
                    <a:pt x="120" y="675"/>
                  </a:lnTo>
                  <a:lnTo>
                    <a:pt x="145" y="680"/>
                  </a:lnTo>
                  <a:lnTo>
                    <a:pt x="172" y="682"/>
                  </a:lnTo>
                  <a:lnTo>
                    <a:pt x="194" y="680"/>
                  </a:lnTo>
                  <a:lnTo>
                    <a:pt x="213" y="675"/>
                  </a:lnTo>
                  <a:lnTo>
                    <a:pt x="225" y="670"/>
                  </a:lnTo>
                  <a:lnTo>
                    <a:pt x="239" y="661"/>
                  </a:lnTo>
                  <a:lnTo>
                    <a:pt x="257" y="648"/>
                  </a:lnTo>
                  <a:lnTo>
                    <a:pt x="276" y="633"/>
                  </a:lnTo>
                  <a:lnTo>
                    <a:pt x="291" y="611"/>
                  </a:lnTo>
                  <a:lnTo>
                    <a:pt x="302" y="587"/>
                  </a:lnTo>
                  <a:lnTo>
                    <a:pt x="308" y="559"/>
                  </a:lnTo>
                  <a:lnTo>
                    <a:pt x="310" y="532"/>
                  </a:lnTo>
                  <a:lnTo>
                    <a:pt x="301" y="503"/>
                  </a:lnTo>
                  <a:lnTo>
                    <a:pt x="294" y="487"/>
                  </a:lnTo>
                  <a:lnTo>
                    <a:pt x="282" y="466"/>
                  </a:lnTo>
                  <a:lnTo>
                    <a:pt x="265" y="445"/>
                  </a:lnTo>
                  <a:lnTo>
                    <a:pt x="255" y="438"/>
                  </a:lnTo>
                  <a:lnTo>
                    <a:pt x="245" y="431"/>
                  </a:lnTo>
                  <a:lnTo>
                    <a:pt x="220" y="428"/>
                  </a:lnTo>
                  <a:lnTo>
                    <a:pt x="195" y="426"/>
                  </a:lnTo>
                  <a:lnTo>
                    <a:pt x="173" y="427"/>
                  </a:lnTo>
                  <a:lnTo>
                    <a:pt x="152" y="435"/>
                  </a:lnTo>
                  <a:lnTo>
                    <a:pt x="138" y="442"/>
                  </a:lnTo>
                  <a:lnTo>
                    <a:pt x="125" y="457"/>
                  </a:lnTo>
                  <a:lnTo>
                    <a:pt x="114" y="472"/>
                  </a:lnTo>
                  <a:lnTo>
                    <a:pt x="105" y="496"/>
                  </a:lnTo>
                  <a:lnTo>
                    <a:pt x="97" y="515"/>
                  </a:lnTo>
                  <a:lnTo>
                    <a:pt x="96" y="537"/>
                  </a:lnTo>
                  <a:lnTo>
                    <a:pt x="101" y="565"/>
                  </a:lnTo>
                  <a:lnTo>
                    <a:pt x="111" y="586"/>
                  </a:lnTo>
                  <a:lnTo>
                    <a:pt x="123" y="603"/>
                  </a:lnTo>
                  <a:lnTo>
                    <a:pt x="134" y="615"/>
                  </a:lnTo>
                  <a:lnTo>
                    <a:pt x="150" y="621"/>
                  </a:lnTo>
                  <a:lnTo>
                    <a:pt x="157" y="622"/>
                  </a:lnTo>
                  <a:lnTo>
                    <a:pt x="157" y="620"/>
                  </a:lnTo>
                  <a:lnTo>
                    <a:pt x="143" y="605"/>
                  </a:lnTo>
                  <a:lnTo>
                    <a:pt x="135" y="597"/>
                  </a:lnTo>
                  <a:lnTo>
                    <a:pt x="123" y="575"/>
                  </a:lnTo>
                  <a:lnTo>
                    <a:pt x="121" y="562"/>
                  </a:lnTo>
                  <a:lnTo>
                    <a:pt x="119" y="551"/>
                  </a:lnTo>
                  <a:lnTo>
                    <a:pt x="121" y="538"/>
                  </a:lnTo>
                  <a:lnTo>
                    <a:pt x="128" y="525"/>
                  </a:lnTo>
                  <a:lnTo>
                    <a:pt x="133" y="514"/>
                  </a:lnTo>
                  <a:lnTo>
                    <a:pt x="142" y="503"/>
                  </a:lnTo>
                  <a:lnTo>
                    <a:pt x="160" y="494"/>
                  </a:lnTo>
                  <a:lnTo>
                    <a:pt x="186" y="487"/>
                  </a:lnTo>
                  <a:lnTo>
                    <a:pt x="201" y="489"/>
                  </a:lnTo>
                  <a:lnTo>
                    <a:pt x="221" y="497"/>
                  </a:lnTo>
                  <a:lnTo>
                    <a:pt x="245" y="508"/>
                  </a:lnTo>
                  <a:lnTo>
                    <a:pt x="255" y="520"/>
                  </a:lnTo>
                  <a:lnTo>
                    <a:pt x="262" y="532"/>
                  </a:lnTo>
                  <a:lnTo>
                    <a:pt x="271" y="545"/>
                  </a:lnTo>
                  <a:lnTo>
                    <a:pt x="276" y="562"/>
                  </a:lnTo>
                  <a:lnTo>
                    <a:pt x="275" y="583"/>
                  </a:lnTo>
                  <a:lnTo>
                    <a:pt x="266" y="608"/>
                  </a:lnTo>
                  <a:lnTo>
                    <a:pt x="249" y="629"/>
                  </a:lnTo>
                  <a:lnTo>
                    <a:pt x="234" y="642"/>
                  </a:lnTo>
                  <a:lnTo>
                    <a:pt x="218" y="650"/>
                  </a:lnTo>
                  <a:lnTo>
                    <a:pt x="201" y="657"/>
                  </a:lnTo>
                  <a:lnTo>
                    <a:pt x="186" y="661"/>
                  </a:lnTo>
                  <a:lnTo>
                    <a:pt x="169" y="662"/>
                  </a:lnTo>
                  <a:lnTo>
                    <a:pt x="150" y="661"/>
                  </a:lnTo>
                  <a:lnTo>
                    <a:pt x="141" y="660"/>
                  </a:lnTo>
                  <a:lnTo>
                    <a:pt x="128" y="656"/>
                  </a:lnTo>
                  <a:lnTo>
                    <a:pt x="106" y="644"/>
                  </a:lnTo>
                  <a:lnTo>
                    <a:pt x="86" y="630"/>
                  </a:lnTo>
                  <a:lnTo>
                    <a:pt x="70" y="617"/>
                  </a:lnTo>
                  <a:lnTo>
                    <a:pt x="63" y="605"/>
                  </a:lnTo>
                  <a:lnTo>
                    <a:pt x="48" y="581"/>
                  </a:lnTo>
                  <a:lnTo>
                    <a:pt x="39" y="553"/>
                  </a:lnTo>
                  <a:lnTo>
                    <a:pt x="35" y="541"/>
                  </a:lnTo>
                  <a:lnTo>
                    <a:pt x="35" y="530"/>
                  </a:lnTo>
                  <a:lnTo>
                    <a:pt x="46" y="484"/>
                  </a:lnTo>
                  <a:lnTo>
                    <a:pt x="55" y="458"/>
                  </a:lnTo>
                  <a:lnTo>
                    <a:pt x="70" y="433"/>
                  </a:lnTo>
                  <a:lnTo>
                    <a:pt x="95" y="409"/>
                  </a:lnTo>
                  <a:lnTo>
                    <a:pt x="130" y="379"/>
                  </a:lnTo>
                  <a:lnTo>
                    <a:pt x="171" y="344"/>
                  </a:lnTo>
                  <a:lnTo>
                    <a:pt x="236" y="286"/>
                  </a:lnTo>
                  <a:lnTo>
                    <a:pt x="254" y="261"/>
                  </a:lnTo>
                  <a:lnTo>
                    <a:pt x="277" y="222"/>
                  </a:lnTo>
                  <a:lnTo>
                    <a:pt x="284" y="199"/>
                  </a:lnTo>
                  <a:lnTo>
                    <a:pt x="289" y="167"/>
                  </a:lnTo>
                  <a:lnTo>
                    <a:pt x="290" y="129"/>
                  </a:lnTo>
                  <a:lnTo>
                    <a:pt x="286" y="105"/>
                  </a:lnTo>
                  <a:lnTo>
                    <a:pt x="284" y="82"/>
                  </a:lnTo>
                  <a:lnTo>
                    <a:pt x="281" y="67"/>
                  </a:lnTo>
                  <a:lnTo>
                    <a:pt x="278" y="31"/>
                  </a:lnTo>
                  <a:lnTo>
                    <a:pt x="276" y="23"/>
                  </a:lnTo>
                  <a:lnTo>
                    <a:pt x="269" y="7"/>
                  </a:lnTo>
                  <a:lnTo>
                    <a:pt x="262" y="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36" name="Freeform 12"/>
            <p:cNvSpPr>
              <a:spLocks/>
            </p:cNvSpPr>
            <p:nvPr/>
          </p:nvSpPr>
          <p:spPr bwMode="auto">
            <a:xfrm>
              <a:off x="1281" y="2062"/>
              <a:ext cx="118" cy="91"/>
            </a:xfrm>
            <a:custGeom>
              <a:avLst/>
              <a:gdLst>
                <a:gd name="T0" fmla="*/ 34623 w 70"/>
                <a:gd name="T1" fmla="*/ 1 h 69"/>
                <a:gd name="T2" fmla="*/ 29974 w 70"/>
                <a:gd name="T3" fmla="*/ 0 h 69"/>
                <a:gd name="T4" fmla="*/ 26803 w 70"/>
                <a:gd name="T5" fmla="*/ 86 h 69"/>
                <a:gd name="T6" fmla="*/ 24637 w 70"/>
                <a:gd name="T7" fmla="*/ 179 h 69"/>
                <a:gd name="T8" fmla="*/ 21503 w 70"/>
                <a:gd name="T9" fmla="*/ 260 h 69"/>
                <a:gd name="T10" fmla="*/ 19411 w 70"/>
                <a:gd name="T11" fmla="*/ 343 h 69"/>
                <a:gd name="T12" fmla="*/ 17331 w 70"/>
                <a:gd name="T13" fmla="*/ 459 h 69"/>
                <a:gd name="T14" fmla="*/ 15402 w 70"/>
                <a:gd name="T15" fmla="*/ 605 h 69"/>
                <a:gd name="T16" fmla="*/ 11515 w 70"/>
                <a:gd name="T17" fmla="*/ 786 h 69"/>
                <a:gd name="T18" fmla="*/ 9432 w 70"/>
                <a:gd name="T19" fmla="*/ 976 h 69"/>
                <a:gd name="T20" fmla="*/ 7823 w 70"/>
                <a:gd name="T21" fmla="*/ 1157 h 69"/>
                <a:gd name="T22" fmla="*/ 6831 w 70"/>
                <a:gd name="T23" fmla="*/ 1300 h 69"/>
                <a:gd name="T24" fmla="*/ 4052 w 70"/>
                <a:gd name="T25" fmla="*/ 1440 h 69"/>
                <a:gd name="T26" fmla="*/ 2202 w 70"/>
                <a:gd name="T27" fmla="*/ 1635 h 69"/>
                <a:gd name="T28" fmla="*/ 502 w 70"/>
                <a:gd name="T29" fmla="*/ 1767 h 69"/>
                <a:gd name="T30" fmla="*/ 0 w 70"/>
                <a:gd name="T31" fmla="*/ 1899 h 69"/>
                <a:gd name="T32" fmla="*/ 846 w 70"/>
                <a:gd name="T33" fmla="*/ 1899 h 69"/>
                <a:gd name="T34" fmla="*/ 3215 w 70"/>
                <a:gd name="T35" fmla="*/ 1767 h 69"/>
                <a:gd name="T36" fmla="*/ 4641 w 70"/>
                <a:gd name="T37" fmla="*/ 1584 h 69"/>
                <a:gd name="T38" fmla="*/ 6257 w 70"/>
                <a:gd name="T39" fmla="*/ 1402 h 69"/>
                <a:gd name="T40" fmla="*/ 8558 w 70"/>
                <a:gd name="T41" fmla="*/ 1287 h 69"/>
                <a:gd name="T42" fmla="*/ 9983 w 70"/>
                <a:gd name="T43" fmla="*/ 1063 h 69"/>
                <a:gd name="T44" fmla="*/ 12184 w 70"/>
                <a:gd name="T45" fmla="*/ 940 h 69"/>
                <a:gd name="T46" fmla="*/ 14615 w 70"/>
                <a:gd name="T47" fmla="*/ 692 h 69"/>
                <a:gd name="T48" fmla="*/ 17331 w 70"/>
                <a:gd name="T49" fmla="*/ 596 h 69"/>
                <a:gd name="T50" fmla="*/ 19411 w 70"/>
                <a:gd name="T51" fmla="*/ 452 h 69"/>
                <a:gd name="T52" fmla="*/ 20539 w 70"/>
                <a:gd name="T53" fmla="*/ 343 h 69"/>
                <a:gd name="T54" fmla="*/ 23753 w 70"/>
                <a:gd name="T55" fmla="*/ 260 h 69"/>
                <a:gd name="T56" fmla="*/ 25963 w 70"/>
                <a:gd name="T57" fmla="*/ 179 h 69"/>
                <a:gd name="T58" fmla="*/ 29166 w 70"/>
                <a:gd name="T59" fmla="*/ 149 h 69"/>
                <a:gd name="T60" fmla="*/ 31582 w 70"/>
                <a:gd name="T61" fmla="*/ 113 h 69"/>
                <a:gd name="T62" fmla="*/ 36248 w 70"/>
                <a:gd name="T63" fmla="*/ 179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"/>
                <a:gd name="T97" fmla="*/ 0 h 69"/>
                <a:gd name="T98" fmla="*/ 70 w 70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" h="69">
                  <a:moveTo>
                    <a:pt x="70" y="2"/>
                  </a:moveTo>
                  <a:lnTo>
                    <a:pt x="66" y="1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51" y="3"/>
                  </a:lnTo>
                  <a:lnTo>
                    <a:pt x="49" y="5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7" y="12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6" y="55"/>
                  </a:lnTo>
                  <a:lnTo>
                    <a:pt x="4" y="59"/>
                  </a:lnTo>
                  <a:lnTo>
                    <a:pt x="3" y="62"/>
                  </a:lnTo>
                  <a:lnTo>
                    <a:pt x="1" y="64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6" y="64"/>
                  </a:lnTo>
                  <a:lnTo>
                    <a:pt x="7" y="61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6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3" y="11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9" y="6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6" y="5"/>
                  </a:lnTo>
                  <a:lnTo>
                    <a:pt x="69" y="6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37" name="Freeform 13"/>
            <p:cNvSpPr>
              <a:spLocks/>
            </p:cNvSpPr>
            <p:nvPr/>
          </p:nvSpPr>
          <p:spPr bwMode="auto">
            <a:xfrm>
              <a:off x="1237" y="2153"/>
              <a:ext cx="47" cy="149"/>
            </a:xfrm>
            <a:custGeom>
              <a:avLst/>
              <a:gdLst>
                <a:gd name="T0" fmla="*/ 13116 w 28"/>
                <a:gd name="T1" fmla="*/ 0 h 114"/>
                <a:gd name="T2" fmla="*/ 13116 w 28"/>
                <a:gd name="T3" fmla="*/ 0 h 114"/>
                <a:gd name="T4" fmla="*/ 11862 w 28"/>
                <a:gd name="T5" fmla="*/ 60 h 114"/>
                <a:gd name="T6" fmla="*/ 11862 w 28"/>
                <a:gd name="T7" fmla="*/ 133 h 114"/>
                <a:gd name="T8" fmla="*/ 10471 w 28"/>
                <a:gd name="T9" fmla="*/ 248 h 114"/>
                <a:gd name="T10" fmla="*/ 10471 w 28"/>
                <a:gd name="T11" fmla="*/ 356 h 114"/>
                <a:gd name="T12" fmla="*/ 9638 w 28"/>
                <a:gd name="T13" fmla="*/ 423 h 114"/>
                <a:gd name="T14" fmla="*/ 8901 w 28"/>
                <a:gd name="T15" fmla="*/ 572 h 114"/>
                <a:gd name="T16" fmla="*/ 8703 w 28"/>
                <a:gd name="T17" fmla="*/ 646 h 114"/>
                <a:gd name="T18" fmla="*/ 7520 w 28"/>
                <a:gd name="T19" fmla="*/ 748 h 114"/>
                <a:gd name="T20" fmla="*/ 7520 w 28"/>
                <a:gd name="T21" fmla="*/ 808 h 114"/>
                <a:gd name="T22" fmla="*/ 6036 w 28"/>
                <a:gd name="T23" fmla="*/ 894 h 114"/>
                <a:gd name="T24" fmla="*/ 6036 w 28"/>
                <a:gd name="T25" fmla="*/ 991 h 114"/>
                <a:gd name="T26" fmla="*/ 5303 w 28"/>
                <a:gd name="T27" fmla="*/ 1103 h 114"/>
                <a:gd name="T28" fmla="*/ 5303 w 28"/>
                <a:gd name="T29" fmla="*/ 1168 h 114"/>
                <a:gd name="T30" fmla="*/ 3923 w 28"/>
                <a:gd name="T31" fmla="*/ 1380 h 114"/>
                <a:gd name="T32" fmla="*/ 3596 w 28"/>
                <a:gd name="T33" fmla="*/ 1527 h 114"/>
                <a:gd name="T34" fmla="*/ 3596 w 28"/>
                <a:gd name="T35" fmla="*/ 1614 h 114"/>
                <a:gd name="T36" fmla="*/ 3089 w 28"/>
                <a:gd name="T37" fmla="*/ 1693 h 114"/>
                <a:gd name="T38" fmla="*/ 2142 w 28"/>
                <a:gd name="T39" fmla="*/ 1787 h 114"/>
                <a:gd name="T40" fmla="*/ 494 w 28"/>
                <a:gd name="T41" fmla="*/ 2320 h 114"/>
                <a:gd name="T42" fmla="*/ 829 w 28"/>
                <a:gd name="T43" fmla="*/ 2421 h 114"/>
                <a:gd name="T44" fmla="*/ 829 w 28"/>
                <a:gd name="T45" fmla="*/ 2464 h 114"/>
                <a:gd name="T46" fmla="*/ 494 w 28"/>
                <a:gd name="T47" fmla="*/ 2530 h 114"/>
                <a:gd name="T48" fmla="*/ 0 w 28"/>
                <a:gd name="T49" fmla="*/ 2743 h 114"/>
                <a:gd name="T50" fmla="*/ 829 w 28"/>
                <a:gd name="T51" fmla="*/ 2805 h 114"/>
                <a:gd name="T52" fmla="*/ 829 w 28"/>
                <a:gd name="T53" fmla="*/ 2805 h 114"/>
                <a:gd name="T54" fmla="*/ 2337 w 28"/>
                <a:gd name="T55" fmla="*/ 2836 h 114"/>
                <a:gd name="T56" fmla="*/ 2337 w 28"/>
                <a:gd name="T57" fmla="*/ 2783 h 114"/>
                <a:gd name="T58" fmla="*/ 829 w 28"/>
                <a:gd name="T59" fmla="*/ 2743 h 114"/>
                <a:gd name="T60" fmla="*/ 1392 w 28"/>
                <a:gd name="T61" fmla="*/ 2563 h 114"/>
                <a:gd name="T62" fmla="*/ 2142 w 28"/>
                <a:gd name="T63" fmla="*/ 2464 h 114"/>
                <a:gd name="T64" fmla="*/ 2142 w 28"/>
                <a:gd name="T65" fmla="*/ 2421 h 114"/>
                <a:gd name="T66" fmla="*/ 2142 w 28"/>
                <a:gd name="T67" fmla="*/ 2336 h 114"/>
                <a:gd name="T68" fmla="*/ 3596 w 28"/>
                <a:gd name="T69" fmla="*/ 1787 h 114"/>
                <a:gd name="T70" fmla="*/ 3923 w 28"/>
                <a:gd name="T71" fmla="*/ 1717 h 114"/>
                <a:gd name="T72" fmla="*/ 3923 w 28"/>
                <a:gd name="T73" fmla="*/ 1614 h 114"/>
                <a:gd name="T74" fmla="*/ 4480 w 28"/>
                <a:gd name="T75" fmla="*/ 1549 h 114"/>
                <a:gd name="T76" fmla="*/ 5185 w 28"/>
                <a:gd name="T77" fmla="*/ 1380 h 114"/>
                <a:gd name="T78" fmla="*/ 6585 w 28"/>
                <a:gd name="T79" fmla="*/ 1168 h 114"/>
                <a:gd name="T80" fmla="*/ 7520 w 28"/>
                <a:gd name="T81" fmla="*/ 1103 h 114"/>
                <a:gd name="T82" fmla="*/ 7520 w 28"/>
                <a:gd name="T83" fmla="*/ 1039 h 114"/>
                <a:gd name="T84" fmla="*/ 8072 w 28"/>
                <a:gd name="T85" fmla="*/ 911 h 114"/>
                <a:gd name="T86" fmla="*/ 8072 w 28"/>
                <a:gd name="T87" fmla="*/ 808 h 114"/>
                <a:gd name="T88" fmla="*/ 9638 w 28"/>
                <a:gd name="T89" fmla="*/ 748 h 114"/>
                <a:gd name="T90" fmla="*/ 9638 w 28"/>
                <a:gd name="T91" fmla="*/ 646 h 114"/>
                <a:gd name="T92" fmla="*/ 10132 w 28"/>
                <a:gd name="T93" fmla="*/ 572 h 114"/>
                <a:gd name="T94" fmla="*/ 11053 w 28"/>
                <a:gd name="T95" fmla="*/ 465 h 114"/>
                <a:gd name="T96" fmla="*/ 11513 w 28"/>
                <a:gd name="T97" fmla="*/ 356 h 114"/>
                <a:gd name="T98" fmla="*/ 11513 w 28"/>
                <a:gd name="T99" fmla="*/ 272 h 114"/>
                <a:gd name="T100" fmla="*/ 13116 w 28"/>
                <a:gd name="T101" fmla="*/ 133 h 114"/>
                <a:gd name="T102" fmla="*/ 13116 w 28"/>
                <a:gd name="T103" fmla="*/ 60 h 114"/>
                <a:gd name="T104" fmla="*/ 14043 w 28"/>
                <a:gd name="T105" fmla="*/ 0 h 114"/>
                <a:gd name="T106" fmla="*/ 14043 w 28"/>
                <a:gd name="T107" fmla="*/ 0 h 114"/>
                <a:gd name="T108" fmla="*/ 13116 w 28"/>
                <a:gd name="T109" fmla="*/ 0 h 1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"/>
                <a:gd name="T166" fmla="*/ 0 h 114"/>
                <a:gd name="T167" fmla="*/ 28 w 28"/>
                <a:gd name="T168" fmla="*/ 114 h 1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" h="114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1" y="44"/>
                  </a:lnTo>
                  <a:lnTo>
                    <a:pt x="11" y="47"/>
                  </a:lnTo>
                  <a:lnTo>
                    <a:pt x="8" y="56"/>
                  </a:lnTo>
                  <a:lnTo>
                    <a:pt x="7" y="61"/>
                  </a:lnTo>
                  <a:lnTo>
                    <a:pt x="7" y="65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1" y="93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5" y="114"/>
                  </a:lnTo>
                  <a:lnTo>
                    <a:pt x="5" y="112"/>
                  </a:lnTo>
                  <a:lnTo>
                    <a:pt x="2" y="110"/>
                  </a:lnTo>
                  <a:lnTo>
                    <a:pt x="3" y="103"/>
                  </a:lnTo>
                  <a:lnTo>
                    <a:pt x="4" y="99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7" y="72"/>
                  </a:lnTo>
                  <a:lnTo>
                    <a:pt x="8" y="69"/>
                  </a:lnTo>
                  <a:lnTo>
                    <a:pt x="8" y="65"/>
                  </a:lnTo>
                  <a:lnTo>
                    <a:pt x="9" y="62"/>
                  </a:lnTo>
                  <a:lnTo>
                    <a:pt x="10" y="56"/>
                  </a:lnTo>
                  <a:lnTo>
                    <a:pt x="13" y="47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0" y="23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38" name="Freeform 14"/>
            <p:cNvSpPr>
              <a:spLocks/>
            </p:cNvSpPr>
            <p:nvPr/>
          </p:nvSpPr>
          <p:spPr bwMode="auto">
            <a:xfrm>
              <a:off x="1238" y="2301"/>
              <a:ext cx="14" cy="122"/>
            </a:xfrm>
            <a:custGeom>
              <a:avLst/>
              <a:gdLst>
                <a:gd name="T0" fmla="*/ 1066 w 8"/>
                <a:gd name="T1" fmla="*/ 0 h 93"/>
                <a:gd name="T2" fmla="*/ 0 w 8"/>
                <a:gd name="T3" fmla="*/ 150 h 93"/>
                <a:gd name="T4" fmla="*/ 1066 w 8"/>
                <a:gd name="T5" fmla="*/ 275 h 93"/>
                <a:gd name="T6" fmla="*/ 0 w 8"/>
                <a:gd name="T7" fmla="*/ 391 h 93"/>
                <a:gd name="T8" fmla="*/ 1066 w 8"/>
                <a:gd name="T9" fmla="*/ 559 h 93"/>
                <a:gd name="T10" fmla="*/ 1066 w 8"/>
                <a:gd name="T11" fmla="*/ 581 h 93"/>
                <a:gd name="T12" fmla="*/ 1066 w 8"/>
                <a:gd name="T13" fmla="*/ 673 h 93"/>
                <a:gd name="T14" fmla="*/ 1865 w 8"/>
                <a:gd name="T15" fmla="*/ 769 h 93"/>
                <a:gd name="T16" fmla="*/ 1066 w 8"/>
                <a:gd name="T17" fmla="*/ 962 h 93"/>
                <a:gd name="T18" fmla="*/ 1865 w 8"/>
                <a:gd name="T19" fmla="*/ 1194 h 93"/>
                <a:gd name="T20" fmla="*/ 2453 w 8"/>
                <a:gd name="T21" fmla="*/ 1312 h 93"/>
                <a:gd name="T22" fmla="*/ 1865 w 8"/>
                <a:gd name="T23" fmla="*/ 1404 h 93"/>
                <a:gd name="T24" fmla="*/ 1865 w 8"/>
                <a:gd name="T25" fmla="*/ 1484 h 93"/>
                <a:gd name="T26" fmla="*/ 2453 w 8"/>
                <a:gd name="T27" fmla="*/ 1585 h 93"/>
                <a:gd name="T28" fmla="*/ 2453 w 8"/>
                <a:gd name="T29" fmla="*/ 1694 h 93"/>
                <a:gd name="T30" fmla="*/ 3264 w 8"/>
                <a:gd name="T31" fmla="*/ 1797 h 93"/>
                <a:gd name="T32" fmla="*/ 4293 w 8"/>
                <a:gd name="T33" fmla="*/ 1977 h 93"/>
                <a:gd name="T34" fmla="*/ 4293 w 8"/>
                <a:gd name="T35" fmla="*/ 2022 h 93"/>
                <a:gd name="T36" fmla="*/ 3264 w 8"/>
                <a:gd name="T37" fmla="*/ 2167 h 93"/>
                <a:gd name="T38" fmla="*/ 4293 w 8"/>
                <a:gd name="T39" fmla="*/ 2222 h 93"/>
                <a:gd name="T40" fmla="*/ 4293 w 8"/>
                <a:gd name="T41" fmla="*/ 2357 h 93"/>
                <a:gd name="T42" fmla="*/ 4553 w 8"/>
                <a:gd name="T43" fmla="*/ 2357 h 93"/>
                <a:gd name="T44" fmla="*/ 6431 w 8"/>
                <a:gd name="T45" fmla="*/ 2416 h 93"/>
                <a:gd name="T46" fmla="*/ 6431 w 8"/>
                <a:gd name="T47" fmla="*/ 2317 h 93"/>
                <a:gd name="T48" fmla="*/ 6431 w 8"/>
                <a:gd name="T49" fmla="*/ 2357 h 93"/>
                <a:gd name="T50" fmla="*/ 5712 w 8"/>
                <a:gd name="T51" fmla="*/ 2317 h 93"/>
                <a:gd name="T52" fmla="*/ 5712 w 8"/>
                <a:gd name="T53" fmla="*/ 2222 h 93"/>
                <a:gd name="T54" fmla="*/ 6431 w 8"/>
                <a:gd name="T55" fmla="*/ 2141 h 93"/>
                <a:gd name="T56" fmla="*/ 6431 w 8"/>
                <a:gd name="T57" fmla="*/ 2079 h 93"/>
                <a:gd name="T58" fmla="*/ 4553 w 8"/>
                <a:gd name="T59" fmla="*/ 2022 h 93"/>
                <a:gd name="T60" fmla="*/ 5712 w 8"/>
                <a:gd name="T61" fmla="*/ 1977 h 93"/>
                <a:gd name="T62" fmla="*/ 4553 w 8"/>
                <a:gd name="T63" fmla="*/ 1737 h 93"/>
                <a:gd name="T64" fmla="*/ 4553 w 8"/>
                <a:gd name="T65" fmla="*/ 1694 h 93"/>
                <a:gd name="T66" fmla="*/ 5712 w 8"/>
                <a:gd name="T67" fmla="*/ 1599 h 93"/>
                <a:gd name="T68" fmla="*/ 4553 w 8"/>
                <a:gd name="T69" fmla="*/ 1442 h 93"/>
                <a:gd name="T70" fmla="*/ 3264 w 8"/>
                <a:gd name="T71" fmla="*/ 1404 h 93"/>
                <a:gd name="T72" fmla="*/ 4293 w 8"/>
                <a:gd name="T73" fmla="*/ 1312 h 93"/>
                <a:gd name="T74" fmla="*/ 4293 w 8"/>
                <a:gd name="T75" fmla="*/ 1219 h 93"/>
                <a:gd name="T76" fmla="*/ 4293 w 8"/>
                <a:gd name="T77" fmla="*/ 1000 h 93"/>
                <a:gd name="T78" fmla="*/ 4293 w 8"/>
                <a:gd name="T79" fmla="*/ 883 h 93"/>
                <a:gd name="T80" fmla="*/ 3264 w 8"/>
                <a:gd name="T81" fmla="*/ 733 h 93"/>
                <a:gd name="T82" fmla="*/ 2453 w 8"/>
                <a:gd name="T83" fmla="*/ 673 h 93"/>
                <a:gd name="T84" fmla="*/ 2453 w 8"/>
                <a:gd name="T85" fmla="*/ 586 h 93"/>
                <a:gd name="T86" fmla="*/ 3264 w 8"/>
                <a:gd name="T87" fmla="*/ 487 h 93"/>
                <a:gd name="T88" fmla="*/ 1865 w 8"/>
                <a:gd name="T89" fmla="*/ 391 h 93"/>
                <a:gd name="T90" fmla="*/ 2453 w 8"/>
                <a:gd name="T91" fmla="*/ 325 h 93"/>
                <a:gd name="T92" fmla="*/ 2453 w 8"/>
                <a:gd name="T93" fmla="*/ 150 h 93"/>
                <a:gd name="T94" fmla="*/ 3264 w 8"/>
                <a:gd name="T95" fmla="*/ 1 h 93"/>
                <a:gd name="T96" fmla="*/ 1066 w 8"/>
                <a:gd name="T97" fmla="*/ 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"/>
                <a:gd name="T148" fmla="*/ 0 h 93"/>
                <a:gd name="T149" fmla="*/ 8 w 8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" h="93">
                  <a:moveTo>
                    <a:pt x="1" y="0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1" y="37"/>
                  </a:lnTo>
                  <a:lnTo>
                    <a:pt x="2" y="46"/>
                  </a:lnTo>
                  <a:lnTo>
                    <a:pt x="3" y="50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3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4" y="83"/>
                  </a:lnTo>
                  <a:lnTo>
                    <a:pt x="5" y="85"/>
                  </a:lnTo>
                  <a:lnTo>
                    <a:pt x="5" y="91"/>
                  </a:lnTo>
                  <a:lnTo>
                    <a:pt x="6" y="91"/>
                  </a:lnTo>
                  <a:lnTo>
                    <a:pt x="8" y="93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7" y="89"/>
                  </a:lnTo>
                  <a:lnTo>
                    <a:pt x="7" y="8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3" y="6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39" name="Freeform 15"/>
            <p:cNvSpPr>
              <a:spLocks/>
            </p:cNvSpPr>
            <p:nvPr/>
          </p:nvSpPr>
          <p:spPr bwMode="auto">
            <a:xfrm>
              <a:off x="1249" y="2302"/>
              <a:ext cx="33" cy="118"/>
            </a:xfrm>
            <a:custGeom>
              <a:avLst/>
              <a:gdLst>
                <a:gd name="T0" fmla="*/ 711 w 20"/>
                <a:gd name="T1" fmla="*/ 2326 h 90"/>
                <a:gd name="T2" fmla="*/ 8093 w 20"/>
                <a:gd name="T3" fmla="*/ 2016 h 90"/>
                <a:gd name="T4" fmla="*/ 5268 w 20"/>
                <a:gd name="T5" fmla="*/ 0 h 90"/>
                <a:gd name="T6" fmla="*/ 3727 w 20"/>
                <a:gd name="T7" fmla="*/ 0 h 90"/>
                <a:gd name="T8" fmla="*/ 7359 w 20"/>
                <a:gd name="T9" fmla="*/ 2016 h 90"/>
                <a:gd name="T10" fmla="*/ 7636 w 20"/>
                <a:gd name="T11" fmla="*/ 1972 h 90"/>
                <a:gd name="T12" fmla="*/ 0 w 20"/>
                <a:gd name="T13" fmla="*/ 2326 h 90"/>
                <a:gd name="T14" fmla="*/ 711 w 20"/>
                <a:gd name="T15" fmla="*/ 2326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90"/>
                <a:gd name="T26" fmla="*/ 20 w 20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90">
                  <a:moveTo>
                    <a:pt x="2" y="90"/>
                  </a:moveTo>
                  <a:lnTo>
                    <a:pt x="20" y="78"/>
                  </a:lnTo>
                  <a:lnTo>
                    <a:pt x="13" y="0"/>
                  </a:lnTo>
                  <a:lnTo>
                    <a:pt x="9" y="0"/>
                  </a:lnTo>
                  <a:lnTo>
                    <a:pt x="18" y="78"/>
                  </a:lnTo>
                  <a:lnTo>
                    <a:pt x="19" y="76"/>
                  </a:lnTo>
                  <a:lnTo>
                    <a:pt x="0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0" name="Freeform 16"/>
            <p:cNvSpPr>
              <a:spLocks/>
            </p:cNvSpPr>
            <p:nvPr/>
          </p:nvSpPr>
          <p:spPr bwMode="auto">
            <a:xfrm>
              <a:off x="1264" y="2203"/>
              <a:ext cx="64" cy="99"/>
            </a:xfrm>
            <a:custGeom>
              <a:avLst/>
              <a:gdLst>
                <a:gd name="T0" fmla="*/ 2198 w 38"/>
                <a:gd name="T1" fmla="*/ 1811 h 76"/>
                <a:gd name="T2" fmla="*/ 2375 w 38"/>
                <a:gd name="T3" fmla="*/ 1583 h 76"/>
                <a:gd name="T4" fmla="*/ 2375 w 38"/>
                <a:gd name="T5" fmla="*/ 1563 h 76"/>
                <a:gd name="T6" fmla="*/ 3197 w 38"/>
                <a:gd name="T7" fmla="*/ 1488 h 76"/>
                <a:gd name="T8" fmla="*/ 4000 w 38"/>
                <a:gd name="T9" fmla="*/ 1434 h 76"/>
                <a:gd name="T10" fmla="*/ 4000 w 38"/>
                <a:gd name="T11" fmla="*/ 1351 h 76"/>
                <a:gd name="T12" fmla="*/ 4610 w 38"/>
                <a:gd name="T13" fmla="*/ 1262 h 76"/>
                <a:gd name="T14" fmla="*/ 5900 w 38"/>
                <a:gd name="T15" fmla="*/ 1256 h 76"/>
                <a:gd name="T16" fmla="*/ 6235 w 38"/>
                <a:gd name="T17" fmla="*/ 1101 h 76"/>
                <a:gd name="T18" fmla="*/ 7304 w 38"/>
                <a:gd name="T19" fmla="*/ 1076 h 76"/>
                <a:gd name="T20" fmla="*/ 7304 w 38"/>
                <a:gd name="T21" fmla="*/ 969 h 76"/>
                <a:gd name="T22" fmla="*/ 8303 w 38"/>
                <a:gd name="T23" fmla="*/ 964 h 76"/>
                <a:gd name="T24" fmla="*/ 9068 w 38"/>
                <a:gd name="T25" fmla="*/ 856 h 76"/>
                <a:gd name="T26" fmla="*/ 9068 w 38"/>
                <a:gd name="T27" fmla="*/ 779 h 76"/>
                <a:gd name="T28" fmla="*/ 9937 w 38"/>
                <a:gd name="T29" fmla="*/ 740 h 76"/>
                <a:gd name="T30" fmla="*/ 10796 w 38"/>
                <a:gd name="T31" fmla="*/ 649 h 76"/>
                <a:gd name="T32" fmla="*/ 11347 w 38"/>
                <a:gd name="T33" fmla="*/ 568 h 76"/>
                <a:gd name="T34" fmla="*/ 12301 w 38"/>
                <a:gd name="T35" fmla="*/ 531 h 76"/>
                <a:gd name="T36" fmla="*/ 12301 w 38"/>
                <a:gd name="T37" fmla="*/ 466 h 76"/>
                <a:gd name="T38" fmla="*/ 13644 w 38"/>
                <a:gd name="T39" fmla="*/ 408 h 76"/>
                <a:gd name="T40" fmla="*/ 13984 w 38"/>
                <a:gd name="T41" fmla="*/ 322 h 76"/>
                <a:gd name="T42" fmla="*/ 15272 w 38"/>
                <a:gd name="T43" fmla="*/ 293 h 76"/>
                <a:gd name="T44" fmla="*/ 16115 w 38"/>
                <a:gd name="T45" fmla="*/ 247 h 76"/>
                <a:gd name="T46" fmla="*/ 16115 w 38"/>
                <a:gd name="T47" fmla="*/ 225 h 76"/>
                <a:gd name="T48" fmla="*/ 17686 w 38"/>
                <a:gd name="T49" fmla="*/ 133 h 76"/>
                <a:gd name="T50" fmla="*/ 17686 w 38"/>
                <a:gd name="T51" fmla="*/ 102 h 76"/>
                <a:gd name="T52" fmla="*/ 18818 w 38"/>
                <a:gd name="T53" fmla="*/ 102 h 76"/>
                <a:gd name="T54" fmla="*/ 19111 w 38"/>
                <a:gd name="T55" fmla="*/ 102 h 76"/>
                <a:gd name="T56" fmla="*/ 19884 w 38"/>
                <a:gd name="T57" fmla="*/ 60 h 76"/>
                <a:gd name="T58" fmla="*/ 18818 w 38"/>
                <a:gd name="T59" fmla="*/ 0 h 76"/>
                <a:gd name="T60" fmla="*/ 19884 w 38"/>
                <a:gd name="T61" fmla="*/ 1 h 76"/>
                <a:gd name="T62" fmla="*/ 17686 w 38"/>
                <a:gd name="T63" fmla="*/ 0 h 76"/>
                <a:gd name="T64" fmla="*/ 16736 w 38"/>
                <a:gd name="T65" fmla="*/ 78 h 76"/>
                <a:gd name="T66" fmla="*/ 16736 w 38"/>
                <a:gd name="T67" fmla="*/ 78 h 76"/>
                <a:gd name="T68" fmla="*/ 15786 w 38"/>
                <a:gd name="T69" fmla="*/ 173 h 76"/>
                <a:gd name="T70" fmla="*/ 14486 w 38"/>
                <a:gd name="T71" fmla="*/ 184 h 76"/>
                <a:gd name="T72" fmla="*/ 13984 w 38"/>
                <a:gd name="T73" fmla="*/ 240 h 76"/>
                <a:gd name="T74" fmla="*/ 13076 w 38"/>
                <a:gd name="T75" fmla="*/ 313 h 76"/>
                <a:gd name="T76" fmla="*/ 12115 w 38"/>
                <a:gd name="T77" fmla="*/ 360 h 76"/>
                <a:gd name="T78" fmla="*/ 12115 w 38"/>
                <a:gd name="T79" fmla="*/ 408 h 76"/>
                <a:gd name="T80" fmla="*/ 10796 w 38"/>
                <a:gd name="T81" fmla="*/ 469 h 76"/>
                <a:gd name="T82" fmla="*/ 9937 w 38"/>
                <a:gd name="T83" fmla="*/ 531 h 76"/>
                <a:gd name="T84" fmla="*/ 9373 w 38"/>
                <a:gd name="T85" fmla="*/ 607 h 76"/>
                <a:gd name="T86" fmla="*/ 8303 w 38"/>
                <a:gd name="T87" fmla="*/ 692 h 76"/>
                <a:gd name="T88" fmla="*/ 7764 w 38"/>
                <a:gd name="T89" fmla="*/ 779 h 76"/>
                <a:gd name="T90" fmla="*/ 6737 w 38"/>
                <a:gd name="T91" fmla="*/ 845 h 76"/>
                <a:gd name="T92" fmla="*/ 6737 w 38"/>
                <a:gd name="T93" fmla="*/ 884 h 76"/>
                <a:gd name="T94" fmla="*/ 5900 w 38"/>
                <a:gd name="T95" fmla="*/ 926 h 76"/>
                <a:gd name="T96" fmla="*/ 5384 w 38"/>
                <a:gd name="T97" fmla="*/ 1037 h 76"/>
                <a:gd name="T98" fmla="*/ 5384 w 38"/>
                <a:gd name="T99" fmla="*/ 1101 h 76"/>
                <a:gd name="T100" fmla="*/ 3702 w 38"/>
                <a:gd name="T101" fmla="*/ 1174 h 76"/>
                <a:gd name="T102" fmla="*/ 3702 w 38"/>
                <a:gd name="T103" fmla="*/ 1206 h 76"/>
                <a:gd name="T104" fmla="*/ 2375 w 38"/>
                <a:gd name="T105" fmla="*/ 1342 h 76"/>
                <a:gd name="T106" fmla="*/ 2198 w 38"/>
                <a:gd name="T107" fmla="*/ 1434 h 76"/>
                <a:gd name="T108" fmla="*/ 2198 w 38"/>
                <a:gd name="T109" fmla="*/ 1488 h 76"/>
                <a:gd name="T110" fmla="*/ 1410 w 38"/>
                <a:gd name="T111" fmla="*/ 1563 h 76"/>
                <a:gd name="T112" fmla="*/ 497 w 38"/>
                <a:gd name="T113" fmla="*/ 1583 h 76"/>
                <a:gd name="T114" fmla="*/ 0 w 38"/>
                <a:gd name="T115" fmla="*/ 1811 h 76"/>
                <a:gd name="T116" fmla="*/ 2198 w 38"/>
                <a:gd name="T117" fmla="*/ 1811 h 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76"/>
                <a:gd name="T179" fmla="*/ 38 w 38"/>
                <a:gd name="T180" fmla="*/ 76 h 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76">
                  <a:moveTo>
                    <a:pt x="4" y="76"/>
                  </a:move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9" y="53"/>
                  </a:lnTo>
                  <a:lnTo>
                    <a:pt x="11" y="52"/>
                  </a:lnTo>
                  <a:lnTo>
                    <a:pt x="12" y="46"/>
                  </a:lnTo>
                  <a:lnTo>
                    <a:pt x="14" y="45"/>
                  </a:lnTo>
                  <a:lnTo>
                    <a:pt x="14" y="41"/>
                  </a:lnTo>
                  <a:lnTo>
                    <a:pt x="16" y="40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9" y="12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2" y="3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7" y="10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6" y="29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1" y="39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3" y="65"/>
                  </a:lnTo>
                  <a:lnTo>
                    <a:pt x="1" y="67"/>
                  </a:lnTo>
                  <a:lnTo>
                    <a:pt x="0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1" name="Freeform 17"/>
            <p:cNvSpPr>
              <a:spLocks/>
            </p:cNvSpPr>
            <p:nvPr/>
          </p:nvSpPr>
          <p:spPr bwMode="auto">
            <a:xfrm>
              <a:off x="1325" y="2161"/>
              <a:ext cx="62" cy="46"/>
            </a:xfrm>
            <a:custGeom>
              <a:avLst/>
              <a:gdLst>
                <a:gd name="T0" fmla="*/ 1372 w 37"/>
                <a:gd name="T1" fmla="*/ 929 h 35"/>
                <a:gd name="T2" fmla="*/ 1372 w 37"/>
                <a:gd name="T3" fmla="*/ 929 h 35"/>
                <a:gd name="T4" fmla="*/ 819 w 37"/>
                <a:gd name="T5" fmla="*/ 824 h 35"/>
                <a:gd name="T6" fmla="*/ 2125 w 37"/>
                <a:gd name="T7" fmla="*/ 824 h 35"/>
                <a:gd name="T8" fmla="*/ 2917 w 37"/>
                <a:gd name="T9" fmla="*/ 749 h 35"/>
                <a:gd name="T10" fmla="*/ 2917 w 37"/>
                <a:gd name="T11" fmla="*/ 749 h 35"/>
                <a:gd name="T12" fmla="*/ 3852 w 37"/>
                <a:gd name="T13" fmla="*/ 694 h 35"/>
                <a:gd name="T14" fmla="*/ 3852 w 37"/>
                <a:gd name="T15" fmla="*/ 644 h 35"/>
                <a:gd name="T16" fmla="*/ 4888 w 37"/>
                <a:gd name="T17" fmla="*/ 598 h 35"/>
                <a:gd name="T18" fmla="*/ 5216 w 37"/>
                <a:gd name="T19" fmla="*/ 570 h 35"/>
                <a:gd name="T20" fmla="*/ 5216 w 37"/>
                <a:gd name="T21" fmla="*/ 511 h 35"/>
                <a:gd name="T22" fmla="*/ 6455 w 37"/>
                <a:gd name="T23" fmla="*/ 490 h 35"/>
                <a:gd name="T24" fmla="*/ 7269 w 37"/>
                <a:gd name="T25" fmla="*/ 490 h 35"/>
                <a:gd name="T26" fmla="*/ 7269 w 37"/>
                <a:gd name="T27" fmla="*/ 434 h 35"/>
                <a:gd name="T28" fmla="*/ 7269 w 37"/>
                <a:gd name="T29" fmla="*/ 373 h 35"/>
                <a:gd name="T30" fmla="*/ 8191 w 37"/>
                <a:gd name="T31" fmla="*/ 402 h 35"/>
                <a:gd name="T32" fmla="*/ 8191 w 37"/>
                <a:gd name="T33" fmla="*/ 340 h 35"/>
                <a:gd name="T34" fmla="*/ 9380 w 37"/>
                <a:gd name="T35" fmla="*/ 284 h 35"/>
                <a:gd name="T36" fmla="*/ 10319 w 37"/>
                <a:gd name="T37" fmla="*/ 259 h 35"/>
                <a:gd name="T38" fmla="*/ 11378 w 37"/>
                <a:gd name="T39" fmla="*/ 216 h 35"/>
                <a:gd name="T40" fmla="*/ 11693 w 37"/>
                <a:gd name="T41" fmla="*/ 164 h 35"/>
                <a:gd name="T42" fmla="*/ 12180 w 37"/>
                <a:gd name="T43" fmla="*/ 191 h 35"/>
                <a:gd name="T44" fmla="*/ 13725 w 37"/>
                <a:gd name="T45" fmla="*/ 145 h 35"/>
                <a:gd name="T46" fmla="*/ 14645 w 37"/>
                <a:gd name="T47" fmla="*/ 110 h 35"/>
                <a:gd name="T48" fmla="*/ 15255 w 37"/>
                <a:gd name="T49" fmla="*/ 110 h 35"/>
                <a:gd name="T50" fmla="*/ 15255 w 37"/>
                <a:gd name="T51" fmla="*/ 110 h 35"/>
                <a:gd name="T52" fmla="*/ 18124 w 37"/>
                <a:gd name="T53" fmla="*/ 110 h 35"/>
                <a:gd name="T54" fmla="*/ 18124 w 37"/>
                <a:gd name="T55" fmla="*/ 1 h 35"/>
                <a:gd name="T56" fmla="*/ 15718 w 37"/>
                <a:gd name="T57" fmla="*/ 0 h 35"/>
                <a:gd name="T58" fmla="*/ 14645 w 37"/>
                <a:gd name="T59" fmla="*/ 64 h 35"/>
                <a:gd name="T60" fmla="*/ 13725 w 37"/>
                <a:gd name="T61" fmla="*/ 1 h 35"/>
                <a:gd name="T62" fmla="*/ 12945 w 37"/>
                <a:gd name="T63" fmla="*/ 84 h 35"/>
                <a:gd name="T64" fmla="*/ 11693 w 37"/>
                <a:gd name="T65" fmla="*/ 145 h 35"/>
                <a:gd name="T66" fmla="*/ 10816 w 37"/>
                <a:gd name="T67" fmla="*/ 164 h 35"/>
                <a:gd name="T68" fmla="*/ 9999 w 37"/>
                <a:gd name="T69" fmla="*/ 164 h 35"/>
                <a:gd name="T70" fmla="*/ 8740 w 37"/>
                <a:gd name="T71" fmla="*/ 251 h 35"/>
                <a:gd name="T72" fmla="*/ 8740 w 37"/>
                <a:gd name="T73" fmla="*/ 251 h 35"/>
                <a:gd name="T74" fmla="*/ 7839 w 37"/>
                <a:gd name="T75" fmla="*/ 284 h 35"/>
                <a:gd name="T76" fmla="*/ 7839 w 37"/>
                <a:gd name="T77" fmla="*/ 340 h 35"/>
                <a:gd name="T78" fmla="*/ 6790 w 37"/>
                <a:gd name="T79" fmla="*/ 373 h 35"/>
                <a:gd name="T80" fmla="*/ 6790 w 37"/>
                <a:gd name="T81" fmla="*/ 373 h 35"/>
                <a:gd name="T82" fmla="*/ 5216 w 37"/>
                <a:gd name="T83" fmla="*/ 434 h 35"/>
                <a:gd name="T84" fmla="*/ 5216 w 37"/>
                <a:gd name="T85" fmla="*/ 434 h 35"/>
                <a:gd name="T86" fmla="*/ 4338 w 37"/>
                <a:gd name="T87" fmla="*/ 511 h 35"/>
                <a:gd name="T88" fmla="*/ 4338 w 37"/>
                <a:gd name="T89" fmla="*/ 511 h 35"/>
                <a:gd name="T90" fmla="*/ 3561 w 37"/>
                <a:gd name="T91" fmla="*/ 528 h 35"/>
                <a:gd name="T92" fmla="*/ 3561 w 37"/>
                <a:gd name="T93" fmla="*/ 587 h 35"/>
                <a:gd name="T94" fmla="*/ 2299 w 37"/>
                <a:gd name="T95" fmla="*/ 644 h 35"/>
                <a:gd name="T96" fmla="*/ 1372 w 37"/>
                <a:gd name="T97" fmla="*/ 672 h 35"/>
                <a:gd name="T98" fmla="*/ 1372 w 37"/>
                <a:gd name="T99" fmla="*/ 707 h 35"/>
                <a:gd name="T100" fmla="*/ 819 w 37"/>
                <a:gd name="T101" fmla="*/ 771 h 35"/>
                <a:gd name="T102" fmla="*/ 489 w 37"/>
                <a:gd name="T103" fmla="*/ 771 h 35"/>
                <a:gd name="T104" fmla="*/ 0 w 37"/>
                <a:gd name="T105" fmla="*/ 912 h 35"/>
                <a:gd name="T106" fmla="*/ 0 w 37"/>
                <a:gd name="T107" fmla="*/ 846 h 35"/>
                <a:gd name="T108" fmla="*/ 1372 w 37"/>
                <a:gd name="T109" fmla="*/ 929 h 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"/>
                <a:gd name="T166" fmla="*/ 0 h 35"/>
                <a:gd name="T167" fmla="*/ 37 w 37"/>
                <a:gd name="T168" fmla="*/ 35 h 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" h="35">
                  <a:moveTo>
                    <a:pt x="3" y="35"/>
                  </a:moveTo>
                  <a:lnTo>
                    <a:pt x="3" y="35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5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2" name="Freeform 18"/>
            <p:cNvSpPr>
              <a:spLocks/>
            </p:cNvSpPr>
            <p:nvPr/>
          </p:nvSpPr>
          <p:spPr bwMode="auto">
            <a:xfrm>
              <a:off x="1384" y="2157"/>
              <a:ext cx="25" cy="9"/>
            </a:xfrm>
            <a:custGeom>
              <a:avLst/>
              <a:gdLst>
                <a:gd name="T0" fmla="*/ 797 w 15"/>
                <a:gd name="T1" fmla="*/ 140 h 7"/>
                <a:gd name="T2" fmla="*/ 6967 w 15"/>
                <a:gd name="T3" fmla="*/ 76 h 7"/>
                <a:gd name="T4" fmla="*/ 6263 w 15"/>
                <a:gd name="T5" fmla="*/ 0 h 7"/>
                <a:gd name="T6" fmla="*/ 0 w 15"/>
                <a:gd name="T7" fmla="*/ 76 h 7"/>
                <a:gd name="T8" fmla="*/ 797 w 15"/>
                <a:gd name="T9" fmla="*/ 14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7"/>
                <a:gd name="T17" fmla="*/ 15 w 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7">
                  <a:moveTo>
                    <a:pt x="2" y="7"/>
                  </a:moveTo>
                  <a:lnTo>
                    <a:pt x="15" y="4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3" name="Freeform 19"/>
            <p:cNvSpPr>
              <a:spLocks/>
            </p:cNvSpPr>
            <p:nvPr/>
          </p:nvSpPr>
          <p:spPr bwMode="auto">
            <a:xfrm>
              <a:off x="1409" y="2157"/>
              <a:ext cx="29" cy="34"/>
            </a:xfrm>
            <a:custGeom>
              <a:avLst/>
              <a:gdLst>
                <a:gd name="T0" fmla="*/ 0 w 17"/>
                <a:gd name="T1" fmla="*/ 102 h 26"/>
                <a:gd name="T2" fmla="*/ 0 w 17"/>
                <a:gd name="T3" fmla="*/ 102 h 26"/>
                <a:gd name="T4" fmla="*/ 1083 w 17"/>
                <a:gd name="T5" fmla="*/ 102 h 26"/>
                <a:gd name="T6" fmla="*/ 0 w 17"/>
                <a:gd name="T7" fmla="*/ 102 h 26"/>
                <a:gd name="T8" fmla="*/ 635 w 17"/>
                <a:gd name="T9" fmla="*/ 145 h 26"/>
                <a:gd name="T10" fmla="*/ 1847 w 17"/>
                <a:gd name="T11" fmla="*/ 190 h 26"/>
                <a:gd name="T12" fmla="*/ 3151 w 17"/>
                <a:gd name="T13" fmla="*/ 190 h 26"/>
                <a:gd name="T14" fmla="*/ 3151 w 17"/>
                <a:gd name="T15" fmla="*/ 190 h 26"/>
                <a:gd name="T16" fmla="*/ 3151 w 17"/>
                <a:gd name="T17" fmla="*/ 248 h 26"/>
                <a:gd name="T18" fmla="*/ 3524 w 17"/>
                <a:gd name="T19" fmla="*/ 298 h 26"/>
                <a:gd name="T20" fmla="*/ 4993 w 17"/>
                <a:gd name="T21" fmla="*/ 298 h 26"/>
                <a:gd name="T22" fmla="*/ 4993 w 17"/>
                <a:gd name="T23" fmla="*/ 298 h 26"/>
                <a:gd name="T24" fmla="*/ 5375 w 17"/>
                <a:gd name="T25" fmla="*/ 357 h 26"/>
                <a:gd name="T26" fmla="*/ 5375 w 17"/>
                <a:gd name="T27" fmla="*/ 390 h 26"/>
                <a:gd name="T28" fmla="*/ 6731 w 17"/>
                <a:gd name="T29" fmla="*/ 467 h 26"/>
                <a:gd name="T30" fmla="*/ 6731 w 17"/>
                <a:gd name="T31" fmla="*/ 467 h 26"/>
                <a:gd name="T32" fmla="*/ 6012 w 17"/>
                <a:gd name="T33" fmla="*/ 494 h 26"/>
                <a:gd name="T34" fmla="*/ 7098 w 17"/>
                <a:gd name="T35" fmla="*/ 494 h 26"/>
                <a:gd name="T36" fmla="*/ 7098 w 17"/>
                <a:gd name="T37" fmla="*/ 611 h 26"/>
                <a:gd name="T38" fmla="*/ 9169 w 17"/>
                <a:gd name="T39" fmla="*/ 646 h 26"/>
                <a:gd name="T40" fmla="*/ 7932 w 17"/>
                <a:gd name="T41" fmla="*/ 646 h 26"/>
                <a:gd name="T42" fmla="*/ 10256 w 17"/>
                <a:gd name="T43" fmla="*/ 611 h 26"/>
                <a:gd name="T44" fmla="*/ 10256 w 17"/>
                <a:gd name="T45" fmla="*/ 611 h 26"/>
                <a:gd name="T46" fmla="*/ 9536 w 17"/>
                <a:gd name="T47" fmla="*/ 554 h 26"/>
                <a:gd name="T48" fmla="*/ 9536 w 17"/>
                <a:gd name="T49" fmla="*/ 510 h 26"/>
                <a:gd name="T50" fmla="*/ 8517 w 17"/>
                <a:gd name="T51" fmla="*/ 473 h 26"/>
                <a:gd name="T52" fmla="*/ 8517 w 17"/>
                <a:gd name="T53" fmla="*/ 473 h 26"/>
                <a:gd name="T54" fmla="*/ 7932 w 17"/>
                <a:gd name="T55" fmla="*/ 424 h 26"/>
                <a:gd name="T56" fmla="*/ 6731 w 17"/>
                <a:gd name="T57" fmla="*/ 378 h 26"/>
                <a:gd name="T58" fmla="*/ 6731 w 17"/>
                <a:gd name="T59" fmla="*/ 324 h 26"/>
                <a:gd name="T60" fmla="*/ 6012 w 17"/>
                <a:gd name="T61" fmla="*/ 273 h 26"/>
                <a:gd name="T62" fmla="*/ 6012 w 17"/>
                <a:gd name="T63" fmla="*/ 273 h 26"/>
                <a:gd name="T64" fmla="*/ 4993 w 17"/>
                <a:gd name="T65" fmla="*/ 228 h 26"/>
                <a:gd name="T66" fmla="*/ 4993 w 17"/>
                <a:gd name="T67" fmla="*/ 228 h 26"/>
                <a:gd name="T68" fmla="*/ 4993 w 17"/>
                <a:gd name="T69" fmla="*/ 228 h 26"/>
                <a:gd name="T70" fmla="*/ 4161 w 17"/>
                <a:gd name="T71" fmla="*/ 133 h 26"/>
                <a:gd name="T72" fmla="*/ 3151 w 17"/>
                <a:gd name="T73" fmla="*/ 133 h 26"/>
                <a:gd name="T74" fmla="*/ 2439 w 17"/>
                <a:gd name="T75" fmla="*/ 78 h 26"/>
                <a:gd name="T76" fmla="*/ 2439 w 17"/>
                <a:gd name="T77" fmla="*/ 78 h 26"/>
                <a:gd name="T78" fmla="*/ 1083 w 17"/>
                <a:gd name="T79" fmla="*/ 60 h 26"/>
                <a:gd name="T80" fmla="*/ 1083 w 17"/>
                <a:gd name="T81" fmla="*/ 60 h 26"/>
                <a:gd name="T82" fmla="*/ 1083 w 17"/>
                <a:gd name="T83" fmla="*/ 1 h 26"/>
                <a:gd name="T84" fmla="*/ 0 w 17"/>
                <a:gd name="T85" fmla="*/ 0 h 26"/>
                <a:gd name="T86" fmla="*/ 0 w 17"/>
                <a:gd name="T87" fmla="*/ 102 h 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"/>
                <a:gd name="T133" fmla="*/ 0 h 26"/>
                <a:gd name="T134" fmla="*/ 17 w 17"/>
                <a:gd name="T135" fmla="*/ 26 h 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" h="2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4" name="Freeform 20"/>
            <p:cNvSpPr>
              <a:spLocks/>
            </p:cNvSpPr>
            <p:nvPr/>
          </p:nvSpPr>
          <p:spPr bwMode="auto">
            <a:xfrm>
              <a:off x="1413" y="2188"/>
              <a:ext cx="28" cy="97"/>
            </a:xfrm>
            <a:custGeom>
              <a:avLst/>
              <a:gdLst>
                <a:gd name="T0" fmla="*/ 4378 w 17"/>
                <a:gd name="T1" fmla="*/ 64 h 74"/>
                <a:gd name="T2" fmla="*/ 4834 w 17"/>
                <a:gd name="T3" fmla="*/ 0 h 74"/>
                <a:gd name="T4" fmla="*/ 4378 w 17"/>
                <a:gd name="T5" fmla="*/ 144 h 74"/>
                <a:gd name="T6" fmla="*/ 5187 w 17"/>
                <a:gd name="T7" fmla="*/ 149 h 74"/>
                <a:gd name="T8" fmla="*/ 4834 w 17"/>
                <a:gd name="T9" fmla="*/ 275 h 74"/>
                <a:gd name="T10" fmla="*/ 5187 w 17"/>
                <a:gd name="T11" fmla="*/ 391 h 74"/>
                <a:gd name="T12" fmla="*/ 5187 w 17"/>
                <a:gd name="T13" fmla="*/ 440 h 74"/>
                <a:gd name="T14" fmla="*/ 5621 w 17"/>
                <a:gd name="T15" fmla="*/ 513 h 74"/>
                <a:gd name="T16" fmla="*/ 5621 w 17"/>
                <a:gd name="T17" fmla="*/ 619 h 74"/>
                <a:gd name="T18" fmla="*/ 5187 w 17"/>
                <a:gd name="T19" fmla="*/ 731 h 74"/>
                <a:gd name="T20" fmla="*/ 4834 w 17"/>
                <a:gd name="T21" fmla="*/ 901 h 74"/>
                <a:gd name="T22" fmla="*/ 4834 w 17"/>
                <a:gd name="T23" fmla="*/ 991 h 74"/>
                <a:gd name="T24" fmla="*/ 4834 w 17"/>
                <a:gd name="T25" fmla="*/ 1017 h 74"/>
                <a:gd name="T26" fmla="*/ 4378 w 17"/>
                <a:gd name="T27" fmla="*/ 1210 h 74"/>
                <a:gd name="T28" fmla="*/ 3854 w 17"/>
                <a:gd name="T29" fmla="*/ 1256 h 74"/>
                <a:gd name="T30" fmla="*/ 3149 w 17"/>
                <a:gd name="T31" fmla="*/ 1333 h 74"/>
                <a:gd name="T32" fmla="*/ 1912 w 17"/>
                <a:gd name="T33" fmla="*/ 1631 h 74"/>
                <a:gd name="T34" fmla="*/ 1161 w 17"/>
                <a:gd name="T35" fmla="*/ 1653 h 74"/>
                <a:gd name="T36" fmla="*/ 0 w 17"/>
                <a:gd name="T37" fmla="*/ 1747 h 74"/>
                <a:gd name="T38" fmla="*/ 0 w 17"/>
                <a:gd name="T39" fmla="*/ 1826 h 74"/>
                <a:gd name="T40" fmla="*/ 0 w 17"/>
                <a:gd name="T41" fmla="*/ 1826 h 74"/>
                <a:gd name="T42" fmla="*/ 1161 w 17"/>
                <a:gd name="T43" fmla="*/ 1903 h 74"/>
                <a:gd name="T44" fmla="*/ 1161 w 17"/>
                <a:gd name="T45" fmla="*/ 1842 h 74"/>
                <a:gd name="T46" fmla="*/ 1782 w 17"/>
                <a:gd name="T47" fmla="*/ 1747 h 74"/>
                <a:gd name="T48" fmla="*/ 2340 w 17"/>
                <a:gd name="T49" fmla="*/ 1730 h 74"/>
                <a:gd name="T50" fmla="*/ 2935 w 17"/>
                <a:gd name="T51" fmla="*/ 1631 h 74"/>
                <a:gd name="T52" fmla="*/ 4834 w 17"/>
                <a:gd name="T53" fmla="*/ 1349 h 74"/>
                <a:gd name="T54" fmla="*/ 4834 w 17"/>
                <a:gd name="T55" fmla="*/ 1256 h 74"/>
                <a:gd name="T56" fmla="*/ 5621 w 17"/>
                <a:gd name="T57" fmla="*/ 1244 h 74"/>
                <a:gd name="T58" fmla="*/ 6050 w 17"/>
                <a:gd name="T59" fmla="*/ 1063 h 74"/>
                <a:gd name="T60" fmla="*/ 6050 w 17"/>
                <a:gd name="T61" fmla="*/ 1007 h 74"/>
                <a:gd name="T62" fmla="*/ 6348 w 17"/>
                <a:gd name="T63" fmla="*/ 901 h 74"/>
                <a:gd name="T64" fmla="*/ 6766 w 17"/>
                <a:gd name="T65" fmla="*/ 731 h 74"/>
                <a:gd name="T66" fmla="*/ 6348 w 17"/>
                <a:gd name="T67" fmla="*/ 619 h 74"/>
                <a:gd name="T68" fmla="*/ 6348 w 17"/>
                <a:gd name="T69" fmla="*/ 558 h 74"/>
                <a:gd name="T70" fmla="*/ 6766 w 17"/>
                <a:gd name="T71" fmla="*/ 440 h 74"/>
                <a:gd name="T72" fmla="*/ 6766 w 17"/>
                <a:gd name="T73" fmla="*/ 391 h 74"/>
                <a:gd name="T74" fmla="*/ 6050 w 17"/>
                <a:gd name="T75" fmla="*/ 275 h 74"/>
                <a:gd name="T76" fmla="*/ 6348 w 17"/>
                <a:gd name="T77" fmla="*/ 149 h 74"/>
                <a:gd name="T78" fmla="*/ 6050 w 17"/>
                <a:gd name="T79" fmla="*/ 110 h 74"/>
                <a:gd name="T80" fmla="*/ 6050 w 17"/>
                <a:gd name="T81" fmla="*/ 0 h 74"/>
                <a:gd name="T82" fmla="*/ 6050 w 17"/>
                <a:gd name="T83" fmla="*/ 0 h 74"/>
                <a:gd name="T84" fmla="*/ 4378 w 17"/>
                <a:gd name="T85" fmla="*/ 6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"/>
                <a:gd name="T130" fmla="*/ 0 h 74"/>
                <a:gd name="T131" fmla="*/ 17 w 17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" h="74">
                  <a:moveTo>
                    <a:pt x="11" y="2"/>
                  </a:moveTo>
                  <a:lnTo>
                    <a:pt x="12" y="0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2" y="11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8" y="52"/>
                  </a:lnTo>
                  <a:lnTo>
                    <a:pt x="5" y="63"/>
                  </a:lnTo>
                  <a:lnTo>
                    <a:pt x="3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6" y="67"/>
                  </a:lnTo>
                  <a:lnTo>
                    <a:pt x="7" y="63"/>
                  </a:lnTo>
                  <a:lnTo>
                    <a:pt x="12" y="53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7" y="28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5" y="11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5" name="Freeform 21"/>
            <p:cNvSpPr>
              <a:spLocks/>
            </p:cNvSpPr>
            <p:nvPr/>
          </p:nvSpPr>
          <p:spPr bwMode="auto">
            <a:xfrm>
              <a:off x="1195" y="2281"/>
              <a:ext cx="223" cy="170"/>
            </a:xfrm>
            <a:custGeom>
              <a:avLst/>
              <a:gdLst>
                <a:gd name="T0" fmla="*/ 70623 w 132"/>
                <a:gd name="T1" fmla="*/ 1 h 129"/>
                <a:gd name="T2" fmla="*/ 67348 w 132"/>
                <a:gd name="T3" fmla="*/ 149 h 129"/>
                <a:gd name="T4" fmla="*/ 64878 w 132"/>
                <a:gd name="T5" fmla="*/ 377 h 129"/>
                <a:gd name="T6" fmla="*/ 61183 w 132"/>
                <a:gd name="T7" fmla="*/ 540 h 129"/>
                <a:gd name="T8" fmla="*/ 56588 w 132"/>
                <a:gd name="T9" fmla="*/ 778 h 129"/>
                <a:gd name="T10" fmla="*/ 51895 w 132"/>
                <a:gd name="T11" fmla="*/ 1050 h 129"/>
                <a:gd name="T12" fmla="*/ 46376 w 132"/>
                <a:gd name="T13" fmla="*/ 1289 h 129"/>
                <a:gd name="T14" fmla="*/ 41657 w 132"/>
                <a:gd name="T15" fmla="*/ 1554 h 129"/>
                <a:gd name="T16" fmla="*/ 36216 w 132"/>
                <a:gd name="T17" fmla="*/ 1886 h 129"/>
                <a:gd name="T18" fmla="*/ 28264 w 132"/>
                <a:gd name="T19" fmla="*/ 2230 h 129"/>
                <a:gd name="T20" fmla="*/ 22732 w 132"/>
                <a:gd name="T21" fmla="*/ 2492 h 129"/>
                <a:gd name="T22" fmla="*/ 16730 w 132"/>
                <a:gd name="T23" fmla="*/ 2749 h 129"/>
                <a:gd name="T24" fmla="*/ 12535 w 132"/>
                <a:gd name="T25" fmla="*/ 2897 h 129"/>
                <a:gd name="T26" fmla="*/ 6045 w 132"/>
                <a:gd name="T27" fmla="*/ 3212 h 129"/>
                <a:gd name="T28" fmla="*/ 564 w 132"/>
                <a:gd name="T29" fmla="*/ 3428 h 129"/>
                <a:gd name="T30" fmla="*/ 0 w 132"/>
                <a:gd name="T31" fmla="*/ 3474 h 129"/>
                <a:gd name="T32" fmla="*/ 953 w 132"/>
                <a:gd name="T33" fmla="*/ 3541 h 129"/>
                <a:gd name="T34" fmla="*/ 3259 w 132"/>
                <a:gd name="T35" fmla="*/ 3393 h 129"/>
                <a:gd name="T36" fmla="*/ 8765 w 132"/>
                <a:gd name="T37" fmla="*/ 3197 h 129"/>
                <a:gd name="T38" fmla="*/ 12535 w 132"/>
                <a:gd name="T39" fmla="*/ 2951 h 129"/>
                <a:gd name="T40" fmla="*/ 17904 w 132"/>
                <a:gd name="T41" fmla="*/ 2799 h 129"/>
                <a:gd name="T42" fmla="*/ 23298 w 132"/>
                <a:gd name="T43" fmla="*/ 2555 h 129"/>
                <a:gd name="T44" fmla="*/ 29145 w 132"/>
                <a:gd name="T45" fmla="*/ 2275 h 129"/>
                <a:gd name="T46" fmla="*/ 37706 w 132"/>
                <a:gd name="T47" fmla="*/ 1954 h 129"/>
                <a:gd name="T48" fmla="*/ 42620 w 132"/>
                <a:gd name="T49" fmla="*/ 1629 h 129"/>
                <a:gd name="T50" fmla="*/ 47845 w 132"/>
                <a:gd name="T51" fmla="*/ 1384 h 129"/>
                <a:gd name="T52" fmla="*/ 54162 w 132"/>
                <a:gd name="T53" fmla="*/ 1050 h 129"/>
                <a:gd name="T54" fmla="*/ 58205 w 132"/>
                <a:gd name="T55" fmla="*/ 836 h 129"/>
                <a:gd name="T56" fmla="*/ 63234 w 132"/>
                <a:gd name="T57" fmla="*/ 605 h 129"/>
                <a:gd name="T58" fmla="*/ 66493 w 132"/>
                <a:gd name="T59" fmla="*/ 377 h 129"/>
                <a:gd name="T60" fmla="*/ 69122 w 132"/>
                <a:gd name="T61" fmla="*/ 217 h 129"/>
                <a:gd name="T62" fmla="*/ 70375 w 132"/>
                <a:gd name="T63" fmla="*/ 65 h 129"/>
                <a:gd name="T64" fmla="*/ 69745 w 132"/>
                <a:gd name="T65" fmla="*/ 0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129"/>
                <a:gd name="T101" fmla="*/ 132 w 132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129">
                  <a:moveTo>
                    <a:pt x="129" y="0"/>
                  </a:moveTo>
                  <a:lnTo>
                    <a:pt x="131" y="1"/>
                  </a:lnTo>
                  <a:lnTo>
                    <a:pt x="127" y="2"/>
                  </a:lnTo>
                  <a:lnTo>
                    <a:pt x="125" y="5"/>
                  </a:lnTo>
                  <a:lnTo>
                    <a:pt x="122" y="9"/>
                  </a:lnTo>
                  <a:lnTo>
                    <a:pt x="120" y="14"/>
                  </a:lnTo>
                  <a:lnTo>
                    <a:pt x="118" y="15"/>
                  </a:lnTo>
                  <a:lnTo>
                    <a:pt x="113" y="20"/>
                  </a:lnTo>
                  <a:lnTo>
                    <a:pt x="109" y="25"/>
                  </a:lnTo>
                  <a:lnTo>
                    <a:pt x="105" y="28"/>
                  </a:lnTo>
                  <a:lnTo>
                    <a:pt x="101" y="33"/>
                  </a:lnTo>
                  <a:lnTo>
                    <a:pt x="96" y="38"/>
                  </a:lnTo>
                  <a:lnTo>
                    <a:pt x="92" y="43"/>
                  </a:lnTo>
                  <a:lnTo>
                    <a:pt x="86" y="47"/>
                  </a:lnTo>
                  <a:lnTo>
                    <a:pt x="82" y="52"/>
                  </a:lnTo>
                  <a:lnTo>
                    <a:pt x="77" y="57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63" y="72"/>
                  </a:lnTo>
                  <a:lnTo>
                    <a:pt x="52" y="81"/>
                  </a:lnTo>
                  <a:lnTo>
                    <a:pt x="46" y="88"/>
                  </a:lnTo>
                  <a:lnTo>
                    <a:pt x="42" y="91"/>
                  </a:lnTo>
                  <a:lnTo>
                    <a:pt x="36" y="95"/>
                  </a:lnTo>
                  <a:lnTo>
                    <a:pt x="31" y="100"/>
                  </a:lnTo>
                  <a:lnTo>
                    <a:pt x="27" y="105"/>
                  </a:lnTo>
                  <a:lnTo>
                    <a:pt x="23" y="106"/>
                  </a:lnTo>
                  <a:lnTo>
                    <a:pt x="17" y="111"/>
                  </a:lnTo>
                  <a:lnTo>
                    <a:pt x="11" y="117"/>
                  </a:lnTo>
                  <a:lnTo>
                    <a:pt x="3" y="122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6" y="124"/>
                  </a:lnTo>
                  <a:lnTo>
                    <a:pt x="12" y="119"/>
                  </a:lnTo>
                  <a:lnTo>
                    <a:pt x="16" y="116"/>
                  </a:lnTo>
                  <a:lnTo>
                    <a:pt x="20" y="113"/>
                  </a:lnTo>
                  <a:lnTo>
                    <a:pt x="23" y="108"/>
                  </a:lnTo>
                  <a:lnTo>
                    <a:pt x="29" y="105"/>
                  </a:lnTo>
                  <a:lnTo>
                    <a:pt x="33" y="102"/>
                  </a:lnTo>
                  <a:lnTo>
                    <a:pt x="39" y="98"/>
                  </a:lnTo>
                  <a:lnTo>
                    <a:pt x="43" y="93"/>
                  </a:lnTo>
                  <a:lnTo>
                    <a:pt x="49" y="88"/>
                  </a:lnTo>
                  <a:lnTo>
                    <a:pt x="54" y="83"/>
                  </a:lnTo>
                  <a:lnTo>
                    <a:pt x="62" y="73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9" y="59"/>
                  </a:lnTo>
                  <a:lnTo>
                    <a:pt x="85" y="55"/>
                  </a:lnTo>
                  <a:lnTo>
                    <a:pt x="89" y="50"/>
                  </a:lnTo>
                  <a:lnTo>
                    <a:pt x="94" y="45"/>
                  </a:lnTo>
                  <a:lnTo>
                    <a:pt x="100" y="38"/>
                  </a:lnTo>
                  <a:lnTo>
                    <a:pt x="102" y="35"/>
                  </a:lnTo>
                  <a:lnTo>
                    <a:pt x="108" y="30"/>
                  </a:lnTo>
                  <a:lnTo>
                    <a:pt x="111" y="25"/>
                  </a:lnTo>
                  <a:lnTo>
                    <a:pt x="117" y="22"/>
                  </a:lnTo>
                  <a:lnTo>
                    <a:pt x="119" y="17"/>
                  </a:lnTo>
                  <a:lnTo>
                    <a:pt x="123" y="14"/>
                  </a:lnTo>
                  <a:lnTo>
                    <a:pt x="124" y="11"/>
                  </a:lnTo>
                  <a:lnTo>
                    <a:pt x="128" y="8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6" name="Freeform 22"/>
            <p:cNvSpPr>
              <a:spLocks/>
            </p:cNvSpPr>
            <p:nvPr/>
          </p:nvSpPr>
          <p:spPr bwMode="auto">
            <a:xfrm>
              <a:off x="1081" y="2448"/>
              <a:ext cx="117" cy="87"/>
            </a:xfrm>
            <a:custGeom>
              <a:avLst/>
              <a:gdLst>
                <a:gd name="T0" fmla="*/ 37838 w 69"/>
                <a:gd name="T1" fmla="*/ 0 h 66"/>
                <a:gd name="T2" fmla="*/ 37838 w 69"/>
                <a:gd name="T3" fmla="*/ 0 h 66"/>
                <a:gd name="T4" fmla="*/ 37318 w 69"/>
                <a:gd name="T5" fmla="*/ 0 h 66"/>
                <a:gd name="T6" fmla="*/ 36351 w 69"/>
                <a:gd name="T7" fmla="*/ 1 h 66"/>
                <a:gd name="T8" fmla="*/ 34474 w 69"/>
                <a:gd name="T9" fmla="*/ 149 h 66"/>
                <a:gd name="T10" fmla="*/ 33325 w 69"/>
                <a:gd name="T11" fmla="*/ 165 h 66"/>
                <a:gd name="T12" fmla="*/ 32217 w 69"/>
                <a:gd name="T13" fmla="*/ 217 h 66"/>
                <a:gd name="T14" fmla="*/ 31052 w 69"/>
                <a:gd name="T15" fmla="*/ 258 h 66"/>
                <a:gd name="T16" fmla="*/ 30003 w 69"/>
                <a:gd name="T17" fmla="*/ 340 h 66"/>
                <a:gd name="T18" fmla="*/ 28779 w 69"/>
                <a:gd name="T19" fmla="*/ 448 h 66"/>
                <a:gd name="T20" fmla="*/ 24948 w 69"/>
                <a:gd name="T21" fmla="*/ 540 h 66"/>
                <a:gd name="T22" fmla="*/ 23509 w 69"/>
                <a:gd name="T23" fmla="*/ 605 h 66"/>
                <a:gd name="T24" fmla="*/ 22612 w 69"/>
                <a:gd name="T25" fmla="*/ 692 h 66"/>
                <a:gd name="T26" fmla="*/ 19181 w 69"/>
                <a:gd name="T27" fmla="*/ 836 h 66"/>
                <a:gd name="T28" fmla="*/ 16972 w 69"/>
                <a:gd name="T29" fmla="*/ 912 h 66"/>
                <a:gd name="T30" fmla="*/ 15817 w 69"/>
                <a:gd name="T31" fmla="*/ 978 h 66"/>
                <a:gd name="T32" fmla="*/ 13864 w 69"/>
                <a:gd name="T33" fmla="*/ 1102 h 66"/>
                <a:gd name="T34" fmla="*/ 12979 w 69"/>
                <a:gd name="T35" fmla="*/ 1127 h 66"/>
                <a:gd name="T36" fmla="*/ 10661 w 69"/>
                <a:gd name="T37" fmla="*/ 1202 h 66"/>
                <a:gd name="T38" fmla="*/ 9630 w 69"/>
                <a:gd name="T39" fmla="*/ 1312 h 66"/>
                <a:gd name="T40" fmla="*/ 8176 w 69"/>
                <a:gd name="T41" fmla="*/ 1354 h 66"/>
                <a:gd name="T42" fmla="*/ 6287 w 69"/>
                <a:gd name="T43" fmla="*/ 1435 h 66"/>
                <a:gd name="T44" fmla="*/ 6287 w 69"/>
                <a:gd name="T45" fmla="*/ 1486 h 66"/>
                <a:gd name="T46" fmla="*/ 4822 w 69"/>
                <a:gd name="T47" fmla="*/ 1548 h 66"/>
                <a:gd name="T48" fmla="*/ 2839 w 69"/>
                <a:gd name="T49" fmla="*/ 1632 h 66"/>
                <a:gd name="T50" fmla="*/ 1674 w 69"/>
                <a:gd name="T51" fmla="*/ 1650 h 66"/>
                <a:gd name="T52" fmla="*/ 0 w 69"/>
                <a:gd name="T53" fmla="*/ 1699 h 66"/>
                <a:gd name="T54" fmla="*/ 0 w 69"/>
                <a:gd name="T55" fmla="*/ 1748 h 66"/>
                <a:gd name="T56" fmla="*/ 987 w 69"/>
                <a:gd name="T57" fmla="*/ 1826 h 66"/>
                <a:gd name="T58" fmla="*/ 987 w 69"/>
                <a:gd name="T59" fmla="*/ 1748 h 66"/>
                <a:gd name="T60" fmla="*/ 2320 w 69"/>
                <a:gd name="T61" fmla="*/ 1748 h 66"/>
                <a:gd name="T62" fmla="*/ 2320 w 69"/>
                <a:gd name="T63" fmla="*/ 1748 h 66"/>
                <a:gd name="T64" fmla="*/ 3349 w 69"/>
                <a:gd name="T65" fmla="*/ 1729 h 66"/>
                <a:gd name="T66" fmla="*/ 3349 w 69"/>
                <a:gd name="T67" fmla="*/ 1661 h 66"/>
                <a:gd name="T68" fmla="*/ 5679 w 69"/>
                <a:gd name="T69" fmla="*/ 1584 h 66"/>
                <a:gd name="T70" fmla="*/ 6671 w 69"/>
                <a:gd name="T71" fmla="*/ 1548 h 66"/>
                <a:gd name="T72" fmla="*/ 8163 w 69"/>
                <a:gd name="T73" fmla="*/ 1500 h 66"/>
                <a:gd name="T74" fmla="*/ 9630 w 69"/>
                <a:gd name="T75" fmla="*/ 1397 h 66"/>
                <a:gd name="T76" fmla="*/ 10661 w 69"/>
                <a:gd name="T77" fmla="*/ 1312 h 66"/>
                <a:gd name="T78" fmla="*/ 11990 w 69"/>
                <a:gd name="T79" fmla="*/ 1260 h 66"/>
                <a:gd name="T80" fmla="*/ 13864 w 69"/>
                <a:gd name="T81" fmla="*/ 1180 h 66"/>
                <a:gd name="T82" fmla="*/ 15308 w 69"/>
                <a:gd name="T83" fmla="*/ 1138 h 66"/>
                <a:gd name="T84" fmla="*/ 16329 w 69"/>
                <a:gd name="T85" fmla="*/ 1051 h 66"/>
                <a:gd name="T86" fmla="*/ 18657 w 69"/>
                <a:gd name="T87" fmla="*/ 956 h 66"/>
                <a:gd name="T88" fmla="*/ 20331 w 69"/>
                <a:gd name="T89" fmla="*/ 863 h 66"/>
                <a:gd name="T90" fmla="*/ 22612 w 69"/>
                <a:gd name="T91" fmla="*/ 797 h 66"/>
                <a:gd name="T92" fmla="*/ 22612 w 69"/>
                <a:gd name="T93" fmla="*/ 692 h 66"/>
                <a:gd name="T94" fmla="*/ 24948 w 69"/>
                <a:gd name="T95" fmla="*/ 655 h 66"/>
                <a:gd name="T96" fmla="*/ 26824 w 69"/>
                <a:gd name="T97" fmla="*/ 591 h 66"/>
                <a:gd name="T98" fmla="*/ 29316 w 69"/>
                <a:gd name="T99" fmla="*/ 448 h 66"/>
                <a:gd name="T100" fmla="*/ 31636 w 69"/>
                <a:gd name="T101" fmla="*/ 410 h 66"/>
                <a:gd name="T102" fmla="*/ 32217 w 69"/>
                <a:gd name="T103" fmla="*/ 286 h 66"/>
                <a:gd name="T104" fmla="*/ 33967 w 69"/>
                <a:gd name="T105" fmla="*/ 264 h 66"/>
                <a:gd name="T106" fmla="*/ 35582 w 69"/>
                <a:gd name="T107" fmla="*/ 217 h 66"/>
                <a:gd name="T108" fmla="*/ 35582 w 69"/>
                <a:gd name="T109" fmla="*/ 149 h 66"/>
                <a:gd name="T110" fmla="*/ 37838 w 69"/>
                <a:gd name="T111" fmla="*/ 86 h 66"/>
                <a:gd name="T112" fmla="*/ 37838 w 69"/>
                <a:gd name="T113" fmla="*/ 65 h 66"/>
                <a:gd name="T114" fmla="*/ 37838 w 69"/>
                <a:gd name="T115" fmla="*/ 86 h 66"/>
                <a:gd name="T116" fmla="*/ 38988 w 69"/>
                <a:gd name="T117" fmla="*/ 65 h 66"/>
                <a:gd name="T118" fmla="*/ 37838 w 69"/>
                <a:gd name="T119" fmla="*/ 0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"/>
                <a:gd name="T181" fmla="*/ 0 h 66"/>
                <a:gd name="T182" fmla="*/ 69 w 69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" h="66">
                  <a:moveTo>
                    <a:pt x="67" y="0"/>
                  </a:moveTo>
                  <a:lnTo>
                    <a:pt x="67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8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44" y="20"/>
                  </a:lnTo>
                  <a:lnTo>
                    <a:pt x="42" y="22"/>
                  </a:lnTo>
                  <a:lnTo>
                    <a:pt x="40" y="25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5" y="49"/>
                  </a:lnTo>
                  <a:lnTo>
                    <a:pt x="11" y="52"/>
                  </a:lnTo>
                  <a:lnTo>
                    <a:pt x="11" y="54"/>
                  </a:lnTo>
                  <a:lnTo>
                    <a:pt x="9" y="56"/>
                  </a:lnTo>
                  <a:lnTo>
                    <a:pt x="5" y="59"/>
                  </a:lnTo>
                  <a:lnTo>
                    <a:pt x="3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7" y="51"/>
                  </a:lnTo>
                  <a:lnTo>
                    <a:pt x="19" y="48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5"/>
                  </a:lnTo>
                  <a:lnTo>
                    <a:pt x="36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4" y="24"/>
                  </a:lnTo>
                  <a:lnTo>
                    <a:pt x="48" y="21"/>
                  </a:lnTo>
                  <a:lnTo>
                    <a:pt x="52" y="16"/>
                  </a:lnTo>
                  <a:lnTo>
                    <a:pt x="56" y="15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69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7" name="Freeform 23"/>
            <p:cNvSpPr>
              <a:spLocks/>
            </p:cNvSpPr>
            <p:nvPr/>
          </p:nvSpPr>
          <p:spPr bwMode="auto">
            <a:xfrm>
              <a:off x="980" y="2531"/>
              <a:ext cx="105" cy="122"/>
            </a:xfrm>
            <a:custGeom>
              <a:avLst/>
              <a:gdLst>
                <a:gd name="T0" fmla="*/ 34526 w 62"/>
                <a:gd name="T1" fmla="*/ 84 h 93"/>
                <a:gd name="T2" fmla="*/ 34526 w 62"/>
                <a:gd name="T3" fmla="*/ 1 h 93"/>
                <a:gd name="T4" fmla="*/ 33568 w 62"/>
                <a:gd name="T5" fmla="*/ 1 h 93"/>
                <a:gd name="T6" fmla="*/ 32203 w 62"/>
                <a:gd name="T7" fmla="*/ 0 h 93"/>
                <a:gd name="T8" fmla="*/ 31234 w 62"/>
                <a:gd name="T9" fmla="*/ 110 h 93"/>
                <a:gd name="T10" fmla="*/ 31234 w 62"/>
                <a:gd name="T11" fmla="*/ 144 h 93"/>
                <a:gd name="T12" fmla="*/ 29911 w 62"/>
                <a:gd name="T13" fmla="*/ 189 h 93"/>
                <a:gd name="T14" fmla="*/ 28882 w 62"/>
                <a:gd name="T15" fmla="*/ 248 h 93"/>
                <a:gd name="T16" fmla="*/ 27935 w 62"/>
                <a:gd name="T17" fmla="*/ 325 h 93"/>
                <a:gd name="T18" fmla="*/ 26257 w 62"/>
                <a:gd name="T19" fmla="*/ 391 h 93"/>
                <a:gd name="T20" fmla="*/ 24086 w 62"/>
                <a:gd name="T21" fmla="*/ 513 h 93"/>
                <a:gd name="T22" fmla="*/ 19345 w 62"/>
                <a:gd name="T23" fmla="*/ 733 h 93"/>
                <a:gd name="T24" fmla="*/ 17662 w 62"/>
                <a:gd name="T25" fmla="*/ 838 h 93"/>
                <a:gd name="T26" fmla="*/ 15504 w 62"/>
                <a:gd name="T27" fmla="*/ 929 h 93"/>
                <a:gd name="T28" fmla="*/ 11799 w 62"/>
                <a:gd name="T29" fmla="*/ 1259 h 93"/>
                <a:gd name="T30" fmla="*/ 10429 w 62"/>
                <a:gd name="T31" fmla="*/ 1324 h 93"/>
                <a:gd name="T32" fmla="*/ 8942 w 62"/>
                <a:gd name="T33" fmla="*/ 1409 h 93"/>
                <a:gd name="T34" fmla="*/ 7899 w 62"/>
                <a:gd name="T35" fmla="*/ 1507 h 93"/>
                <a:gd name="T36" fmla="*/ 4796 w 62"/>
                <a:gd name="T37" fmla="*/ 1737 h 93"/>
                <a:gd name="T38" fmla="*/ 3915 w 62"/>
                <a:gd name="T39" fmla="*/ 1831 h 93"/>
                <a:gd name="T40" fmla="*/ 2754 w 62"/>
                <a:gd name="T41" fmla="*/ 1892 h 93"/>
                <a:gd name="T42" fmla="*/ 960 w 62"/>
                <a:gd name="T43" fmla="*/ 2141 h 93"/>
                <a:gd name="T44" fmla="*/ 567 w 62"/>
                <a:gd name="T45" fmla="*/ 2172 h 93"/>
                <a:gd name="T46" fmla="*/ 0 w 62"/>
                <a:gd name="T47" fmla="*/ 2416 h 93"/>
                <a:gd name="T48" fmla="*/ 2312 w 62"/>
                <a:gd name="T49" fmla="*/ 2416 h 93"/>
                <a:gd name="T50" fmla="*/ 2754 w 62"/>
                <a:gd name="T51" fmla="*/ 2172 h 93"/>
                <a:gd name="T52" fmla="*/ 2754 w 62"/>
                <a:gd name="T53" fmla="*/ 2141 h 93"/>
                <a:gd name="T54" fmla="*/ 3333 w 62"/>
                <a:gd name="T55" fmla="*/ 1993 h 93"/>
                <a:gd name="T56" fmla="*/ 4664 w 62"/>
                <a:gd name="T57" fmla="*/ 1977 h 93"/>
                <a:gd name="T58" fmla="*/ 4664 w 62"/>
                <a:gd name="T59" fmla="*/ 1848 h 93"/>
                <a:gd name="T60" fmla="*/ 7248 w 62"/>
                <a:gd name="T61" fmla="*/ 1797 h 93"/>
                <a:gd name="T62" fmla="*/ 8942 w 62"/>
                <a:gd name="T63" fmla="*/ 1566 h 93"/>
                <a:gd name="T64" fmla="*/ 9867 w 62"/>
                <a:gd name="T65" fmla="*/ 1484 h 93"/>
                <a:gd name="T66" fmla="*/ 11228 w 62"/>
                <a:gd name="T67" fmla="*/ 1404 h 93"/>
                <a:gd name="T68" fmla="*/ 13377 w 62"/>
                <a:gd name="T69" fmla="*/ 1262 h 93"/>
                <a:gd name="T70" fmla="*/ 17662 w 62"/>
                <a:gd name="T71" fmla="*/ 962 h 93"/>
                <a:gd name="T72" fmla="*/ 19345 w 62"/>
                <a:gd name="T73" fmla="*/ 929 h 93"/>
                <a:gd name="T74" fmla="*/ 20978 w 62"/>
                <a:gd name="T75" fmla="*/ 769 h 93"/>
                <a:gd name="T76" fmla="*/ 24966 w 62"/>
                <a:gd name="T77" fmla="*/ 581 h 93"/>
                <a:gd name="T78" fmla="*/ 27419 w 62"/>
                <a:gd name="T79" fmla="*/ 426 h 93"/>
                <a:gd name="T80" fmla="*/ 29449 w 62"/>
                <a:gd name="T81" fmla="*/ 361 h 93"/>
                <a:gd name="T82" fmla="*/ 29449 w 62"/>
                <a:gd name="T83" fmla="*/ 275 h 93"/>
                <a:gd name="T84" fmla="*/ 30718 w 62"/>
                <a:gd name="T85" fmla="*/ 248 h 93"/>
                <a:gd name="T86" fmla="*/ 31879 w 62"/>
                <a:gd name="T87" fmla="*/ 197 h 93"/>
                <a:gd name="T88" fmla="*/ 32762 w 62"/>
                <a:gd name="T89" fmla="*/ 150 h 93"/>
                <a:gd name="T90" fmla="*/ 34526 w 62"/>
                <a:gd name="T91" fmla="*/ 84 h 93"/>
                <a:gd name="T92" fmla="*/ 34526 w 62"/>
                <a:gd name="T93" fmla="*/ 84 h 93"/>
                <a:gd name="T94" fmla="*/ 34526 w 62"/>
                <a:gd name="T95" fmla="*/ 1 h 93"/>
                <a:gd name="T96" fmla="*/ 34526 w 62"/>
                <a:gd name="T97" fmla="*/ 84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"/>
                <a:gd name="T148" fmla="*/ 0 h 93"/>
                <a:gd name="T149" fmla="*/ 62 w 62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" h="93">
                  <a:moveTo>
                    <a:pt x="62" y="3"/>
                  </a:moveTo>
                  <a:lnTo>
                    <a:pt x="62" y="1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4" y="7"/>
                  </a:lnTo>
                  <a:lnTo>
                    <a:pt x="52" y="9"/>
                  </a:lnTo>
                  <a:lnTo>
                    <a:pt x="50" y="12"/>
                  </a:lnTo>
                  <a:lnTo>
                    <a:pt x="47" y="15"/>
                  </a:lnTo>
                  <a:lnTo>
                    <a:pt x="43" y="20"/>
                  </a:lnTo>
                  <a:lnTo>
                    <a:pt x="35" y="28"/>
                  </a:lnTo>
                  <a:lnTo>
                    <a:pt x="32" y="33"/>
                  </a:lnTo>
                  <a:lnTo>
                    <a:pt x="28" y="36"/>
                  </a:lnTo>
                  <a:lnTo>
                    <a:pt x="21" y="48"/>
                  </a:lnTo>
                  <a:lnTo>
                    <a:pt x="19" y="51"/>
                  </a:lnTo>
                  <a:lnTo>
                    <a:pt x="16" y="55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7" y="70"/>
                  </a:lnTo>
                  <a:lnTo>
                    <a:pt x="5" y="73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93"/>
                  </a:lnTo>
                  <a:lnTo>
                    <a:pt x="4" y="93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3" y="69"/>
                  </a:lnTo>
                  <a:lnTo>
                    <a:pt x="16" y="60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4" y="49"/>
                  </a:lnTo>
                  <a:lnTo>
                    <a:pt x="32" y="37"/>
                  </a:lnTo>
                  <a:lnTo>
                    <a:pt x="35" y="36"/>
                  </a:lnTo>
                  <a:lnTo>
                    <a:pt x="38" y="30"/>
                  </a:lnTo>
                  <a:lnTo>
                    <a:pt x="45" y="22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8" name="Freeform 24"/>
            <p:cNvSpPr>
              <a:spLocks/>
            </p:cNvSpPr>
            <p:nvPr/>
          </p:nvSpPr>
          <p:spPr bwMode="auto">
            <a:xfrm>
              <a:off x="965" y="2650"/>
              <a:ext cx="18" cy="122"/>
            </a:xfrm>
            <a:custGeom>
              <a:avLst/>
              <a:gdLst>
                <a:gd name="T0" fmla="*/ 3952 w 11"/>
                <a:gd name="T1" fmla="*/ 110 h 93"/>
                <a:gd name="T2" fmla="*/ 3952 w 11"/>
                <a:gd name="T3" fmla="*/ 0 h 93"/>
                <a:gd name="T4" fmla="*/ 3463 w 11"/>
                <a:gd name="T5" fmla="*/ 0 h 93"/>
                <a:gd name="T6" fmla="*/ 2209 w 11"/>
                <a:gd name="T7" fmla="*/ 248 h 93"/>
                <a:gd name="T8" fmla="*/ 2209 w 11"/>
                <a:gd name="T9" fmla="*/ 248 h 93"/>
                <a:gd name="T10" fmla="*/ 2209 w 11"/>
                <a:gd name="T11" fmla="*/ 325 h 93"/>
                <a:gd name="T12" fmla="*/ 2209 w 11"/>
                <a:gd name="T13" fmla="*/ 361 h 93"/>
                <a:gd name="T14" fmla="*/ 1082 w 11"/>
                <a:gd name="T15" fmla="*/ 443 h 93"/>
                <a:gd name="T16" fmla="*/ 1771 w 11"/>
                <a:gd name="T17" fmla="*/ 487 h 93"/>
                <a:gd name="T18" fmla="*/ 1082 w 11"/>
                <a:gd name="T19" fmla="*/ 586 h 93"/>
                <a:gd name="T20" fmla="*/ 661 w 11"/>
                <a:gd name="T21" fmla="*/ 639 h 93"/>
                <a:gd name="T22" fmla="*/ 1476 w 11"/>
                <a:gd name="T23" fmla="*/ 733 h 93"/>
                <a:gd name="T24" fmla="*/ 404 w 11"/>
                <a:gd name="T25" fmla="*/ 819 h 93"/>
                <a:gd name="T26" fmla="*/ 1082 w 11"/>
                <a:gd name="T27" fmla="*/ 929 h 93"/>
                <a:gd name="T28" fmla="*/ 0 w 11"/>
                <a:gd name="T29" fmla="*/ 1009 h 93"/>
                <a:gd name="T30" fmla="*/ 661 w 11"/>
                <a:gd name="T31" fmla="*/ 1099 h 93"/>
                <a:gd name="T32" fmla="*/ 404 w 11"/>
                <a:gd name="T33" fmla="*/ 1194 h 93"/>
                <a:gd name="T34" fmla="*/ 404 w 11"/>
                <a:gd name="T35" fmla="*/ 1312 h 93"/>
                <a:gd name="T36" fmla="*/ 0 w 11"/>
                <a:gd name="T37" fmla="*/ 1396 h 93"/>
                <a:gd name="T38" fmla="*/ 661 w 11"/>
                <a:gd name="T39" fmla="*/ 1484 h 93"/>
                <a:gd name="T40" fmla="*/ 661 w 11"/>
                <a:gd name="T41" fmla="*/ 1831 h 93"/>
                <a:gd name="T42" fmla="*/ 1082 w 11"/>
                <a:gd name="T43" fmla="*/ 2167 h 93"/>
                <a:gd name="T44" fmla="*/ 1771 w 11"/>
                <a:gd name="T45" fmla="*/ 2258 h 93"/>
                <a:gd name="T46" fmla="*/ 2209 w 11"/>
                <a:gd name="T47" fmla="*/ 2416 h 93"/>
                <a:gd name="T48" fmla="*/ 3463 w 11"/>
                <a:gd name="T49" fmla="*/ 2416 h 93"/>
                <a:gd name="T50" fmla="*/ 2898 w 11"/>
                <a:gd name="T51" fmla="*/ 2258 h 93"/>
                <a:gd name="T52" fmla="*/ 2415 w 11"/>
                <a:gd name="T53" fmla="*/ 2141 h 93"/>
                <a:gd name="T54" fmla="*/ 1082 w 11"/>
                <a:gd name="T55" fmla="*/ 1831 h 93"/>
                <a:gd name="T56" fmla="*/ 1082 w 11"/>
                <a:gd name="T57" fmla="*/ 1507 h 93"/>
                <a:gd name="T58" fmla="*/ 1476 w 11"/>
                <a:gd name="T59" fmla="*/ 1404 h 93"/>
                <a:gd name="T60" fmla="*/ 661 w 11"/>
                <a:gd name="T61" fmla="*/ 1312 h 93"/>
                <a:gd name="T62" fmla="*/ 1082 w 11"/>
                <a:gd name="T63" fmla="*/ 1219 h 93"/>
                <a:gd name="T64" fmla="*/ 1082 w 11"/>
                <a:gd name="T65" fmla="*/ 1099 h 93"/>
                <a:gd name="T66" fmla="*/ 1476 w 11"/>
                <a:gd name="T67" fmla="*/ 1009 h 93"/>
                <a:gd name="T68" fmla="*/ 1476 w 11"/>
                <a:gd name="T69" fmla="*/ 929 h 93"/>
                <a:gd name="T70" fmla="*/ 1771 w 11"/>
                <a:gd name="T71" fmla="*/ 819 h 93"/>
                <a:gd name="T72" fmla="*/ 1771 w 11"/>
                <a:gd name="T73" fmla="*/ 762 h 93"/>
                <a:gd name="T74" fmla="*/ 2209 w 11"/>
                <a:gd name="T75" fmla="*/ 639 h 93"/>
                <a:gd name="T76" fmla="*/ 2209 w 11"/>
                <a:gd name="T77" fmla="*/ 586 h 93"/>
                <a:gd name="T78" fmla="*/ 2415 w 11"/>
                <a:gd name="T79" fmla="*/ 513 h 93"/>
                <a:gd name="T80" fmla="*/ 2415 w 11"/>
                <a:gd name="T81" fmla="*/ 474 h 93"/>
                <a:gd name="T82" fmla="*/ 2415 w 11"/>
                <a:gd name="T83" fmla="*/ 361 h 93"/>
                <a:gd name="T84" fmla="*/ 2898 w 11"/>
                <a:gd name="T85" fmla="*/ 325 h 93"/>
                <a:gd name="T86" fmla="*/ 2898 w 11"/>
                <a:gd name="T87" fmla="*/ 275 h 93"/>
                <a:gd name="T88" fmla="*/ 3615 w 11"/>
                <a:gd name="T89" fmla="*/ 248 h 93"/>
                <a:gd name="T90" fmla="*/ 3463 w 11"/>
                <a:gd name="T91" fmla="*/ 64 h 93"/>
                <a:gd name="T92" fmla="*/ 3952 w 11"/>
                <a:gd name="T93" fmla="*/ 110 h 93"/>
                <a:gd name="T94" fmla="*/ 3952 w 11"/>
                <a:gd name="T95" fmla="*/ 0 h 93"/>
                <a:gd name="T96" fmla="*/ 3952 w 11"/>
                <a:gd name="T97" fmla="*/ 11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"/>
                <a:gd name="T148" fmla="*/ 0 h 93"/>
                <a:gd name="T149" fmla="*/ 11 w 11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" h="93">
                  <a:moveTo>
                    <a:pt x="11" y="4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2" y="57"/>
                  </a:lnTo>
                  <a:lnTo>
                    <a:pt x="2" y="70"/>
                  </a:lnTo>
                  <a:lnTo>
                    <a:pt x="3" y="83"/>
                  </a:lnTo>
                  <a:lnTo>
                    <a:pt x="5" y="87"/>
                  </a:lnTo>
                  <a:lnTo>
                    <a:pt x="6" y="93"/>
                  </a:lnTo>
                  <a:lnTo>
                    <a:pt x="9" y="93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3" y="70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49" name="Freeform 25"/>
            <p:cNvSpPr>
              <a:spLocks/>
            </p:cNvSpPr>
            <p:nvPr/>
          </p:nvSpPr>
          <p:spPr bwMode="auto">
            <a:xfrm>
              <a:off x="973" y="2772"/>
              <a:ext cx="95" cy="136"/>
            </a:xfrm>
            <a:custGeom>
              <a:avLst/>
              <a:gdLst>
                <a:gd name="T0" fmla="*/ 582 w 56"/>
                <a:gd name="T1" fmla="*/ 0 h 104"/>
                <a:gd name="T2" fmla="*/ 582 w 56"/>
                <a:gd name="T3" fmla="*/ 0 h 104"/>
                <a:gd name="T4" fmla="*/ 0 w 56"/>
                <a:gd name="T5" fmla="*/ 78 h 104"/>
                <a:gd name="T6" fmla="*/ 2334 w 56"/>
                <a:gd name="T7" fmla="*/ 324 h 104"/>
                <a:gd name="T8" fmla="*/ 3352 w 56"/>
                <a:gd name="T9" fmla="*/ 424 h 104"/>
                <a:gd name="T10" fmla="*/ 4818 w 56"/>
                <a:gd name="T11" fmla="*/ 646 h 104"/>
                <a:gd name="T12" fmla="*/ 4864 w 56"/>
                <a:gd name="T13" fmla="*/ 749 h 104"/>
                <a:gd name="T14" fmla="*/ 6317 w 56"/>
                <a:gd name="T15" fmla="*/ 845 h 104"/>
                <a:gd name="T16" fmla="*/ 8251 w 56"/>
                <a:gd name="T17" fmla="*/ 1055 h 104"/>
                <a:gd name="T18" fmla="*/ 9062 w 56"/>
                <a:gd name="T19" fmla="*/ 1140 h 104"/>
                <a:gd name="T20" fmla="*/ 10716 w 56"/>
                <a:gd name="T21" fmla="*/ 1280 h 104"/>
                <a:gd name="T22" fmla="*/ 12487 w 56"/>
                <a:gd name="T23" fmla="*/ 1380 h 104"/>
                <a:gd name="T24" fmla="*/ 13012 w 56"/>
                <a:gd name="T25" fmla="*/ 1480 h 104"/>
                <a:gd name="T26" fmla="*/ 15373 w 56"/>
                <a:gd name="T27" fmla="*/ 1565 h 104"/>
                <a:gd name="T28" fmla="*/ 17244 w 56"/>
                <a:gd name="T29" fmla="*/ 1636 h 104"/>
                <a:gd name="T30" fmla="*/ 17828 w 56"/>
                <a:gd name="T31" fmla="*/ 1788 h 104"/>
                <a:gd name="T32" fmla="*/ 19327 w 56"/>
                <a:gd name="T33" fmla="*/ 1866 h 104"/>
                <a:gd name="T34" fmla="*/ 24430 w 56"/>
                <a:gd name="T35" fmla="*/ 2189 h 104"/>
                <a:gd name="T36" fmla="*/ 24430 w 56"/>
                <a:gd name="T37" fmla="*/ 2224 h 104"/>
                <a:gd name="T38" fmla="*/ 26079 w 56"/>
                <a:gd name="T39" fmla="*/ 2338 h 104"/>
                <a:gd name="T40" fmla="*/ 27009 w 56"/>
                <a:gd name="T41" fmla="*/ 2360 h 104"/>
                <a:gd name="T42" fmla="*/ 27760 w 56"/>
                <a:gd name="T43" fmla="*/ 2414 h 104"/>
                <a:gd name="T44" fmla="*/ 30839 w 56"/>
                <a:gd name="T45" fmla="*/ 2611 h 104"/>
                <a:gd name="T46" fmla="*/ 30839 w 56"/>
                <a:gd name="T47" fmla="*/ 2611 h 104"/>
                <a:gd name="T48" fmla="*/ 31754 w 56"/>
                <a:gd name="T49" fmla="*/ 2550 h 104"/>
                <a:gd name="T50" fmla="*/ 31754 w 56"/>
                <a:gd name="T51" fmla="*/ 2550 h 104"/>
                <a:gd name="T52" fmla="*/ 29253 w 56"/>
                <a:gd name="T53" fmla="*/ 2414 h 104"/>
                <a:gd name="T54" fmla="*/ 28385 w 56"/>
                <a:gd name="T55" fmla="*/ 2360 h 104"/>
                <a:gd name="T56" fmla="*/ 27009 w 56"/>
                <a:gd name="T57" fmla="*/ 2251 h 104"/>
                <a:gd name="T58" fmla="*/ 26890 w 56"/>
                <a:gd name="T59" fmla="*/ 2251 h 104"/>
                <a:gd name="T60" fmla="*/ 25497 w 56"/>
                <a:gd name="T61" fmla="*/ 2139 h 104"/>
                <a:gd name="T62" fmla="*/ 20372 w 56"/>
                <a:gd name="T63" fmla="*/ 1854 h 104"/>
                <a:gd name="T64" fmla="*/ 19789 w 56"/>
                <a:gd name="T65" fmla="*/ 1751 h 104"/>
                <a:gd name="T66" fmla="*/ 17244 w 56"/>
                <a:gd name="T67" fmla="*/ 1612 h 104"/>
                <a:gd name="T68" fmla="*/ 16364 w 56"/>
                <a:gd name="T69" fmla="*/ 1556 h 104"/>
                <a:gd name="T70" fmla="*/ 15373 w 56"/>
                <a:gd name="T71" fmla="*/ 1445 h 104"/>
                <a:gd name="T72" fmla="*/ 14749 w 56"/>
                <a:gd name="T73" fmla="*/ 1384 h 104"/>
                <a:gd name="T74" fmla="*/ 13012 w 56"/>
                <a:gd name="T75" fmla="*/ 1301 h 104"/>
                <a:gd name="T76" fmla="*/ 11393 w 56"/>
                <a:gd name="T77" fmla="*/ 1105 h 104"/>
                <a:gd name="T78" fmla="*/ 9646 w 56"/>
                <a:gd name="T79" fmla="*/ 995 h 104"/>
                <a:gd name="T80" fmla="*/ 8173 w 56"/>
                <a:gd name="T81" fmla="*/ 807 h 104"/>
                <a:gd name="T82" fmla="*/ 7361 w 56"/>
                <a:gd name="T83" fmla="*/ 724 h 104"/>
                <a:gd name="T84" fmla="*/ 6716 w 56"/>
                <a:gd name="T85" fmla="*/ 619 h 104"/>
                <a:gd name="T86" fmla="*/ 4818 w 56"/>
                <a:gd name="T87" fmla="*/ 378 h 104"/>
                <a:gd name="T88" fmla="*/ 3352 w 56"/>
                <a:gd name="T89" fmla="*/ 273 h 104"/>
                <a:gd name="T90" fmla="*/ 2334 w 56"/>
                <a:gd name="T91" fmla="*/ 102 h 104"/>
                <a:gd name="T92" fmla="*/ 2334 w 56"/>
                <a:gd name="T93" fmla="*/ 0 h 104"/>
                <a:gd name="T94" fmla="*/ 2334 w 56"/>
                <a:gd name="T95" fmla="*/ 0 h 104"/>
                <a:gd name="T96" fmla="*/ 582 w 56"/>
                <a:gd name="T97" fmla="*/ 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104"/>
                <a:gd name="T149" fmla="*/ 56 w 56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10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1" y="34"/>
                  </a:lnTo>
                  <a:lnTo>
                    <a:pt x="15" y="42"/>
                  </a:lnTo>
                  <a:lnTo>
                    <a:pt x="16" y="46"/>
                  </a:lnTo>
                  <a:lnTo>
                    <a:pt x="19" y="51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27" y="63"/>
                  </a:lnTo>
                  <a:lnTo>
                    <a:pt x="30" y="66"/>
                  </a:lnTo>
                  <a:lnTo>
                    <a:pt x="31" y="71"/>
                  </a:lnTo>
                  <a:lnTo>
                    <a:pt x="34" y="75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6" y="93"/>
                  </a:lnTo>
                  <a:lnTo>
                    <a:pt x="48" y="94"/>
                  </a:lnTo>
                  <a:lnTo>
                    <a:pt x="49" y="96"/>
                  </a:lnTo>
                  <a:lnTo>
                    <a:pt x="54" y="104"/>
                  </a:lnTo>
                  <a:lnTo>
                    <a:pt x="56" y="102"/>
                  </a:lnTo>
                  <a:lnTo>
                    <a:pt x="51" y="96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7" y="90"/>
                  </a:lnTo>
                  <a:lnTo>
                    <a:pt x="45" y="86"/>
                  </a:lnTo>
                  <a:lnTo>
                    <a:pt x="36" y="74"/>
                  </a:lnTo>
                  <a:lnTo>
                    <a:pt x="35" y="70"/>
                  </a:lnTo>
                  <a:lnTo>
                    <a:pt x="30" y="64"/>
                  </a:lnTo>
                  <a:lnTo>
                    <a:pt x="29" y="62"/>
                  </a:lnTo>
                  <a:lnTo>
                    <a:pt x="27" y="58"/>
                  </a:lnTo>
                  <a:lnTo>
                    <a:pt x="26" y="56"/>
                  </a:lnTo>
                  <a:lnTo>
                    <a:pt x="23" y="52"/>
                  </a:lnTo>
                  <a:lnTo>
                    <a:pt x="20" y="44"/>
                  </a:lnTo>
                  <a:lnTo>
                    <a:pt x="17" y="40"/>
                  </a:lnTo>
                  <a:lnTo>
                    <a:pt x="14" y="32"/>
                  </a:lnTo>
                  <a:lnTo>
                    <a:pt x="13" y="29"/>
                  </a:lnTo>
                  <a:lnTo>
                    <a:pt x="12" y="25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4" y="4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0" name="Freeform 26"/>
            <p:cNvSpPr>
              <a:spLocks/>
            </p:cNvSpPr>
            <p:nvPr/>
          </p:nvSpPr>
          <p:spPr bwMode="auto">
            <a:xfrm>
              <a:off x="1064" y="2906"/>
              <a:ext cx="151" cy="56"/>
            </a:xfrm>
            <a:custGeom>
              <a:avLst/>
              <a:gdLst>
                <a:gd name="T0" fmla="*/ 0 w 89"/>
                <a:gd name="T1" fmla="*/ 60 h 43"/>
                <a:gd name="T2" fmla="*/ 987 w 89"/>
                <a:gd name="T3" fmla="*/ 60 h 43"/>
                <a:gd name="T4" fmla="*/ 2842 w 89"/>
                <a:gd name="T5" fmla="*/ 102 h 43"/>
                <a:gd name="T6" fmla="*/ 3962 w 89"/>
                <a:gd name="T7" fmla="*/ 102 h 43"/>
                <a:gd name="T8" fmla="*/ 4822 w 89"/>
                <a:gd name="T9" fmla="*/ 184 h 43"/>
                <a:gd name="T10" fmla="*/ 5694 w 89"/>
                <a:gd name="T11" fmla="*/ 225 h 43"/>
                <a:gd name="T12" fmla="*/ 7367 w 89"/>
                <a:gd name="T13" fmla="*/ 247 h 43"/>
                <a:gd name="T14" fmla="*/ 11405 w 89"/>
                <a:gd name="T15" fmla="*/ 359 h 43"/>
                <a:gd name="T16" fmla="*/ 13017 w 89"/>
                <a:gd name="T17" fmla="*/ 382 h 43"/>
                <a:gd name="T18" fmla="*/ 15926 w 89"/>
                <a:gd name="T19" fmla="*/ 468 h 43"/>
                <a:gd name="T20" fmla="*/ 18201 w 89"/>
                <a:gd name="T21" fmla="*/ 497 h 43"/>
                <a:gd name="T22" fmla="*/ 18748 w 89"/>
                <a:gd name="T23" fmla="*/ 546 h 43"/>
                <a:gd name="T24" fmla="*/ 21206 w 89"/>
                <a:gd name="T25" fmla="*/ 546 h 43"/>
                <a:gd name="T26" fmla="*/ 22764 w 89"/>
                <a:gd name="T27" fmla="*/ 647 h 43"/>
                <a:gd name="T28" fmla="*/ 23755 w 89"/>
                <a:gd name="T29" fmla="*/ 656 h 43"/>
                <a:gd name="T30" fmla="*/ 26905 w 89"/>
                <a:gd name="T31" fmla="*/ 711 h 43"/>
                <a:gd name="T32" fmla="*/ 31808 w 89"/>
                <a:gd name="T33" fmla="*/ 787 h 43"/>
                <a:gd name="T34" fmla="*/ 32599 w 89"/>
                <a:gd name="T35" fmla="*/ 787 h 43"/>
                <a:gd name="T36" fmla="*/ 34611 w 89"/>
                <a:gd name="T37" fmla="*/ 854 h 43"/>
                <a:gd name="T38" fmla="*/ 36590 w 89"/>
                <a:gd name="T39" fmla="*/ 854 h 43"/>
                <a:gd name="T40" fmla="*/ 38622 w 89"/>
                <a:gd name="T41" fmla="*/ 884 h 43"/>
                <a:gd name="T42" fmla="*/ 39335 w 89"/>
                <a:gd name="T43" fmla="*/ 926 h 43"/>
                <a:gd name="T44" fmla="*/ 41474 w 89"/>
                <a:gd name="T45" fmla="*/ 926 h 43"/>
                <a:gd name="T46" fmla="*/ 43958 w 89"/>
                <a:gd name="T47" fmla="*/ 964 h 43"/>
                <a:gd name="T48" fmla="*/ 48206 w 89"/>
                <a:gd name="T49" fmla="*/ 966 h 43"/>
                <a:gd name="T50" fmla="*/ 50539 w 89"/>
                <a:gd name="T51" fmla="*/ 1025 h 43"/>
                <a:gd name="T52" fmla="*/ 50539 w 89"/>
                <a:gd name="T53" fmla="*/ 1025 h 43"/>
                <a:gd name="T54" fmla="*/ 50539 w 89"/>
                <a:gd name="T55" fmla="*/ 964 h 43"/>
                <a:gd name="T56" fmla="*/ 50539 w 89"/>
                <a:gd name="T57" fmla="*/ 964 h 43"/>
                <a:gd name="T58" fmla="*/ 49019 w 89"/>
                <a:gd name="T59" fmla="*/ 926 h 43"/>
                <a:gd name="T60" fmla="*/ 43958 w 89"/>
                <a:gd name="T61" fmla="*/ 901 h 43"/>
                <a:gd name="T62" fmla="*/ 41474 w 89"/>
                <a:gd name="T63" fmla="*/ 854 h 43"/>
                <a:gd name="T64" fmla="*/ 39954 w 89"/>
                <a:gd name="T65" fmla="*/ 843 h 43"/>
                <a:gd name="T66" fmla="*/ 38622 w 89"/>
                <a:gd name="T67" fmla="*/ 843 h 43"/>
                <a:gd name="T68" fmla="*/ 36946 w 89"/>
                <a:gd name="T69" fmla="*/ 787 h 43"/>
                <a:gd name="T70" fmla="*/ 34611 w 89"/>
                <a:gd name="T71" fmla="*/ 776 h 43"/>
                <a:gd name="T72" fmla="*/ 32830 w 89"/>
                <a:gd name="T73" fmla="*/ 776 h 43"/>
                <a:gd name="T74" fmla="*/ 31808 w 89"/>
                <a:gd name="T75" fmla="*/ 711 h 43"/>
                <a:gd name="T76" fmla="*/ 27809 w 89"/>
                <a:gd name="T77" fmla="*/ 692 h 43"/>
                <a:gd name="T78" fmla="*/ 26905 w 89"/>
                <a:gd name="T79" fmla="*/ 647 h 43"/>
                <a:gd name="T80" fmla="*/ 23755 w 89"/>
                <a:gd name="T81" fmla="*/ 568 h 43"/>
                <a:gd name="T82" fmla="*/ 22764 w 89"/>
                <a:gd name="T83" fmla="*/ 568 h 43"/>
                <a:gd name="T84" fmla="*/ 22085 w 89"/>
                <a:gd name="T85" fmla="*/ 531 h 43"/>
                <a:gd name="T86" fmla="*/ 20400 w 89"/>
                <a:gd name="T87" fmla="*/ 464 h 43"/>
                <a:gd name="T88" fmla="*/ 18201 w 89"/>
                <a:gd name="T89" fmla="*/ 464 h 43"/>
                <a:gd name="T90" fmla="*/ 16391 w 89"/>
                <a:gd name="T91" fmla="*/ 408 h 43"/>
                <a:gd name="T92" fmla="*/ 13880 w 89"/>
                <a:gd name="T93" fmla="*/ 322 h 43"/>
                <a:gd name="T94" fmla="*/ 12499 w 89"/>
                <a:gd name="T95" fmla="*/ 293 h 43"/>
                <a:gd name="T96" fmla="*/ 8181 w 89"/>
                <a:gd name="T97" fmla="*/ 173 h 43"/>
                <a:gd name="T98" fmla="*/ 6722 w 89"/>
                <a:gd name="T99" fmla="*/ 133 h 43"/>
                <a:gd name="T100" fmla="*/ 5694 w 89"/>
                <a:gd name="T101" fmla="*/ 133 h 43"/>
                <a:gd name="T102" fmla="*/ 4864 w 89"/>
                <a:gd name="T103" fmla="*/ 78 h 43"/>
                <a:gd name="T104" fmla="*/ 2842 w 89"/>
                <a:gd name="T105" fmla="*/ 60 h 43"/>
                <a:gd name="T106" fmla="*/ 2335 w 89"/>
                <a:gd name="T107" fmla="*/ 0 h 43"/>
                <a:gd name="T108" fmla="*/ 987 w 89"/>
                <a:gd name="T109" fmla="*/ 0 h 43"/>
                <a:gd name="T110" fmla="*/ 987 w 89"/>
                <a:gd name="T111" fmla="*/ 0 h 43"/>
                <a:gd name="T112" fmla="*/ 0 w 89"/>
                <a:gd name="T113" fmla="*/ 60 h 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"/>
                <a:gd name="T172" fmla="*/ 0 h 43"/>
                <a:gd name="T173" fmla="*/ 89 w 89"/>
                <a:gd name="T174" fmla="*/ 43 h 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" h="43">
                  <a:moveTo>
                    <a:pt x="0" y="2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8" y="20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8" y="37"/>
                  </a:lnTo>
                  <a:lnTo>
                    <a:pt x="69" y="39"/>
                  </a:lnTo>
                  <a:lnTo>
                    <a:pt x="73" y="39"/>
                  </a:lnTo>
                  <a:lnTo>
                    <a:pt x="77" y="40"/>
                  </a:lnTo>
                  <a:lnTo>
                    <a:pt x="85" y="41"/>
                  </a:lnTo>
                  <a:lnTo>
                    <a:pt x="89" y="43"/>
                  </a:lnTo>
                  <a:lnTo>
                    <a:pt x="89" y="40"/>
                  </a:lnTo>
                  <a:lnTo>
                    <a:pt x="86" y="39"/>
                  </a:lnTo>
                  <a:lnTo>
                    <a:pt x="77" y="38"/>
                  </a:lnTo>
                  <a:lnTo>
                    <a:pt x="73" y="36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5" y="33"/>
                  </a:lnTo>
                  <a:lnTo>
                    <a:pt x="61" y="32"/>
                  </a:lnTo>
                  <a:lnTo>
                    <a:pt x="58" y="32"/>
                  </a:lnTo>
                  <a:lnTo>
                    <a:pt x="56" y="30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9" y="22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1" name="Freeform 27"/>
            <p:cNvSpPr>
              <a:spLocks/>
            </p:cNvSpPr>
            <p:nvPr/>
          </p:nvSpPr>
          <p:spPr bwMode="auto">
            <a:xfrm>
              <a:off x="1215" y="2941"/>
              <a:ext cx="135" cy="22"/>
            </a:xfrm>
            <a:custGeom>
              <a:avLst/>
              <a:gdLst>
                <a:gd name="T0" fmla="*/ 0 w 80"/>
                <a:gd name="T1" fmla="*/ 353 h 17"/>
                <a:gd name="T2" fmla="*/ 0 w 80"/>
                <a:gd name="T3" fmla="*/ 353 h 17"/>
                <a:gd name="T4" fmla="*/ 2216 w 80"/>
                <a:gd name="T5" fmla="*/ 324 h 17"/>
                <a:gd name="T6" fmla="*/ 9539 w 80"/>
                <a:gd name="T7" fmla="*/ 370 h 17"/>
                <a:gd name="T8" fmla="*/ 11664 w 80"/>
                <a:gd name="T9" fmla="*/ 370 h 17"/>
                <a:gd name="T10" fmla="*/ 12754 w 80"/>
                <a:gd name="T11" fmla="*/ 353 h 17"/>
                <a:gd name="T12" fmla="*/ 14646 w 80"/>
                <a:gd name="T13" fmla="*/ 353 h 17"/>
                <a:gd name="T14" fmla="*/ 23414 w 80"/>
                <a:gd name="T15" fmla="*/ 324 h 17"/>
                <a:gd name="T16" fmla="*/ 25631 w 80"/>
                <a:gd name="T17" fmla="*/ 305 h 17"/>
                <a:gd name="T18" fmla="*/ 27164 w 80"/>
                <a:gd name="T19" fmla="*/ 305 h 17"/>
                <a:gd name="T20" fmla="*/ 27164 w 80"/>
                <a:gd name="T21" fmla="*/ 305 h 17"/>
                <a:gd name="T22" fmla="*/ 29379 w 80"/>
                <a:gd name="T23" fmla="*/ 286 h 17"/>
                <a:gd name="T24" fmla="*/ 31642 w 80"/>
                <a:gd name="T25" fmla="*/ 273 h 17"/>
                <a:gd name="T26" fmla="*/ 32606 w 80"/>
                <a:gd name="T27" fmla="*/ 221 h 17"/>
                <a:gd name="T28" fmla="*/ 33556 w 80"/>
                <a:gd name="T29" fmla="*/ 221 h 17"/>
                <a:gd name="T30" fmla="*/ 34838 w 80"/>
                <a:gd name="T31" fmla="*/ 211 h 17"/>
                <a:gd name="T32" fmla="*/ 35032 w 80"/>
                <a:gd name="T33" fmla="*/ 211 h 17"/>
                <a:gd name="T34" fmla="*/ 36318 w 80"/>
                <a:gd name="T35" fmla="*/ 163 h 17"/>
                <a:gd name="T36" fmla="*/ 37284 w 80"/>
                <a:gd name="T37" fmla="*/ 171 h 17"/>
                <a:gd name="T38" fmla="*/ 38932 w 80"/>
                <a:gd name="T39" fmla="*/ 79 h 17"/>
                <a:gd name="T40" fmla="*/ 39511 w 80"/>
                <a:gd name="T41" fmla="*/ 102 h 17"/>
                <a:gd name="T42" fmla="*/ 40066 w 80"/>
                <a:gd name="T43" fmla="*/ 61 h 17"/>
                <a:gd name="T44" fmla="*/ 40365 w 80"/>
                <a:gd name="T45" fmla="*/ 61 h 17"/>
                <a:gd name="T46" fmla="*/ 41707 w 80"/>
                <a:gd name="T47" fmla="*/ 47 h 17"/>
                <a:gd name="T48" fmla="*/ 42749 w 80"/>
                <a:gd name="T49" fmla="*/ 47 h 17"/>
                <a:gd name="T50" fmla="*/ 42749 w 80"/>
                <a:gd name="T51" fmla="*/ 47 h 17"/>
                <a:gd name="T52" fmla="*/ 41958 w 80"/>
                <a:gd name="T53" fmla="*/ 0 h 17"/>
                <a:gd name="T54" fmla="*/ 42749 w 80"/>
                <a:gd name="T55" fmla="*/ 0 h 17"/>
                <a:gd name="T56" fmla="*/ 41038 w 80"/>
                <a:gd name="T57" fmla="*/ 0 h 17"/>
                <a:gd name="T58" fmla="*/ 40066 w 80"/>
                <a:gd name="T59" fmla="*/ 1 h 17"/>
                <a:gd name="T60" fmla="*/ 40066 w 80"/>
                <a:gd name="T61" fmla="*/ 1 h 17"/>
                <a:gd name="T62" fmla="*/ 38932 w 80"/>
                <a:gd name="T63" fmla="*/ 61 h 17"/>
                <a:gd name="T64" fmla="*/ 37793 w 80"/>
                <a:gd name="T65" fmla="*/ 47 h 17"/>
                <a:gd name="T66" fmla="*/ 36744 w 80"/>
                <a:gd name="T67" fmla="*/ 79 h 17"/>
                <a:gd name="T68" fmla="*/ 35704 w 80"/>
                <a:gd name="T69" fmla="*/ 79 h 17"/>
                <a:gd name="T70" fmla="*/ 35704 w 80"/>
                <a:gd name="T71" fmla="*/ 102 h 17"/>
                <a:gd name="T72" fmla="*/ 33556 w 80"/>
                <a:gd name="T73" fmla="*/ 163 h 17"/>
                <a:gd name="T74" fmla="*/ 32606 w 80"/>
                <a:gd name="T75" fmla="*/ 132 h 17"/>
                <a:gd name="T76" fmla="*/ 31642 w 80"/>
                <a:gd name="T77" fmla="*/ 171 h 17"/>
                <a:gd name="T78" fmla="*/ 30328 w 80"/>
                <a:gd name="T79" fmla="*/ 171 h 17"/>
                <a:gd name="T80" fmla="*/ 28861 w 80"/>
                <a:gd name="T81" fmla="*/ 211 h 17"/>
                <a:gd name="T82" fmla="*/ 27743 w 80"/>
                <a:gd name="T83" fmla="*/ 236 h 17"/>
                <a:gd name="T84" fmla="*/ 26632 w 80"/>
                <a:gd name="T85" fmla="*/ 273 h 17"/>
                <a:gd name="T86" fmla="*/ 25631 w 80"/>
                <a:gd name="T87" fmla="*/ 273 h 17"/>
                <a:gd name="T88" fmla="*/ 23414 w 80"/>
                <a:gd name="T89" fmla="*/ 286 h 17"/>
                <a:gd name="T90" fmla="*/ 14646 w 80"/>
                <a:gd name="T91" fmla="*/ 324 h 17"/>
                <a:gd name="T92" fmla="*/ 12754 w 80"/>
                <a:gd name="T93" fmla="*/ 305 h 17"/>
                <a:gd name="T94" fmla="*/ 11664 w 80"/>
                <a:gd name="T95" fmla="*/ 305 h 17"/>
                <a:gd name="T96" fmla="*/ 9539 w 80"/>
                <a:gd name="T97" fmla="*/ 324 h 17"/>
                <a:gd name="T98" fmla="*/ 932 w 80"/>
                <a:gd name="T99" fmla="*/ 286 h 17"/>
                <a:gd name="T100" fmla="*/ 0 w 80"/>
                <a:gd name="T101" fmla="*/ 286 h 17"/>
                <a:gd name="T102" fmla="*/ 0 w 80"/>
                <a:gd name="T103" fmla="*/ 286 h 17"/>
                <a:gd name="T104" fmla="*/ 0 w 80"/>
                <a:gd name="T105" fmla="*/ 353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0"/>
                <a:gd name="T160" fmla="*/ 0 h 17"/>
                <a:gd name="T161" fmla="*/ 80 w 80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0" h="17">
                  <a:moveTo>
                    <a:pt x="0" y="16"/>
                  </a:moveTo>
                  <a:lnTo>
                    <a:pt x="0" y="16"/>
                  </a:lnTo>
                  <a:lnTo>
                    <a:pt x="4" y="15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24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48" y="14"/>
                  </a:lnTo>
                  <a:lnTo>
                    <a:pt x="51" y="14"/>
                  </a:lnTo>
                  <a:lnTo>
                    <a:pt x="55" y="13"/>
                  </a:lnTo>
                  <a:lnTo>
                    <a:pt x="59" y="12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8"/>
                  </a:lnTo>
                  <a:lnTo>
                    <a:pt x="73" y="4"/>
                  </a:lnTo>
                  <a:lnTo>
                    <a:pt x="74" y="5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4" y="13"/>
                  </a:lnTo>
                  <a:lnTo>
                    <a:pt x="27" y="15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2" name="Freeform 28"/>
            <p:cNvSpPr>
              <a:spLocks/>
            </p:cNvSpPr>
            <p:nvPr/>
          </p:nvSpPr>
          <p:spPr bwMode="auto">
            <a:xfrm>
              <a:off x="1348" y="2869"/>
              <a:ext cx="117" cy="75"/>
            </a:xfrm>
            <a:custGeom>
              <a:avLst/>
              <a:gdLst>
                <a:gd name="T0" fmla="*/ 582 w 69"/>
                <a:gd name="T1" fmla="*/ 1536 h 57"/>
                <a:gd name="T2" fmla="*/ 1674 w 69"/>
                <a:gd name="T3" fmla="*/ 1474 h 57"/>
                <a:gd name="T4" fmla="*/ 582 w 69"/>
                <a:gd name="T5" fmla="*/ 1474 h 57"/>
                <a:gd name="T6" fmla="*/ 1674 w 69"/>
                <a:gd name="T7" fmla="*/ 1474 h 57"/>
                <a:gd name="T8" fmla="*/ 2839 w 69"/>
                <a:gd name="T9" fmla="*/ 1449 h 57"/>
                <a:gd name="T10" fmla="*/ 3934 w 69"/>
                <a:gd name="T11" fmla="*/ 1449 h 57"/>
                <a:gd name="T12" fmla="*/ 4822 w 69"/>
                <a:gd name="T13" fmla="*/ 1386 h 57"/>
                <a:gd name="T14" fmla="*/ 6287 w 69"/>
                <a:gd name="T15" fmla="*/ 1426 h 57"/>
                <a:gd name="T16" fmla="*/ 7298 w 69"/>
                <a:gd name="T17" fmla="*/ 1370 h 57"/>
                <a:gd name="T18" fmla="*/ 8176 w 69"/>
                <a:gd name="T19" fmla="*/ 1347 h 57"/>
                <a:gd name="T20" fmla="*/ 10661 w 69"/>
                <a:gd name="T21" fmla="*/ 1236 h 57"/>
                <a:gd name="T22" fmla="*/ 11990 w 69"/>
                <a:gd name="T23" fmla="*/ 1226 h 57"/>
                <a:gd name="T24" fmla="*/ 13864 w 69"/>
                <a:gd name="T25" fmla="*/ 1188 h 57"/>
                <a:gd name="T26" fmla="*/ 15308 w 69"/>
                <a:gd name="T27" fmla="*/ 1120 h 57"/>
                <a:gd name="T28" fmla="*/ 16329 w 69"/>
                <a:gd name="T29" fmla="*/ 1041 h 57"/>
                <a:gd name="T30" fmla="*/ 17694 w 69"/>
                <a:gd name="T31" fmla="*/ 1041 h 57"/>
                <a:gd name="T32" fmla="*/ 18657 w 69"/>
                <a:gd name="T33" fmla="*/ 971 h 57"/>
                <a:gd name="T34" fmla="*/ 19653 w 69"/>
                <a:gd name="T35" fmla="*/ 932 h 57"/>
                <a:gd name="T36" fmla="*/ 20984 w 69"/>
                <a:gd name="T37" fmla="*/ 887 h 57"/>
                <a:gd name="T38" fmla="*/ 23471 w 69"/>
                <a:gd name="T39" fmla="*/ 837 h 57"/>
                <a:gd name="T40" fmla="*/ 27688 w 69"/>
                <a:gd name="T41" fmla="*/ 674 h 57"/>
                <a:gd name="T42" fmla="*/ 28292 w 69"/>
                <a:gd name="T43" fmla="*/ 591 h 57"/>
                <a:gd name="T44" fmla="*/ 30652 w 69"/>
                <a:gd name="T45" fmla="*/ 538 h 57"/>
                <a:gd name="T46" fmla="*/ 30652 w 69"/>
                <a:gd name="T47" fmla="*/ 449 h 57"/>
                <a:gd name="T48" fmla="*/ 32524 w 69"/>
                <a:gd name="T49" fmla="*/ 409 h 57"/>
                <a:gd name="T50" fmla="*/ 33967 w 69"/>
                <a:gd name="T51" fmla="*/ 333 h 57"/>
                <a:gd name="T52" fmla="*/ 33967 w 69"/>
                <a:gd name="T53" fmla="*/ 259 h 57"/>
                <a:gd name="T54" fmla="*/ 34986 w 69"/>
                <a:gd name="T55" fmla="*/ 253 h 57"/>
                <a:gd name="T56" fmla="*/ 36736 w 69"/>
                <a:gd name="T57" fmla="*/ 146 h 57"/>
                <a:gd name="T58" fmla="*/ 38988 w 69"/>
                <a:gd name="T59" fmla="*/ 0 h 57"/>
                <a:gd name="T60" fmla="*/ 38988 w 69"/>
                <a:gd name="T61" fmla="*/ 0 h 57"/>
                <a:gd name="T62" fmla="*/ 37838 w 69"/>
                <a:gd name="T63" fmla="*/ 0 h 57"/>
                <a:gd name="T64" fmla="*/ 37838 w 69"/>
                <a:gd name="T65" fmla="*/ 0 h 57"/>
                <a:gd name="T66" fmla="*/ 34474 w 69"/>
                <a:gd name="T67" fmla="*/ 84 h 57"/>
                <a:gd name="T68" fmla="*/ 34474 w 69"/>
                <a:gd name="T69" fmla="*/ 192 h 57"/>
                <a:gd name="T70" fmla="*/ 33325 w 69"/>
                <a:gd name="T71" fmla="*/ 216 h 57"/>
                <a:gd name="T72" fmla="*/ 32217 w 69"/>
                <a:gd name="T73" fmla="*/ 259 h 57"/>
                <a:gd name="T74" fmla="*/ 31052 w 69"/>
                <a:gd name="T75" fmla="*/ 341 h 57"/>
                <a:gd name="T76" fmla="*/ 29316 w 69"/>
                <a:gd name="T77" fmla="*/ 438 h 57"/>
                <a:gd name="T78" fmla="*/ 28292 w 69"/>
                <a:gd name="T79" fmla="*/ 492 h 57"/>
                <a:gd name="T80" fmla="*/ 26824 w 69"/>
                <a:gd name="T81" fmla="*/ 512 h 57"/>
                <a:gd name="T82" fmla="*/ 25957 w 69"/>
                <a:gd name="T83" fmla="*/ 601 h 57"/>
                <a:gd name="T84" fmla="*/ 21438 w 69"/>
                <a:gd name="T85" fmla="*/ 778 h 57"/>
                <a:gd name="T86" fmla="*/ 21438 w 69"/>
                <a:gd name="T87" fmla="*/ 837 h 57"/>
                <a:gd name="T88" fmla="*/ 19181 w 69"/>
                <a:gd name="T89" fmla="*/ 851 h 57"/>
                <a:gd name="T90" fmla="*/ 17694 w 69"/>
                <a:gd name="T91" fmla="*/ 939 h 57"/>
                <a:gd name="T92" fmla="*/ 16972 w 69"/>
                <a:gd name="T93" fmla="*/ 939 h 57"/>
                <a:gd name="T94" fmla="*/ 15308 w 69"/>
                <a:gd name="T95" fmla="*/ 1041 h 57"/>
                <a:gd name="T96" fmla="*/ 13864 w 69"/>
                <a:gd name="T97" fmla="*/ 1084 h 57"/>
                <a:gd name="T98" fmla="*/ 12979 w 69"/>
                <a:gd name="T99" fmla="*/ 1120 h 57"/>
                <a:gd name="T100" fmla="*/ 11990 w 69"/>
                <a:gd name="T101" fmla="*/ 1167 h 57"/>
                <a:gd name="T102" fmla="*/ 10435 w 69"/>
                <a:gd name="T103" fmla="*/ 1167 h 57"/>
                <a:gd name="T104" fmla="*/ 8163 w 69"/>
                <a:gd name="T105" fmla="*/ 1236 h 57"/>
                <a:gd name="T106" fmla="*/ 6671 w 69"/>
                <a:gd name="T107" fmla="*/ 1278 h 57"/>
                <a:gd name="T108" fmla="*/ 5679 w 69"/>
                <a:gd name="T109" fmla="*/ 1312 h 57"/>
                <a:gd name="T110" fmla="*/ 4814 w 69"/>
                <a:gd name="T111" fmla="*/ 1347 h 57"/>
                <a:gd name="T112" fmla="*/ 3349 w 69"/>
                <a:gd name="T113" fmla="*/ 1347 h 57"/>
                <a:gd name="T114" fmla="*/ 2320 w 69"/>
                <a:gd name="T115" fmla="*/ 1386 h 57"/>
                <a:gd name="T116" fmla="*/ 2320 w 69"/>
                <a:gd name="T117" fmla="*/ 1386 h 57"/>
                <a:gd name="T118" fmla="*/ 0 w 69"/>
                <a:gd name="T119" fmla="*/ 1426 h 57"/>
                <a:gd name="T120" fmla="*/ 0 w 69"/>
                <a:gd name="T121" fmla="*/ 1474 h 57"/>
                <a:gd name="T122" fmla="*/ 0 w 69"/>
                <a:gd name="T123" fmla="*/ 1474 h 57"/>
                <a:gd name="T124" fmla="*/ 582 w 69"/>
                <a:gd name="T125" fmla="*/ 1536 h 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"/>
                <a:gd name="T190" fmla="*/ 0 h 57"/>
                <a:gd name="T191" fmla="*/ 69 w 69"/>
                <a:gd name="T192" fmla="*/ 57 h 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" h="57">
                  <a:moveTo>
                    <a:pt x="1" y="57"/>
                  </a:moveTo>
                  <a:lnTo>
                    <a:pt x="3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9" y="39"/>
                  </a:lnTo>
                  <a:lnTo>
                    <a:pt x="31" y="39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7" y="33"/>
                  </a:lnTo>
                  <a:lnTo>
                    <a:pt x="41" y="31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8" y="15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2" y="9"/>
                  </a:lnTo>
                  <a:lnTo>
                    <a:pt x="65" y="5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1" y="3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10"/>
                  </a:lnTo>
                  <a:lnTo>
                    <a:pt x="55" y="13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4" y="32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3" y="42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9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3" name="Freeform 29"/>
            <p:cNvSpPr>
              <a:spLocks/>
            </p:cNvSpPr>
            <p:nvPr/>
          </p:nvSpPr>
          <p:spPr bwMode="auto">
            <a:xfrm>
              <a:off x="1462" y="2727"/>
              <a:ext cx="32" cy="142"/>
            </a:xfrm>
            <a:custGeom>
              <a:avLst/>
              <a:gdLst>
                <a:gd name="T0" fmla="*/ 837 w 19"/>
                <a:gd name="T1" fmla="*/ 2887 h 108"/>
                <a:gd name="T2" fmla="*/ 1410 w 19"/>
                <a:gd name="T3" fmla="*/ 2695 h 108"/>
                <a:gd name="T4" fmla="*/ 2375 w 19"/>
                <a:gd name="T5" fmla="*/ 2657 h 108"/>
                <a:gd name="T6" fmla="*/ 3197 w 19"/>
                <a:gd name="T7" fmla="*/ 2506 h 108"/>
                <a:gd name="T8" fmla="*/ 4000 w 19"/>
                <a:gd name="T9" fmla="*/ 2442 h 108"/>
                <a:gd name="T10" fmla="*/ 5900 w 19"/>
                <a:gd name="T11" fmla="*/ 2301 h 108"/>
                <a:gd name="T12" fmla="*/ 5900 w 19"/>
                <a:gd name="T13" fmla="*/ 2196 h 108"/>
                <a:gd name="T14" fmla="*/ 6235 w 19"/>
                <a:gd name="T15" fmla="*/ 2118 h 108"/>
                <a:gd name="T16" fmla="*/ 7304 w 19"/>
                <a:gd name="T17" fmla="*/ 1926 h 108"/>
                <a:gd name="T18" fmla="*/ 7764 w 19"/>
                <a:gd name="T19" fmla="*/ 1807 h 108"/>
                <a:gd name="T20" fmla="*/ 7764 w 19"/>
                <a:gd name="T21" fmla="*/ 1725 h 108"/>
                <a:gd name="T22" fmla="*/ 8303 w 19"/>
                <a:gd name="T23" fmla="*/ 1620 h 108"/>
                <a:gd name="T24" fmla="*/ 8303 w 19"/>
                <a:gd name="T25" fmla="*/ 1528 h 108"/>
                <a:gd name="T26" fmla="*/ 9068 w 19"/>
                <a:gd name="T27" fmla="*/ 1508 h 108"/>
                <a:gd name="T28" fmla="*/ 9068 w 19"/>
                <a:gd name="T29" fmla="*/ 1374 h 108"/>
                <a:gd name="T30" fmla="*/ 9373 w 19"/>
                <a:gd name="T31" fmla="*/ 1298 h 108"/>
                <a:gd name="T32" fmla="*/ 9373 w 19"/>
                <a:gd name="T33" fmla="*/ 1162 h 108"/>
                <a:gd name="T34" fmla="*/ 9937 w 19"/>
                <a:gd name="T35" fmla="*/ 1083 h 108"/>
                <a:gd name="T36" fmla="*/ 9068 w 19"/>
                <a:gd name="T37" fmla="*/ 1018 h 108"/>
                <a:gd name="T38" fmla="*/ 9373 w 19"/>
                <a:gd name="T39" fmla="*/ 922 h 108"/>
                <a:gd name="T40" fmla="*/ 9373 w 19"/>
                <a:gd name="T41" fmla="*/ 789 h 108"/>
                <a:gd name="T42" fmla="*/ 9937 w 19"/>
                <a:gd name="T43" fmla="*/ 735 h 108"/>
                <a:gd name="T44" fmla="*/ 9068 w 19"/>
                <a:gd name="T45" fmla="*/ 600 h 108"/>
                <a:gd name="T46" fmla="*/ 9068 w 19"/>
                <a:gd name="T47" fmla="*/ 434 h 108"/>
                <a:gd name="T48" fmla="*/ 7764 w 19"/>
                <a:gd name="T49" fmla="*/ 341 h 108"/>
                <a:gd name="T50" fmla="*/ 7304 w 19"/>
                <a:gd name="T51" fmla="*/ 216 h 108"/>
                <a:gd name="T52" fmla="*/ 6737 w 19"/>
                <a:gd name="T53" fmla="*/ 164 h 108"/>
                <a:gd name="T54" fmla="*/ 5900 w 19"/>
                <a:gd name="T55" fmla="*/ 64 h 108"/>
                <a:gd name="T56" fmla="*/ 6235 w 19"/>
                <a:gd name="T57" fmla="*/ 0 h 108"/>
                <a:gd name="T58" fmla="*/ 4000 w 19"/>
                <a:gd name="T59" fmla="*/ 64 h 108"/>
                <a:gd name="T60" fmla="*/ 4000 w 19"/>
                <a:gd name="T61" fmla="*/ 0 h 108"/>
                <a:gd name="T62" fmla="*/ 4000 w 19"/>
                <a:gd name="T63" fmla="*/ 64 h 108"/>
                <a:gd name="T64" fmla="*/ 4610 w 19"/>
                <a:gd name="T65" fmla="*/ 191 h 108"/>
                <a:gd name="T66" fmla="*/ 6235 w 19"/>
                <a:gd name="T67" fmla="*/ 251 h 108"/>
                <a:gd name="T68" fmla="*/ 6235 w 19"/>
                <a:gd name="T69" fmla="*/ 341 h 108"/>
                <a:gd name="T70" fmla="*/ 6737 w 19"/>
                <a:gd name="T71" fmla="*/ 448 h 108"/>
                <a:gd name="T72" fmla="*/ 7764 w 19"/>
                <a:gd name="T73" fmla="*/ 644 h 108"/>
                <a:gd name="T74" fmla="*/ 7764 w 19"/>
                <a:gd name="T75" fmla="*/ 701 h 108"/>
                <a:gd name="T76" fmla="*/ 7764 w 19"/>
                <a:gd name="T77" fmla="*/ 789 h 108"/>
                <a:gd name="T78" fmla="*/ 8303 w 19"/>
                <a:gd name="T79" fmla="*/ 922 h 108"/>
                <a:gd name="T80" fmla="*/ 8303 w 19"/>
                <a:gd name="T81" fmla="*/ 987 h 108"/>
                <a:gd name="T82" fmla="*/ 9068 w 19"/>
                <a:gd name="T83" fmla="*/ 1083 h 108"/>
                <a:gd name="T84" fmla="*/ 9068 w 19"/>
                <a:gd name="T85" fmla="*/ 1162 h 108"/>
                <a:gd name="T86" fmla="*/ 8303 w 19"/>
                <a:gd name="T87" fmla="*/ 1275 h 108"/>
                <a:gd name="T88" fmla="*/ 7764 w 19"/>
                <a:gd name="T89" fmla="*/ 1374 h 108"/>
                <a:gd name="T90" fmla="*/ 7764 w 19"/>
                <a:gd name="T91" fmla="*/ 1465 h 108"/>
                <a:gd name="T92" fmla="*/ 7764 w 19"/>
                <a:gd name="T93" fmla="*/ 1528 h 108"/>
                <a:gd name="T94" fmla="*/ 7304 w 19"/>
                <a:gd name="T95" fmla="*/ 1620 h 108"/>
                <a:gd name="T96" fmla="*/ 7304 w 19"/>
                <a:gd name="T97" fmla="*/ 1707 h 108"/>
                <a:gd name="T98" fmla="*/ 5900 w 19"/>
                <a:gd name="T99" fmla="*/ 1807 h 108"/>
                <a:gd name="T100" fmla="*/ 6737 w 19"/>
                <a:gd name="T101" fmla="*/ 1926 h 108"/>
                <a:gd name="T102" fmla="*/ 5384 w 19"/>
                <a:gd name="T103" fmla="*/ 2096 h 108"/>
                <a:gd name="T104" fmla="*/ 4610 w 19"/>
                <a:gd name="T105" fmla="*/ 2196 h 108"/>
                <a:gd name="T106" fmla="*/ 3702 w 19"/>
                <a:gd name="T107" fmla="*/ 2244 h 108"/>
                <a:gd name="T108" fmla="*/ 3702 w 19"/>
                <a:gd name="T109" fmla="*/ 2376 h 108"/>
                <a:gd name="T110" fmla="*/ 2375 w 19"/>
                <a:gd name="T111" fmla="*/ 2442 h 108"/>
                <a:gd name="T112" fmla="*/ 2198 w 19"/>
                <a:gd name="T113" fmla="*/ 2506 h 108"/>
                <a:gd name="T114" fmla="*/ 2198 w 19"/>
                <a:gd name="T115" fmla="*/ 2636 h 108"/>
                <a:gd name="T116" fmla="*/ 837 w 19"/>
                <a:gd name="T117" fmla="*/ 2641 h 108"/>
                <a:gd name="T118" fmla="*/ 0 w 19"/>
                <a:gd name="T119" fmla="*/ 2887 h 108"/>
                <a:gd name="T120" fmla="*/ 0 w 19"/>
                <a:gd name="T121" fmla="*/ 2887 h 108"/>
                <a:gd name="T122" fmla="*/ 837 w 19"/>
                <a:gd name="T123" fmla="*/ 2887 h 1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"/>
                <a:gd name="T187" fmla="*/ 0 h 108"/>
                <a:gd name="T188" fmla="*/ 19 w 19"/>
                <a:gd name="T189" fmla="*/ 108 h 1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" h="108">
                  <a:moveTo>
                    <a:pt x="2" y="108"/>
                  </a:moveTo>
                  <a:lnTo>
                    <a:pt x="3" y="101"/>
                  </a:lnTo>
                  <a:lnTo>
                    <a:pt x="5" y="100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2" y="79"/>
                  </a:lnTo>
                  <a:lnTo>
                    <a:pt x="14" y="72"/>
                  </a:lnTo>
                  <a:lnTo>
                    <a:pt x="15" y="68"/>
                  </a:lnTo>
                  <a:lnTo>
                    <a:pt x="15" y="65"/>
                  </a:lnTo>
                  <a:lnTo>
                    <a:pt x="16" y="6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17" y="52"/>
                  </a:lnTo>
                  <a:lnTo>
                    <a:pt x="18" y="49"/>
                  </a:lnTo>
                  <a:lnTo>
                    <a:pt x="18" y="43"/>
                  </a:lnTo>
                  <a:lnTo>
                    <a:pt x="19" y="41"/>
                  </a:lnTo>
                  <a:lnTo>
                    <a:pt x="17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7" y="23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3" y="17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6" y="34"/>
                  </a:lnTo>
                  <a:lnTo>
                    <a:pt x="16" y="37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6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4" y="61"/>
                  </a:lnTo>
                  <a:lnTo>
                    <a:pt x="14" y="64"/>
                  </a:lnTo>
                  <a:lnTo>
                    <a:pt x="11" y="68"/>
                  </a:lnTo>
                  <a:lnTo>
                    <a:pt x="13" y="72"/>
                  </a:lnTo>
                  <a:lnTo>
                    <a:pt x="10" y="78"/>
                  </a:lnTo>
                  <a:lnTo>
                    <a:pt x="9" y="82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5" y="91"/>
                  </a:lnTo>
                  <a:lnTo>
                    <a:pt x="4" y="94"/>
                  </a:lnTo>
                  <a:lnTo>
                    <a:pt x="4" y="98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4" name="Freeform 30"/>
            <p:cNvSpPr>
              <a:spLocks/>
            </p:cNvSpPr>
            <p:nvPr/>
          </p:nvSpPr>
          <p:spPr bwMode="auto">
            <a:xfrm>
              <a:off x="1380" y="2632"/>
              <a:ext cx="102" cy="98"/>
            </a:xfrm>
            <a:custGeom>
              <a:avLst/>
              <a:gdLst>
                <a:gd name="T0" fmla="*/ 34887 w 60"/>
                <a:gd name="T1" fmla="*/ 1803 h 75"/>
                <a:gd name="T2" fmla="*/ 33895 w 60"/>
                <a:gd name="T3" fmla="*/ 1803 h 75"/>
                <a:gd name="T4" fmla="*/ 33895 w 60"/>
                <a:gd name="T5" fmla="*/ 1767 h 75"/>
                <a:gd name="T6" fmla="*/ 33895 w 60"/>
                <a:gd name="T7" fmla="*/ 1710 h 75"/>
                <a:gd name="T8" fmla="*/ 33351 w 60"/>
                <a:gd name="T9" fmla="*/ 1627 h 75"/>
                <a:gd name="T10" fmla="*/ 33351 w 60"/>
                <a:gd name="T11" fmla="*/ 1594 h 75"/>
                <a:gd name="T12" fmla="*/ 32657 w 60"/>
                <a:gd name="T13" fmla="*/ 1548 h 75"/>
                <a:gd name="T14" fmla="*/ 31477 w 60"/>
                <a:gd name="T15" fmla="*/ 1477 h 75"/>
                <a:gd name="T16" fmla="*/ 30831 w 60"/>
                <a:gd name="T17" fmla="*/ 1440 h 75"/>
                <a:gd name="T18" fmla="*/ 29891 w 60"/>
                <a:gd name="T19" fmla="*/ 1380 h 75"/>
                <a:gd name="T20" fmla="*/ 30201 w 60"/>
                <a:gd name="T21" fmla="*/ 1294 h 75"/>
                <a:gd name="T22" fmla="*/ 29308 w 60"/>
                <a:gd name="T23" fmla="*/ 1230 h 75"/>
                <a:gd name="T24" fmla="*/ 27970 w 60"/>
                <a:gd name="T25" fmla="*/ 1188 h 75"/>
                <a:gd name="T26" fmla="*/ 27421 w 60"/>
                <a:gd name="T27" fmla="*/ 1082 h 75"/>
                <a:gd name="T28" fmla="*/ 25900 w 60"/>
                <a:gd name="T29" fmla="*/ 1045 h 75"/>
                <a:gd name="T30" fmla="*/ 23933 w 60"/>
                <a:gd name="T31" fmla="*/ 892 h 75"/>
                <a:gd name="T32" fmla="*/ 22517 w 60"/>
                <a:gd name="T33" fmla="*/ 828 h 75"/>
                <a:gd name="T34" fmla="*/ 17583 w 60"/>
                <a:gd name="T35" fmla="*/ 485 h 75"/>
                <a:gd name="T36" fmla="*/ 15762 w 60"/>
                <a:gd name="T37" fmla="*/ 464 h 75"/>
                <a:gd name="T38" fmla="*/ 15235 w 60"/>
                <a:gd name="T39" fmla="*/ 388 h 75"/>
                <a:gd name="T40" fmla="*/ 12682 w 60"/>
                <a:gd name="T41" fmla="*/ 323 h 75"/>
                <a:gd name="T42" fmla="*/ 12352 w 60"/>
                <a:gd name="T43" fmla="*/ 272 h 75"/>
                <a:gd name="T44" fmla="*/ 9272 w 60"/>
                <a:gd name="T45" fmla="*/ 174 h 75"/>
                <a:gd name="T46" fmla="*/ 6899 w 60"/>
                <a:gd name="T47" fmla="*/ 133 h 75"/>
                <a:gd name="T48" fmla="*/ 5272 w 60"/>
                <a:gd name="T49" fmla="*/ 60 h 75"/>
                <a:gd name="T50" fmla="*/ 3410 w 60"/>
                <a:gd name="T51" fmla="*/ 60 h 75"/>
                <a:gd name="T52" fmla="*/ 2387 w 60"/>
                <a:gd name="T53" fmla="*/ 0 h 75"/>
                <a:gd name="T54" fmla="*/ 1073 w 60"/>
                <a:gd name="T55" fmla="*/ 0 h 75"/>
                <a:gd name="T56" fmla="*/ 1073 w 60"/>
                <a:gd name="T57" fmla="*/ 0 h 75"/>
                <a:gd name="T58" fmla="*/ 0 w 60"/>
                <a:gd name="T59" fmla="*/ 78 h 75"/>
                <a:gd name="T60" fmla="*/ 1073 w 60"/>
                <a:gd name="T61" fmla="*/ 78 h 75"/>
                <a:gd name="T62" fmla="*/ 1073 w 60"/>
                <a:gd name="T63" fmla="*/ 78 h 75"/>
                <a:gd name="T64" fmla="*/ 2387 w 60"/>
                <a:gd name="T65" fmla="*/ 78 h 75"/>
                <a:gd name="T66" fmla="*/ 5272 w 60"/>
                <a:gd name="T67" fmla="*/ 145 h 75"/>
                <a:gd name="T68" fmla="*/ 5797 w 60"/>
                <a:gd name="T69" fmla="*/ 189 h 75"/>
                <a:gd name="T70" fmla="*/ 8281 w 60"/>
                <a:gd name="T71" fmla="*/ 189 h 75"/>
                <a:gd name="T72" fmla="*/ 10668 w 60"/>
                <a:gd name="T73" fmla="*/ 371 h 75"/>
                <a:gd name="T74" fmla="*/ 11728 w 60"/>
                <a:gd name="T75" fmla="*/ 371 h 75"/>
                <a:gd name="T76" fmla="*/ 14078 w 60"/>
                <a:gd name="T77" fmla="*/ 422 h 75"/>
                <a:gd name="T78" fmla="*/ 14725 w 60"/>
                <a:gd name="T79" fmla="*/ 507 h 75"/>
                <a:gd name="T80" fmla="*/ 16453 w 60"/>
                <a:gd name="T81" fmla="*/ 572 h 75"/>
                <a:gd name="T82" fmla="*/ 21559 w 60"/>
                <a:gd name="T83" fmla="*/ 865 h 75"/>
                <a:gd name="T84" fmla="*/ 22517 w 60"/>
                <a:gd name="T85" fmla="*/ 909 h 75"/>
                <a:gd name="T86" fmla="*/ 24424 w 60"/>
                <a:gd name="T87" fmla="*/ 1045 h 75"/>
                <a:gd name="T88" fmla="*/ 26438 w 60"/>
                <a:gd name="T89" fmla="*/ 1130 h 75"/>
                <a:gd name="T90" fmla="*/ 26438 w 60"/>
                <a:gd name="T91" fmla="*/ 1166 h 75"/>
                <a:gd name="T92" fmla="*/ 26795 w 60"/>
                <a:gd name="T93" fmla="*/ 1275 h 75"/>
                <a:gd name="T94" fmla="*/ 27970 w 60"/>
                <a:gd name="T95" fmla="*/ 1309 h 75"/>
                <a:gd name="T96" fmla="*/ 28482 w 60"/>
                <a:gd name="T97" fmla="*/ 1414 h 75"/>
                <a:gd name="T98" fmla="*/ 29891 w 60"/>
                <a:gd name="T99" fmla="*/ 1463 h 75"/>
                <a:gd name="T100" fmla="*/ 30201 w 60"/>
                <a:gd name="T101" fmla="*/ 1524 h 75"/>
                <a:gd name="T102" fmla="*/ 30201 w 60"/>
                <a:gd name="T103" fmla="*/ 1552 h 75"/>
                <a:gd name="T104" fmla="*/ 30831 w 60"/>
                <a:gd name="T105" fmla="*/ 1607 h 75"/>
                <a:gd name="T106" fmla="*/ 30831 w 60"/>
                <a:gd name="T107" fmla="*/ 1666 h 75"/>
                <a:gd name="T108" fmla="*/ 32229 w 60"/>
                <a:gd name="T109" fmla="*/ 1710 h 75"/>
                <a:gd name="T110" fmla="*/ 31477 w 60"/>
                <a:gd name="T111" fmla="*/ 1784 h 75"/>
                <a:gd name="T112" fmla="*/ 33351 w 60"/>
                <a:gd name="T113" fmla="*/ 1853 h 75"/>
                <a:gd name="T114" fmla="*/ 32657 w 60"/>
                <a:gd name="T115" fmla="*/ 1853 h 75"/>
                <a:gd name="T116" fmla="*/ 34887 w 60"/>
                <a:gd name="T117" fmla="*/ 1803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"/>
                <a:gd name="T178" fmla="*/ 0 h 75"/>
                <a:gd name="T179" fmla="*/ 60 w 60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" h="75">
                  <a:moveTo>
                    <a:pt x="60" y="73"/>
                  </a:moveTo>
                  <a:lnTo>
                    <a:pt x="58" y="73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1" y="5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1" y="36"/>
                  </a:lnTo>
                  <a:lnTo>
                    <a:pt x="39" y="34"/>
                  </a:lnTo>
                  <a:lnTo>
                    <a:pt x="30" y="20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2" y="13"/>
                  </a:lnTo>
                  <a:lnTo>
                    <a:pt x="21" y="11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4" y="17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37" y="35"/>
                  </a:lnTo>
                  <a:lnTo>
                    <a:pt x="39" y="37"/>
                  </a:lnTo>
                  <a:lnTo>
                    <a:pt x="42" y="42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52" y="61"/>
                  </a:lnTo>
                  <a:lnTo>
                    <a:pt x="52" y="63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56" y="75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5" name="Freeform 31"/>
            <p:cNvSpPr>
              <a:spLocks/>
            </p:cNvSpPr>
            <p:nvPr/>
          </p:nvSpPr>
          <p:spPr bwMode="auto">
            <a:xfrm>
              <a:off x="1227" y="2621"/>
              <a:ext cx="157" cy="20"/>
            </a:xfrm>
            <a:custGeom>
              <a:avLst/>
              <a:gdLst>
                <a:gd name="T0" fmla="*/ 49815 w 93"/>
                <a:gd name="T1" fmla="*/ 268 h 15"/>
                <a:gd name="T2" fmla="*/ 49815 w 93"/>
                <a:gd name="T3" fmla="*/ 268 h 15"/>
                <a:gd name="T4" fmla="*/ 47294 w 93"/>
                <a:gd name="T5" fmla="*/ 155 h 15"/>
                <a:gd name="T6" fmla="*/ 38720 w 93"/>
                <a:gd name="T7" fmla="*/ 87 h 15"/>
                <a:gd name="T8" fmla="*/ 37403 w 93"/>
                <a:gd name="T9" fmla="*/ 87 h 15"/>
                <a:gd name="T10" fmla="*/ 26239 w 93"/>
                <a:gd name="T11" fmla="*/ 0 h 15"/>
                <a:gd name="T12" fmla="*/ 23170 w 93"/>
                <a:gd name="T13" fmla="*/ 1 h 15"/>
                <a:gd name="T14" fmla="*/ 21637 w 93"/>
                <a:gd name="T15" fmla="*/ 0 h 15"/>
                <a:gd name="T16" fmla="*/ 11132 w 93"/>
                <a:gd name="T17" fmla="*/ 1 h 15"/>
                <a:gd name="T18" fmla="*/ 10159 w 93"/>
                <a:gd name="T19" fmla="*/ 87 h 15"/>
                <a:gd name="T20" fmla="*/ 7934 w 93"/>
                <a:gd name="T21" fmla="*/ 116 h 15"/>
                <a:gd name="T22" fmla="*/ 7669 w 93"/>
                <a:gd name="T23" fmla="*/ 116 h 15"/>
                <a:gd name="T24" fmla="*/ 6319 w 93"/>
                <a:gd name="T25" fmla="*/ 155 h 15"/>
                <a:gd name="T26" fmla="*/ 2217 w 93"/>
                <a:gd name="T27" fmla="*/ 268 h 15"/>
                <a:gd name="T28" fmla="*/ 0 w 93"/>
                <a:gd name="T29" fmla="*/ 407 h 15"/>
                <a:gd name="T30" fmla="*/ 0 w 93"/>
                <a:gd name="T31" fmla="*/ 357 h 15"/>
                <a:gd name="T32" fmla="*/ 559 w 93"/>
                <a:gd name="T33" fmla="*/ 476 h 15"/>
                <a:gd name="T34" fmla="*/ 559 w 93"/>
                <a:gd name="T35" fmla="*/ 407 h 15"/>
                <a:gd name="T36" fmla="*/ 2691 w 93"/>
                <a:gd name="T37" fmla="*/ 305 h 15"/>
                <a:gd name="T38" fmla="*/ 6018 w 93"/>
                <a:gd name="T39" fmla="*/ 207 h 15"/>
                <a:gd name="T40" fmla="*/ 7934 w 93"/>
                <a:gd name="T41" fmla="*/ 201 h 15"/>
                <a:gd name="T42" fmla="*/ 9207 w 93"/>
                <a:gd name="T43" fmla="*/ 201 h 15"/>
                <a:gd name="T44" fmla="*/ 11132 w 93"/>
                <a:gd name="T45" fmla="*/ 207 h 15"/>
                <a:gd name="T46" fmla="*/ 12334 w 93"/>
                <a:gd name="T47" fmla="*/ 155 h 15"/>
                <a:gd name="T48" fmla="*/ 20822 w 93"/>
                <a:gd name="T49" fmla="*/ 116 h 15"/>
                <a:gd name="T50" fmla="*/ 23170 w 93"/>
                <a:gd name="T51" fmla="*/ 116 h 15"/>
                <a:gd name="T52" fmla="*/ 25721 w 93"/>
                <a:gd name="T53" fmla="*/ 87 h 15"/>
                <a:gd name="T54" fmla="*/ 37403 w 93"/>
                <a:gd name="T55" fmla="*/ 201 h 15"/>
                <a:gd name="T56" fmla="*/ 38720 w 93"/>
                <a:gd name="T57" fmla="*/ 201 h 15"/>
                <a:gd name="T58" fmla="*/ 47294 w 93"/>
                <a:gd name="T59" fmla="*/ 276 h 15"/>
                <a:gd name="T60" fmla="*/ 48876 w 93"/>
                <a:gd name="T61" fmla="*/ 357 h 15"/>
                <a:gd name="T62" fmla="*/ 49815 w 93"/>
                <a:gd name="T63" fmla="*/ 357 h 15"/>
                <a:gd name="T64" fmla="*/ 49815 w 93"/>
                <a:gd name="T65" fmla="*/ 268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15"/>
                <a:gd name="T101" fmla="*/ 93 w 93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15">
                  <a:moveTo>
                    <a:pt x="93" y="8"/>
                  </a:moveTo>
                  <a:lnTo>
                    <a:pt x="93" y="8"/>
                  </a:lnTo>
                  <a:lnTo>
                    <a:pt x="88" y="5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4" y="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1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39" y="4"/>
                  </a:lnTo>
                  <a:lnTo>
                    <a:pt x="43" y="4"/>
                  </a:lnTo>
                  <a:lnTo>
                    <a:pt x="48" y="3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88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6" name="Freeform 32"/>
            <p:cNvSpPr>
              <a:spLocks/>
            </p:cNvSpPr>
            <p:nvPr/>
          </p:nvSpPr>
          <p:spPr bwMode="auto">
            <a:xfrm>
              <a:off x="1144" y="2636"/>
              <a:ext cx="84" cy="82"/>
            </a:xfrm>
            <a:custGeom>
              <a:avLst/>
              <a:gdLst>
                <a:gd name="T0" fmla="*/ 24733 w 50"/>
                <a:gd name="T1" fmla="*/ 0 h 63"/>
                <a:gd name="T2" fmla="*/ 24733 w 50"/>
                <a:gd name="T3" fmla="*/ 0 h 63"/>
                <a:gd name="T4" fmla="*/ 23779 w 50"/>
                <a:gd name="T5" fmla="*/ 0 h 63"/>
                <a:gd name="T6" fmla="*/ 22887 w 50"/>
                <a:gd name="T7" fmla="*/ 1 h 63"/>
                <a:gd name="T8" fmla="*/ 20827 w 50"/>
                <a:gd name="T9" fmla="*/ 78 h 63"/>
                <a:gd name="T10" fmla="*/ 20827 w 50"/>
                <a:gd name="T11" fmla="*/ 102 h 63"/>
                <a:gd name="T12" fmla="*/ 19777 w 50"/>
                <a:gd name="T13" fmla="*/ 102 h 63"/>
                <a:gd name="T14" fmla="*/ 17714 w 50"/>
                <a:gd name="T15" fmla="*/ 133 h 63"/>
                <a:gd name="T16" fmla="*/ 17714 w 50"/>
                <a:gd name="T17" fmla="*/ 173 h 63"/>
                <a:gd name="T18" fmla="*/ 15565 w 50"/>
                <a:gd name="T19" fmla="*/ 225 h 63"/>
                <a:gd name="T20" fmla="*/ 14722 w 50"/>
                <a:gd name="T21" fmla="*/ 239 h 63"/>
                <a:gd name="T22" fmla="*/ 13623 w 50"/>
                <a:gd name="T23" fmla="*/ 311 h 63"/>
                <a:gd name="T24" fmla="*/ 12689 w 50"/>
                <a:gd name="T25" fmla="*/ 359 h 63"/>
                <a:gd name="T26" fmla="*/ 11772 w 50"/>
                <a:gd name="T27" fmla="*/ 418 h 63"/>
                <a:gd name="T28" fmla="*/ 10544 w 50"/>
                <a:gd name="T29" fmla="*/ 467 h 63"/>
                <a:gd name="T30" fmla="*/ 9720 w 50"/>
                <a:gd name="T31" fmla="*/ 496 h 63"/>
                <a:gd name="T32" fmla="*/ 8109 w 50"/>
                <a:gd name="T33" fmla="*/ 601 h 63"/>
                <a:gd name="T34" fmla="*/ 7169 w 50"/>
                <a:gd name="T35" fmla="*/ 649 h 63"/>
                <a:gd name="T36" fmla="*/ 6080 w 50"/>
                <a:gd name="T37" fmla="*/ 708 h 63"/>
                <a:gd name="T38" fmla="*/ 6080 w 50"/>
                <a:gd name="T39" fmla="*/ 734 h 63"/>
                <a:gd name="T40" fmla="*/ 4496 w 50"/>
                <a:gd name="T41" fmla="*/ 841 h 63"/>
                <a:gd name="T42" fmla="*/ 4496 w 50"/>
                <a:gd name="T43" fmla="*/ 867 h 63"/>
                <a:gd name="T44" fmla="*/ 3619 w 50"/>
                <a:gd name="T45" fmla="*/ 955 h 63"/>
                <a:gd name="T46" fmla="*/ 3105 w 50"/>
                <a:gd name="T47" fmla="*/ 1018 h 63"/>
                <a:gd name="T48" fmla="*/ 2154 w 50"/>
                <a:gd name="T49" fmla="*/ 1067 h 63"/>
                <a:gd name="T50" fmla="*/ 2154 w 50"/>
                <a:gd name="T51" fmla="*/ 1162 h 63"/>
                <a:gd name="T52" fmla="*/ 830 w 50"/>
                <a:gd name="T53" fmla="*/ 1179 h 63"/>
                <a:gd name="T54" fmla="*/ 494 w 50"/>
                <a:gd name="T55" fmla="*/ 1264 h 63"/>
                <a:gd name="T56" fmla="*/ 0 w 50"/>
                <a:gd name="T57" fmla="*/ 1494 h 63"/>
                <a:gd name="T58" fmla="*/ 830 w 50"/>
                <a:gd name="T59" fmla="*/ 1494 h 63"/>
                <a:gd name="T60" fmla="*/ 1394 w 50"/>
                <a:gd name="T61" fmla="*/ 1264 h 63"/>
                <a:gd name="T62" fmla="*/ 2342 w 50"/>
                <a:gd name="T63" fmla="*/ 1243 h 63"/>
                <a:gd name="T64" fmla="*/ 3105 w 50"/>
                <a:gd name="T65" fmla="*/ 1162 h 63"/>
                <a:gd name="T66" fmla="*/ 3105 w 50"/>
                <a:gd name="T67" fmla="*/ 1067 h 63"/>
                <a:gd name="T68" fmla="*/ 3935 w 50"/>
                <a:gd name="T69" fmla="*/ 1030 h 63"/>
                <a:gd name="T70" fmla="*/ 5216 w 50"/>
                <a:gd name="T71" fmla="*/ 955 h 63"/>
                <a:gd name="T72" fmla="*/ 5329 w 50"/>
                <a:gd name="T73" fmla="*/ 922 h 63"/>
                <a:gd name="T74" fmla="*/ 6611 w 50"/>
                <a:gd name="T75" fmla="*/ 867 h 63"/>
                <a:gd name="T76" fmla="*/ 7553 w 50"/>
                <a:gd name="T77" fmla="*/ 791 h 63"/>
                <a:gd name="T78" fmla="*/ 7553 w 50"/>
                <a:gd name="T79" fmla="*/ 773 h 63"/>
                <a:gd name="T80" fmla="*/ 8763 w 50"/>
                <a:gd name="T81" fmla="*/ 708 h 63"/>
                <a:gd name="T82" fmla="*/ 8953 w 50"/>
                <a:gd name="T83" fmla="*/ 646 h 63"/>
                <a:gd name="T84" fmla="*/ 10214 w 50"/>
                <a:gd name="T85" fmla="*/ 544 h 63"/>
                <a:gd name="T86" fmla="*/ 12044 w 50"/>
                <a:gd name="T87" fmla="*/ 527 h 63"/>
                <a:gd name="T88" fmla="*/ 12044 w 50"/>
                <a:gd name="T89" fmla="*/ 467 h 63"/>
                <a:gd name="T90" fmla="*/ 14154 w 50"/>
                <a:gd name="T91" fmla="*/ 405 h 63"/>
                <a:gd name="T92" fmla="*/ 14722 w 50"/>
                <a:gd name="T93" fmla="*/ 359 h 63"/>
                <a:gd name="T94" fmla="*/ 15565 w 50"/>
                <a:gd name="T95" fmla="*/ 293 h 63"/>
                <a:gd name="T96" fmla="*/ 16498 w 50"/>
                <a:gd name="T97" fmla="*/ 247 h 63"/>
                <a:gd name="T98" fmla="*/ 17714 w 50"/>
                <a:gd name="T99" fmla="*/ 225 h 63"/>
                <a:gd name="T100" fmla="*/ 18658 w 50"/>
                <a:gd name="T101" fmla="*/ 184 h 63"/>
                <a:gd name="T102" fmla="*/ 20827 w 50"/>
                <a:gd name="T103" fmla="*/ 141 h 63"/>
                <a:gd name="T104" fmla="*/ 21650 w 50"/>
                <a:gd name="T105" fmla="*/ 133 h 63"/>
                <a:gd name="T106" fmla="*/ 21650 w 50"/>
                <a:gd name="T107" fmla="*/ 133 h 63"/>
                <a:gd name="T108" fmla="*/ 22887 w 50"/>
                <a:gd name="T109" fmla="*/ 78 h 63"/>
                <a:gd name="T110" fmla="*/ 23779 w 50"/>
                <a:gd name="T111" fmla="*/ 78 h 63"/>
                <a:gd name="T112" fmla="*/ 24281 w 50"/>
                <a:gd name="T113" fmla="*/ 102 h 63"/>
                <a:gd name="T114" fmla="*/ 25269 w 50"/>
                <a:gd name="T115" fmla="*/ 102 h 63"/>
                <a:gd name="T116" fmla="*/ 24733 w 50"/>
                <a:gd name="T117" fmla="*/ 0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"/>
                <a:gd name="T178" fmla="*/ 0 h 63"/>
                <a:gd name="T179" fmla="*/ 50 w 50"/>
                <a:gd name="T180" fmla="*/ 63 h 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" h="63">
                  <a:moveTo>
                    <a:pt x="49" y="0"/>
                  </a:move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9" y="10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8"/>
                  </a:lnTo>
                  <a:lnTo>
                    <a:pt x="21" y="20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40"/>
                  </a:lnTo>
                  <a:lnTo>
                    <a:pt x="6" y="43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10" y="40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8" y="27"/>
                  </a:lnTo>
                  <a:lnTo>
                    <a:pt x="20" y="23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7" name="Freeform 33"/>
            <p:cNvSpPr>
              <a:spLocks/>
            </p:cNvSpPr>
            <p:nvPr/>
          </p:nvSpPr>
          <p:spPr bwMode="auto">
            <a:xfrm>
              <a:off x="1129" y="2716"/>
              <a:ext cx="18" cy="95"/>
            </a:xfrm>
            <a:custGeom>
              <a:avLst/>
              <a:gdLst>
                <a:gd name="T0" fmla="*/ 3463 w 11"/>
                <a:gd name="T1" fmla="*/ 0 h 73"/>
                <a:gd name="T2" fmla="*/ 3463 w 11"/>
                <a:gd name="T3" fmla="*/ 0 h 73"/>
                <a:gd name="T4" fmla="*/ 2415 w 11"/>
                <a:gd name="T5" fmla="*/ 1 h 73"/>
                <a:gd name="T6" fmla="*/ 2415 w 11"/>
                <a:gd name="T7" fmla="*/ 133 h 73"/>
                <a:gd name="T8" fmla="*/ 1771 w 11"/>
                <a:gd name="T9" fmla="*/ 183 h 73"/>
                <a:gd name="T10" fmla="*/ 1476 w 11"/>
                <a:gd name="T11" fmla="*/ 238 h 73"/>
                <a:gd name="T12" fmla="*/ 1476 w 11"/>
                <a:gd name="T13" fmla="*/ 321 h 73"/>
                <a:gd name="T14" fmla="*/ 1476 w 11"/>
                <a:gd name="T15" fmla="*/ 381 h 73"/>
                <a:gd name="T16" fmla="*/ 661 w 11"/>
                <a:gd name="T17" fmla="*/ 708 h 73"/>
                <a:gd name="T18" fmla="*/ 404 w 11"/>
                <a:gd name="T19" fmla="*/ 770 h 73"/>
                <a:gd name="T20" fmla="*/ 404 w 11"/>
                <a:gd name="T21" fmla="*/ 865 h 73"/>
                <a:gd name="T22" fmla="*/ 0 w 11"/>
                <a:gd name="T23" fmla="*/ 921 h 73"/>
                <a:gd name="T24" fmla="*/ 661 w 11"/>
                <a:gd name="T25" fmla="*/ 963 h 73"/>
                <a:gd name="T26" fmla="*/ 404 w 11"/>
                <a:gd name="T27" fmla="*/ 1092 h 73"/>
                <a:gd name="T28" fmla="*/ 661 w 11"/>
                <a:gd name="T29" fmla="*/ 1236 h 73"/>
                <a:gd name="T30" fmla="*/ 661 w 11"/>
                <a:gd name="T31" fmla="*/ 1264 h 73"/>
                <a:gd name="T32" fmla="*/ 661 w 11"/>
                <a:gd name="T33" fmla="*/ 1304 h 73"/>
                <a:gd name="T34" fmla="*/ 1082 w 11"/>
                <a:gd name="T35" fmla="*/ 1389 h 73"/>
                <a:gd name="T36" fmla="*/ 1082 w 11"/>
                <a:gd name="T37" fmla="*/ 1389 h 73"/>
                <a:gd name="T38" fmla="*/ 1082 w 11"/>
                <a:gd name="T39" fmla="*/ 1428 h 73"/>
                <a:gd name="T40" fmla="*/ 1082 w 11"/>
                <a:gd name="T41" fmla="*/ 1494 h 73"/>
                <a:gd name="T42" fmla="*/ 1476 w 11"/>
                <a:gd name="T43" fmla="*/ 1534 h 73"/>
                <a:gd name="T44" fmla="*/ 1476 w 11"/>
                <a:gd name="T45" fmla="*/ 1573 h 73"/>
                <a:gd name="T46" fmla="*/ 1082 w 11"/>
                <a:gd name="T47" fmla="*/ 1645 h 73"/>
                <a:gd name="T48" fmla="*/ 2415 w 11"/>
                <a:gd name="T49" fmla="*/ 1724 h 73"/>
                <a:gd name="T50" fmla="*/ 2415 w 11"/>
                <a:gd name="T51" fmla="*/ 1724 h 73"/>
                <a:gd name="T52" fmla="*/ 3463 w 11"/>
                <a:gd name="T53" fmla="*/ 1674 h 73"/>
                <a:gd name="T54" fmla="*/ 3463 w 11"/>
                <a:gd name="T55" fmla="*/ 1674 h 73"/>
                <a:gd name="T56" fmla="*/ 2415 w 11"/>
                <a:gd name="T57" fmla="*/ 1631 h 73"/>
                <a:gd name="T58" fmla="*/ 2898 w 11"/>
                <a:gd name="T59" fmla="*/ 1534 h 73"/>
                <a:gd name="T60" fmla="*/ 2209 w 11"/>
                <a:gd name="T61" fmla="*/ 1534 h 73"/>
                <a:gd name="T62" fmla="*/ 2209 w 11"/>
                <a:gd name="T63" fmla="*/ 1494 h 73"/>
                <a:gd name="T64" fmla="*/ 2209 w 11"/>
                <a:gd name="T65" fmla="*/ 1465 h 73"/>
                <a:gd name="T66" fmla="*/ 1771 w 11"/>
                <a:gd name="T67" fmla="*/ 1370 h 73"/>
                <a:gd name="T68" fmla="*/ 1771 w 11"/>
                <a:gd name="T69" fmla="*/ 1370 h 73"/>
                <a:gd name="T70" fmla="*/ 1771 w 11"/>
                <a:gd name="T71" fmla="*/ 1325 h 73"/>
                <a:gd name="T72" fmla="*/ 1476 w 11"/>
                <a:gd name="T73" fmla="*/ 1264 h 73"/>
                <a:gd name="T74" fmla="*/ 1476 w 11"/>
                <a:gd name="T75" fmla="*/ 1236 h 73"/>
                <a:gd name="T76" fmla="*/ 1082 w 11"/>
                <a:gd name="T77" fmla="*/ 1092 h 73"/>
                <a:gd name="T78" fmla="*/ 1476 w 11"/>
                <a:gd name="T79" fmla="*/ 963 h 73"/>
                <a:gd name="T80" fmla="*/ 1476 w 11"/>
                <a:gd name="T81" fmla="*/ 888 h 73"/>
                <a:gd name="T82" fmla="*/ 661 w 11"/>
                <a:gd name="T83" fmla="*/ 865 h 73"/>
                <a:gd name="T84" fmla="*/ 1082 w 11"/>
                <a:gd name="T85" fmla="*/ 770 h 73"/>
                <a:gd name="T86" fmla="*/ 1082 w 11"/>
                <a:gd name="T87" fmla="*/ 708 h 73"/>
                <a:gd name="T88" fmla="*/ 1771 w 11"/>
                <a:gd name="T89" fmla="*/ 381 h 73"/>
                <a:gd name="T90" fmla="*/ 2209 w 11"/>
                <a:gd name="T91" fmla="*/ 321 h 73"/>
                <a:gd name="T92" fmla="*/ 2209 w 11"/>
                <a:gd name="T93" fmla="*/ 238 h 73"/>
                <a:gd name="T94" fmla="*/ 2898 w 11"/>
                <a:gd name="T95" fmla="*/ 225 h 73"/>
                <a:gd name="T96" fmla="*/ 3463 w 11"/>
                <a:gd name="T97" fmla="*/ 133 h 73"/>
                <a:gd name="T98" fmla="*/ 3463 w 11"/>
                <a:gd name="T99" fmla="*/ 78 h 73"/>
                <a:gd name="T100" fmla="*/ 3952 w 11"/>
                <a:gd name="T101" fmla="*/ 60 h 73"/>
                <a:gd name="T102" fmla="*/ 3952 w 11"/>
                <a:gd name="T103" fmla="*/ 60 h 73"/>
                <a:gd name="T104" fmla="*/ 3463 w 11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"/>
                <a:gd name="T160" fmla="*/ 0 h 73"/>
                <a:gd name="T161" fmla="*/ 11 w 11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" h="73">
                  <a:moveTo>
                    <a:pt x="9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7" y="5"/>
                  </a:lnTo>
                  <a:lnTo>
                    <a:pt x="5" y="8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1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3" y="70"/>
                  </a:lnTo>
                  <a:lnTo>
                    <a:pt x="7" y="73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3" y="46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8" name="Freeform 34"/>
            <p:cNvSpPr>
              <a:spLocks/>
            </p:cNvSpPr>
            <p:nvPr/>
          </p:nvSpPr>
          <p:spPr bwMode="auto">
            <a:xfrm>
              <a:off x="1139" y="2809"/>
              <a:ext cx="84" cy="73"/>
            </a:xfrm>
            <a:custGeom>
              <a:avLst/>
              <a:gdLst>
                <a:gd name="T0" fmla="*/ 494 w 50"/>
                <a:gd name="T1" fmla="*/ 60 h 56"/>
                <a:gd name="T2" fmla="*/ 494 w 50"/>
                <a:gd name="T3" fmla="*/ 0 h 56"/>
                <a:gd name="T4" fmla="*/ 0 w 50"/>
                <a:gd name="T5" fmla="*/ 78 h 56"/>
                <a:gd name="T6" fmla="*/ 830 w 50"/>
                <a:gd name="T7" fmla="*/ 133 h 56"/>
                <a:gd name="T8" fmla="*/ 1394 w 50"/>
                <a:gd name="T9" fmla="*/ 173 h 56"/>
                <a:gd name="T10" fmla="*/ 1394 w 50"/>
                <a:gd name="T11" fmla="*/ 248 h 56"/>
                <a:gd name="T12" fmla="*/ 3105 w 50"/>
                <a:gd name="T13" fmla="*/ 360 h 56"/>
                <a:gd name="T14" fmla="*/ 3619 w 50"/>
                <a:gd name="T15" fmla="*/ 467 h 56"/>
                <a:gd name="T16" fmla="*/ 4496 w 50"/>
                <a:gd name="T17" fmla="*/ 549 h 56"/>
                <a:gd name="T18" fmla="*/ 6611 w 50"/>
                <a:gd name="T19" fmla="*/ 710 h 56"/>
                <a:gd name="T20" fmla="*/ 8763 w 50"/>
                <a:gd name="T21" fmla="*/ 743 h 56"/>
                <a:gd name="T22" fmla="*/ 10214 w 50"/>
                <a:gd name="T23" fmla="*/ 853 h 56"/>
                <a:gd name="T24" fmla="*/ 10544 w 50"/>
                <a:gd name="T25" fmla="*/ 890 h 56"/>
                <a:gd name="T26" fmla="*/ 10544 w 50"/>
                <a:gd name="T27" fmla="*/ 933 h 56"/>
                <a:gd name="T28" fmla="*/ 14722 w 50"/>
                <a:gd name="T29" fmla="*/ 1112 h 56"/>
                <a:gd name="T30" fmla="*/ 14722 w 50"/>
                <a:gd name="T31" fmla="*/ 1132 h 56"/>
                <a:gd name="T32" fmla="*/ 16498 w 50"/>
                <a:gd name="T33" fmla="*/ 1160 h 56"/>
                <a:gd name="T34" fmla="*/ 17160 w 50"/>
                <a:gd name="T35" fmla="*/ 1207 h 56"/>
                <a:gd name="T36" fmla="*/ 18122 w 50"/>
                <a:gd name="T37" fmla="*/ 1207 h 56"/>
                <a:gd name="T38" fmla="*/ 19285 w 50"/>
                <a:gd name="T39" fmla="*/ 1216 h 56"/>
                <a:gd name="T40" fmla="*/ 20827 w 50"/>
                <a:gd name="T41" fmla="*/ 1275 h 56"/>
                <a:gd name="T42" fmla="*/ 23149 w 50"/>
                <a:gd name="T43" fmla="*/ 1292 h 56"/>
                <a:gd name="T44" fmla="*/ 24281 w 50"/>
                <a:gd name="T45" fmla="*/ 1349 h 56"/>
                <a:gd name="T46" fmla="*/ 25269 w 50"/>
                <a:gd name="T47" fmla="*/ 1349 h 56"/>
                <a:gd name="T48" fmla="*/ 25269 w 50"/>
                <a:gd name="T49" fmla="*/ 1292 h 56"/>
                <a:gd name="T50" fmla="*/ 25269 w 50"/>
                <a:gd name="T51" fmla="*/ 1292 h 56"/>
                <a:gd name="T52" fmla="*/ 24281 w 50"/>
                <a:gd name="T53" fmla="*/ 1263 h 56"/>
                <a:gd name="T54" fmla="*/ 20827 w 50"/>
                <a:gd name="T55" fmla="*/ 1216 h 56"/>
                <a:gd name="T56" fmla="*/ 19285 w 50"/>
                <a:gd name="T57" fmla="*/ 1180 h 56"/>
                <a:gd name="T58" fmla="*/ 19285 w 50"/>
                <a:gd name="T59" fmla="*/ 1180 h 56"/>
                <a:gd name="T60" fmla="*/ 17714 w 50"/>
                <a:gd name="T61" fmla="*/ 1112 h 56"/>
                <a:gd name="T62" fmla="*/ 16498 w 50"/>
                <a:gd name="T63" fmla="*/ 1038 h 56"/>
                <a:gd name="T64" fmla="*/ 15565 w 50"/>
                <a:gd name="T65" fmla="*/ 1038 h 56"/>
                <a:gd name="T66" fmla="*/ 15565 w 50"/>
                <a:gd name="T67" fmla="*/ 1038 h 56"/>
                <a:gd name="T68" fmla="*/ 11772 w 50"/>
                <a:gd name="T69" fmla="*/ 926 h 56"/>
                <a:gd name="T70" fmla="*/ 11106 w 50"/>
                <a:gd name="T71" fmla="*/ 796 h 56"/>
                <a:gd name="T72" fmla="*/ 8763 w 50"/>
                <a:gd name="T73" fmla="*/ 743 h 56"/>
                <a:gd name="T74" fmla="*/ 8763 w 50"/>
                <a:gd name="T75" fmla="*/ 683 h 56"/>
                <a:gd name="T76" fmla="*/ 6080 w 50"/>
                <a:gd name="T77" fmla="*/ 502 h 56"/>
                <a:gd name="T78" fmla="*/ 4496 w 50"/>
                <a:gd name="T79" fmla="*/ 418 h 56"/>
                <a:gd name="T80" fmla="*/ 3935 w 50"/>
                <a:gd name="T81" fmla="*/ 360 h 56"/>
                <a:gd name="T82" fmla="*/ 3619 w 50"/>
                <a:gd name="T83" fmla="*/ 246 h 56"/>
                <a:gd name="T84" fmla="*/ 3105 w 50"/>
                <a:gd name="T85" fmla="*/ 145 h 56"/>
                <a:gd name="T86" fmla="*/ 2154 w 50"/>
                <a:gd name="T87" fmla="*/ 102 h 56"/>
                <a:gd name="T88" fmla="*/ 830 w 50"/>
                <a:gd name="T89" fmla="*/ 60 h 56"/>
                <a:gd name="T90" fmla="*/ 1394 w 50"/>
                <a:gd name="T91" fmla="*/ 0 h 56"/>
                <a:gd name="T92" fmla="*/ 1394 w 50"/>
                <a:gd name="T93" fmla="*/ 0 h 56"/>
                <a:gd name="T94" fmla="*/ 494 w 50"/>
                <a:gd name="T95" fmla="*/ 6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"/>
                <a:gd name="T145" fmla="*/ 0 h 56"/>
                <a:gd name="T146" fmla="*/ 50 w 50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" h="56">
                  <a:moveTo>
                    <a:pt x="1" y="2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1"/>
                  </a:lnTo>
                  <a:lnTo>
                    <a:pt x="6" y="15"/>
                  </a:lnTo>
                  <a:lnTo>
                    <a:pt x="7" y="19"/>
                  </a:lnTo>
                  <a:lnTo>
                    <a:pt x="9" y="23"/>
                  </a:lnTo>
                  <a:lnTo>
                    <a:pt x="13" y="29"/>
                  </a:lnTo>
                  <a:lnTo>
                    <a:pt x="17" y="31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33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1"/>
                  </a:lnTo>
                  <a:lnTo>
                    <a:pt x="41" y="53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1" y="51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23" y="38"/>
                  </a:lnTo>
                  <a:lnTo>
                    <a:pt x="22" y="34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59" name="Freeform 35"/>
            <p:cNvSpPr>
              <a:spLocks/>
            </p:cNvSpPr>
            <p:nvPr/>
          </p:nvSpPr>
          <p:spPr bwMode="auto">
            <a:xfrm>
              <a:off x="1220" y="2878"/>
              <a:ext cx="15" cy="5"/>
            </a:xfrm>
            <a:custGeom>
              <a:avLst/>
              <a:gdLst>
                <a:gd name="T0" fmla="*/ 0 w 9"/>
                <a:gd name="T1" fmla="*/ 40 h 4"/>
                <a:gd name="T2" fmla="*/ 3278 w 9"/>
                <a:gd name="T3" fmla="*/ 50 h 4"/>
                <a:gd name="T4" fmla="*/ 4180 w 9"/>
                <a:gd name="T5" fmla="*/ 50 h 4"/>
                <a:gd name="T6" fmla="*/ 4180 w 9"/>
                <a:gd name="T7" fmla="*/ 32 h 4"/>
                <a:gd name="T8" fmla="*/ 4180 w 9"/>
                <a:gd name="T9" fmla="*/ 50 h 4"/>
                <a:gd name="T10" fmla="*/ 4180 w 9"/>
                <a:gd name="T11" fmla="*/ 50 h 4"/>
                <a:gd name="T12" fmla="*/ 4180 w 9"/>
                <a:gd name="T13" fmla="*/ 0 h 4"/>
                <a:gd name="T14" fmla="*/ 4180 w 9"/>
                <a:gd name="T15" fmla="*/ 0 h 4"/>
                <a:gd name="T16" fmla="*/ 3688 w 9"/>
                <a:gd name="T17" fmla="*/ 0 h 4"/>
                <a:gd name="T18" fmla="*/ 3278 w 9"/>
                <a:gd name="T19" fmla="*/ 32 h 4"/>
                <a:gd name="T20" fmla="*/ 2792 w 9"/>
                <a:gd name="T21" fmla="*/ 0 h 4"/>
                <a:gd name="T22" fmla="*/ 2213 w 9"/>
                <a:gd name="T23" fmla="*/ 32 h 4"/>
                <a:gd name="T24" fmla="*/ 797 w 9"/>
                <a:gd name="T25" fmla="*/ 1 h 4"/>
                <a:gd name="T26" fmla="*/ 797 w 9"/>
                <a:gd name="T27" fmla="*/ 1 h 4"/>
                <a:gd name="T28" fmla="*/ 0 w 9"/>
                <a:gd name="T29" fmla="*/ 4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4"/>
                <a:gd name="T47" fmla="*/ 9 w 9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4">
                  <a:moveTo>
                    <a:pt x="0" y="3"/>
                  </a:moveTo>
                  <a:lnTo>
                    <a:pt x="7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0" name="Freeform 36"/>
            <p:cNvSpPr>
              <a:spLocks/>
            </p:cNvSpPr>
            <p:nvPr/>
          </p:nvSpPr>
          <p:spPr bwMode="auto">
            <a:xfrm>
              <a:off x="1208" y="2861"/>
              <a:ext cx="27" cy="22"/>
            </a:xfrm>
            <a:custGeom>
              <a:avLst/>
              <a:gdLst>
                <a:gd name="T0" fmla="*/ 8679 w 16"/>
                <a:gd name="T1" fmla="*/ 286 h 17"/>
                <a:gd name="T2" fmla="*/ 916 w 16"/>
                <a:gd name="T3" fmla="*/ 0 h 17"/>
                <a:gd name="T4" fmla="*/ 0 w 16"/>
                <a:gd name="T5" fmla="*/ 47 h 17"/>
                <a:gd name="T6" fmla="*/ 8679 w 16"/>
                <a:gd name="T7" fmla="*/ 370 h 17"/>
                <a:gd name="T8" fmla="*/ 8679 w 16"/>
                <a:gd name="T9" fmla="*/ 28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16" y="13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6" y="17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1" name="Freeform 37"/>
            <p:cNvSpPr>
              <a:spLocks/>
            </p:cNvSpPr>
            <p:nvPr/>
          </p:nvSpPr>
          <p:spPr bwMode="auto">
            <a:xfrm>
              <a:off x="1178" y="2820"/>
              <a:ext cx="33" cy="44"/>
            </a:xfrm>
            <a:custGeom>
              <a:avLst/>
              <a:gdLst>
                <a:gd name="T0" fmla="*/ 7636 w 20"/>
                <a:gd name="T1" fmla="*/ 1051 h 33"/>
                <a:gd name="T2" fmla="*/ 8093 w 20"/>
                <a:gd name="T3" fmla="*/ 965 h 33"/>
                <a:gd name="T4" fmla="*/ 6864 w 20"/>
                <a:gd name="T5" fmla="*/ 847 h 33"/>
                <a:gd name="T6" fmla="*/ 6864 w 20"/>
                <a:gd name="T7" fmla="*/ 847 h 33"/>
                <a:gd name="T8" fmla="*/ 6864 w 20"/>
                <a:gd name="T9" fmla="*/ 788 h 33"/>
                <a:gd name="T10" fmla="*/ 6864 w 20"/>
                <a:gd name="T11" fmla="*/ 788 h 33"/>
                <a:gd name="T12" fmla="*/ 6150 w 20"/>
                <a:gd name="T13" fmla="*/ 724 h 33"/>
                <a:gd name="T14" fmla="*/ 5737 w 20"/>
                <a:gd name="T15" fmla="*/ 655 h 33"/>
                <a:gd name="T16" fmla="*/ 5737 w 20"/>
                <a:gd name="T17" fmla="*/ 655 h 33"/>
                <a:gd name="T18" fmla="*/ 5737 w 20"/>
                <a:gd name="T19" fmla="*/ 655 h 33"/>
                <a:gd name="T20" fmla="*/ 4905 w 20"/>
                <a:gd name="T21" fmla="*/ 591 h 33"/>
                <a:gd name="T22" fmla="*/ 4460 w 20"/>
                <a:gd name="T23" fmla="*/ 543 h 33"/>
                <a:gd name="T24" fmla="*/ 3727 w 20"/>
                <a:gd name="T25" fmla="*/ 476 h 33"/>
                <a:gd name="T26" fmla="*/ 3727 w 20"/>
                <a:gd name="T27" fmla="*/ 476 h 33"/>
                <a:gd name="T28" fmla="*/ 3727 w 20"/>
                <a:gd name="T29" fmla="*/ 407 h 33"/>
                <a:gd name="T30" fmla="*/ 2521 w 20"/>
                <a:gd name="T31" fmla="*/ 357 h 33"/>
                <a:gd name="T32" fmla="*/ 2521 w 20"/>
                <a:gd name="T33" fmla="*/ 276 h 33"/>
                <a:gd name="T34" fmla="*/ 1935 w 20"/>
                <a:gd name="T35" fmla="*/ 207 h 33"/>
                <a:gd name="T36" fmla="*/ 1935 w 20"/>
                <a:gd name="T37" fmla="*/ 207 h 33"/>
                <a:gd name="T38" fmla="*/ 1173 w 20"/>
                <a:gd name="T39" fmla="*/ 155 h 33"/>
                <a:gd name="T40" fmla="*/ 1173 w 20"/>
                <a:gd name="T41" fmla="*/ 87 h 33"/>
                <a:gd name="T42" fmla="*/ 711 w 20"/>
                <a:gd name="T43" fmla="*/ 87 h 33"/>
                <a:gd name="T44" fmla="*/ 711 w 20"/>
                <a:gd name="T45" fmla="*/ 0 h 33"/>
                <a:gd name="T46" fmla="*/ 0 w 20"/>
                <a:gd name="T47" fmla="*/ 1 h 33"/>
                <a:gd name="T48" fmla="*/ 0 w 20"/>
                <a:gd name="T49" fmla="*/ 1 h 33"/>
                <a:gd name="T50" fmla="*/ 0 w 20"/>
                <a:gd name="T51" fmla="*/ 87 h 33"/>
                <a:gd name="T52" fmla="*/ 431 w 20"/>
                <a:gd name="T53" fmla="*/ 155 h 33"/>
                <a:gd name="T54" fmla="*/ 431 w 20"/>
                <a:gd name="T55" fmla="*/ 155 h 33"/>
                <a:gd name="T56" fmla="*/ 1173 w 20"/>
                <a:gd name="T57" fmla="*/ 276 h 33"/>
                <a:gd name="T58" fmla="*/ 1173 w 20"/>
                <a:gd name="T59" fmla="*/ 276 h 33"/>
                <a:gd name="T60" fmla="*/ 1802 w 20"/>
                <a:gd name="T61" fmla="*/ 357 h 33"/>
                <a:gd name="T62" fmla="*/ 1802 w 20"/>
                <a:gd name="T63" fmla="*/ 357 h 33"/>
                <a:gd name="T64" fmla="*/ 2521 w 20"/>
                <a:gd name="T65" fmla="*/ 476 h 33"/>
                <a:gd name="T66" fmla="*/ 1935 w 20"/>
                <a:gd name="T67" fmla="*/ 491 h 33"/>
                <a:gd name="T68" fmla="*/ 3727 w 20"/>
                <a:gd name="T69" fmla="*/ 591 h 33"/>
                <a:gd name="T70" fmla="*/ 3193 w 20"/>
                <a:gd name="T71" fmla="*/ 655 h 33"/>
                <a:gd name="T72" fmla="*/ 4905 w 20"/>
                <a:gd name="T73" fmla="*/ 724 h 33"/>
                <a:gd name="T74" fmla="*/ 4905 w 20"/>
                <a:gd name="T75" fmla="*/ 724 h 33"/>
                <a:gd name="T76" fmla="*/ 5268 w 20"/>
                <a:gd name="T77" fmla="*/ 788 h 33"/>
                <a:gd name="T78" fmla="*/ 5268 w 20"/>
                <a:gd name="T79" fmla="*/ 847 h 33"/>
                <a:gd name="T80" fmla="*/ 5268 w 20"/>
                <a:gd name="T81" fmla="*/ 847 h 33"/>
                <a:gd name="T82" fmla="*/ 5268 w 20"/>
                <a:gd name="T83" fmla="*/ 847 h 33"/>
                <a:gd name="T84" fmla="*/ 6420 w 20"/>
                <a:gd name="T85" fmla="*/ 923 h 33"/>
                <a:gd name="T86" fmla="*/ 7359 w 20"/>
                <a:gd name="T87" fmla="*/ 1051 h 33"/>
                <a:gd name="T88" fmla="*/ 8093 w 20"/>
                <a:gd name="T89" fmla="*/ 965 h 33"/>
                <a:gd name="T90" fmla="*/ 7636 w 20"/>
                <a:gd name="T91" fmla="*/ 1051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"/>
                <a:gd name="T139" fmla="*/ 0 h 33"/>
                <a:gd name="T140" fmla="*/ 20 w 20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" h="33">
                  <a:moveTo>
                    <a:pt x="19" y="33"/>
                  </a:moveTo>
                  <a:lnTo>
                    <a:pt x="20" y="31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6" y="29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2" name="Freeform 38"/>
            <p:cNvSpPr>
              <a:spLocks/>
            </p:cNvSpPr>
            <p:nvPr/>
          </p:nvSpPr>
          <p:spPr bwMode="auto">
            <a:xfrm>
              <a:off x="1166" y="2754"/>
              <a:ext cx="23" cy="68"/>
            </a:xfrm>
            <a:custGeom>
              <a:avLst/>
              <a:gdLst>
                <a:gd name="T0" fmla="*/ 3557 w 14"/>
                <a:gd name="T1" fmla="*/ 1280 h 52"/>
                <a:gd name="T2" fmla="*/ 3557 w 14"/>
                <a:gd name="T3" fmla="*/ 1280 h 52"/>
                <a:gd name="T4" fmla="*/ 3069 w 14"/>
                <a:gd name="T5" fmla="*/ 1233 h 52"/>
                <a:gd name="T6" fmla="*/ 3069 w 14"/>
                <a:gd name="T7" fmla="*/ 1169 h 52"/>
                <a:gd name="T8" fmla="*/ 2297 w 14"/>
                <a:gd name="T9" fmla="*/ 1169 h 52"/>
                <a:gd name="T10" fmla="*/ 2868 w 14"/>
                <a:gd name="T11" fmla="*/ 1058 h 52"/>
                <a:gd name="T12" fmla="*/ 1868 w 14"/>
                <a:gd name="T13" fmla="*/ 1058 h 52"/>
                <a:gd name="T14" fmla="*/ 1868 w 14"/>
                <a:gd name="T15" fmla="*/ 1045 h 52"/>
                <a:gd name="T16" fmla="*/ 1868 w 14"/>
                <a:gd name="T17" fmla="*/ 1045 h 52"/>
                <a:gd name="T18" fmla="*/ 2297 w 14"/>
                <a:gd name="T19" fmla="*/ 915 h 52"/>
                <a:gd name="T20" fmla="*/ 1746 w 14"/>
                <a:gd name="T21" fmla="*/ 872 h 52"/>
                <a:gd name="T22" fmla="*/ 1746 w 14"/>
                <a:gd name="T23" fmla="*/ 809 h 52"/>
                <a:gd name="T24" fmla="*/ 1137 w 14"/>
                <a:gd name="T25" fmla="*/ 799 h 52"/>
                <a:gd name="T26" fmla="*/ 1137 w 14"/>
                <a:gd name="T27" fmla="*/ 749 h 52"/>
                <a:gd name="T28" fmla="*/ 1137 w 14"/>
                <a:gd name="T29" fmla="*/ 749 h 52"/>
                <a:gd name="T30" fmla="*/ 1137 w 14"/>
                <a:gd name="T31" fmla="*/ 700 h 52"/>
                <a:gd name="T32" fmla="*/ 1137 w 14"/>
                <a:gd name="T33" fmla="*/ 646 h 52"/>
                <a:gd name="T34" fmla="*/ 1746 w 14"/>
                <a:gd name="T35" fmla="*/ 510 h 52"/>
                <a:gd name="T36" fmla="*/ 1746 w 14"/>
                <a:gd name="T37" fmla="*/ 473 h 52"/>
                <a:gd name="T38" fmla="*/ 1868 w 14"/>
                <a:gd name="T39" fmla="*/ 378 h 52"/>
                <a:gd name="T40" fmla="*/ 2868 w 14"/>
                <a:gd name="T41" fmla="*/ 357 h 52"/>
                <a:gd name="T42" fmla="*/ 2868 w 14"/>
                <a:gd name="T43" fmla="*/ 298 h 52"/>
                <a:gd name="T44" fmla="*/ 3774 w 14"/>
                <a:gd name="T45" fmla="*/ 174 h 52"/>
                <a:gd name="T46" fmla="*/ 4712 w 14"/>
                <a:gd name="T47" fmla="*/ 133 h 52"/>
                <a:gd name="T48" fmla="*/ 4712 w 14"/>
                <a:gd name="T49" fmla="*/ 60 h 52"/>
                <a:gd name="T50" fmla="*/ 5420 w 14"/>
                <a:gd name="T51" fmla="*/ 60 h 52"/>
                <a:gd name="T52" fmla="*/ 5420 w 14"/>
                <a:gd name="T53" fmla="*/ 60 h 52"/>
                <a:gd name="T54" fmla="*/ 4304 w 14"/>
                <a:gd name="T55" fmla="*/ 0 h 52"/>
                <a:gd name="T56" fmla="*/ 5042 w 14"/>
                <a:gd name="T57" fmla="*/ 0 h 52"/>
                <a:gd name="T58" fmla="*/ 3557 w 14"/>
                <a:gd name="T59" fmla="*/ 1 h 52"/>
                <a:gd name="T60" fmla="*/ 3069 w 14"/>
                <a:gd name="T61" fmla="*/ 78 h 52"/>
                <a:gd name="T62" fmla="*/ 2297 w 14"/>
                <a:gd name="T63" fmla="*/ 133 h 52"/>
                <a:gd name="T64" fmla="*/ 1746 w 14"/>
                <a:gd name="T65" fmla="*/ 273 h 52"/>
                <a:gd name="T66" fmla="*/ 1137 w 14"/>
                <a:gd name="T67" fmla="*/ 324 h 52"/>
                <a:gd name="T68" fmla="*/ 1137 w 14"/>
                <a:gd name="T69" fmla="*/ 378 h 52"/>
                <a:gd name="T70" fmla="*/ 1137 w 14"/>
                <a:gd name="T71" fmla="*/ 473 h 52"/>
                <a:gd name="T72" fmla="*/ 1137 w 14"/>
                <a:gd name="T73" fmla="*/ 473 h 52"/>
                <a:gd name="T74" fmla="*/ 692 w 14"/>
                <a:gd name="T75" fmla="*/ 646 h 52"/>
                <a:gd name="T76" fmla="*/ 421 w 14"/>
                <a:gd name="T77" fmla="*/ 700 h 52"/>
                <a:gd name="T78" fmla="*/ 421 w 14"/>
                <a:gd name="T79" fmla="*/ 724 h 52"/>
                <a:gd name="T80" fmla="*/ 421 w 14"/>
                <a:gd name="T81" fmla="*/ 799 h 52"/>
                <a:gd name="T82" fmla="*/ 421 w 14"/>
                <a:gd name="T83" fmla="*/ 799 h 52"/>
                <a:gd name="T84" fmla="*/ 421 w 14"/>
                <a:gd name="T85" fmla="*/ 809 h 52"/>
                <a:gd name="T86" fmla="*/ 0 w 14"/>
                <a:gd name="T87" fmla="*/ 872 h 52"/>
                <a:gd name="T88" fmla="*/ 692 w 14"/>
                <a:gd name="T89" fmla="*/ 979 h 52"/>
                <a:gd name="T90" fmla="*/ 692 w 14"/>
                <a:gd name="T91" fmla="*/ 979 h 52"/>
                <a:gd name="T92" fmla="*/ 421 w 14"/>
                <a:gd name="T93" fmla="*/ 995 h 52"/>
                <a:gd name="T94" fmla="*/ 421 w 14"/>
                <a:gd name="T95" fmla="*/ 995 h 52"/>
                <a:gd name="T96" fmla="*/ 1137 w 14"/>
                <a:gd name="T97" fmla="*/ 1105 h 52"/>
                <a:gd name="T98" fmla="*/ 1137 w 14"/>
                <a:gd name="T99" fmla="*/ 1105 h 52"/>
                <a:gd name="T100" fmla="*/ 1137 w 14"/>
                <a:gd name="T101" fmla="*/ 1105 h 52"/>
                <a:gd name="T102" fmla="*/ 1746 w 14"/>
                <a:gd name="T103" fmla="*/ 1197 h 52"/>
                <a:gd name="T104" fmla="*/ 2297 w 14"/>
                <a:gd name="T105" fmla="*/ 1197 h 52"/>
                <a:gd name="T106" fmla="*/ 1746 w 14"/>
                <a:gd name="T107" fmla="*/ 1238 h 52"/>
                <a:gd name="T108" fmla="*/ 2868 w 14"/>
                <a:gd name="T109" fmla="*/ 1301 h 52"/>
                <a:gd name="T110" fmla="*/ 2868 w 14"/>
                <a:gd name="T111" fmla="*/ 1301 h 52"/>
                <a:gd name="T112" fmla="*/ 3557 w 14"/>
                <a:gd name="T113" fmla="*/ 1280 h 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"/>
                <a:gd name="T172" fmla="*/ 0 h 52"/>
                <a:gd name="T173" fmla="*/ 14 w 14"/>
                <a:gd name="T174" fmla="*/ 52 h 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" h="52">
                  <a:moveTo>
                    <a:pt x="9" y="51"/>
                  </a:move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7" y="52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3" name="Freeform 39"/>
            <p:cNvSpPr>
              <a:spLocks/>
            </p:cNvSpPr>
            <p:nvPr/>
          </p:nvSpPr>
          <p:spPr bwMode="auto">
            <a:xfrm>
              <a:off x="1183" y="2705"/>
              <a:ext cx="101" cy="51"/>
            </a:xfrm>
            <a:custGeom>
              <a:avLst/>
              <a:gdLst>
                <a:gd name="T0" fmla="*/ 2193 w 60"/>
                <a:gd name="T1" fmla="*/ 979 h 39"/>
                <a:gd name="T2" fmla="*/ 2372 w 60"/>
                <a:gd name="T3" fmla="*/ 845 h 39"/>
                <a:gd name="T4" fmla="*/ 2372 w 60"/>
                <a:gd name="T5" fmla="*/ 807 h 39"/>
                <a:gd name="T6" fmla="*/ 2372 w 60"/>
                <a:gd name="T7" fmla="*/ 749 h 39"/>
                <a:gd name="T8" fmla="*/ 3993 w 60"/>
                <a:gd name="T9" fmla="*/ 667 h 39"/>
                <a:gd name="T10" fmla="*/ 5284 w 60"/>
                <a:gd name="T11" fmla="*/ 619 h 39"/>
                <a:gd name="T12" fmla="*/ 6215 w 60"/>
                <a:gd name="T13" fmla="*/ 611 h 39"/>
                <a:gd name="T14" fmla="*/ 6215 w 60"/>
                <a:gd name="T15" fmla="*/ 554 h 39"/>
                <a:gd name="T16" fmla="*/ 7282 w 60"/>
                <a:gd name="T17" fmla="*/ 494 h 39"/>
                <a:gd name="T18" fmla="*/ 7282 w 60"/>
                <a:gd name="T19" fmla="*/ 467 h 39"/>
                <a:gd name="T20" fmla="*/ 9354 w 60"/>
                <a:gd name="T21" fmla="*/ 424 h 39"/>
                <a:gd name="T22" fmla="*/ 9354 w 60"/>
                <a:gd name="T23" fmla="*/ 378 h 39"/>
                <a:gd name="T24" fmla="*/ 11315 w 60"/>
                <a:gd name="T25" fmla="*/ 298 h 39"/>
                <a:gd name="T26" fmla="*/ 13551 w 60"/>
                <a:gd name="T27" fmla="*/ 273 h 39"/>
                <a:gd name="T28" fmla="*/ 14443 w 60"/>
                <a:gd name="T29" fmla="*/ 228 h 39"/>
                <a:gd name="T30" fmla="*/ 15746 w 60"/>
                <a:gd name="T31" fmla="*/ 190 h 39"/>
                <a:gd name="T32" fmla="*/ 17611 w 60"/>
                <a:gd name="T33" fmla="*/ 174 h 39"/>
                <a:gd name="T34" fmla="*/ 19719 w 60"/>
                <a:gd name="T35" fmla="*/ 133 h 39"/>
                <a:gd name="T36" fmla="*/ 20634 w 60"/>
                <a:gd name="T37" fmla="*/ 145 h 39"/>
                <a:gd name="T38" fmla="*/ 22099 w 60"/>
                <a:gd name="T39" fmla="*/ 102 h 39"/>
                <a:gd name="T40" fmla="*/ 25205 w 60"/>
                <a:gd name="T41" fmla="*/ 78 h 39"/>
                <a:gd name="T42" fmla="*/ 27469 w 60"/>
                <a:gd name="T43" fmla="*/ 60 h 39"/>
                <a:gd name="T44" fmla="*/ 31034 w 60"/>
                <a:gd name="T45" fmla="*/ 78 h 39"/>
                <a:gd name="T46" fmla="*/ 31034 w 60"/>
                <a:gd name="T47" fmla="*/ 1 h 39"/>
                <a:gd name="T48" fmla="*/ 27469 w 60"/>
                <a:gd name="T49" fmla="*/ 0 h 39"/>
                <a:gd name="T50" fmla="*/ 25205 w 60"/>
                <a:gd name="T51" fmla="*/ 1 h 39"/>
                <a:gd name="T52" fmla="*/ 21912 w 60"/>
                <a:gd name="T53" fmla="*/ 0 h 39"/>
                <a:gd name="T54" fmla="*/ 19719 w 60"/>
                <a:gd name="T55" fmla="*/ 102 h 39"/>
                <a:gd name="T56" fmla="*/ 18776 w 60"/>
                <a:gd name="T57" fmla="*/ 78 h 39"/>
                <a:gd name="T58" fmla="*/ 17151 w 60"/>
                <a:gd name="T59" fmla="*/ 133 h 39"/>
                <a:gd name="T60" fmla="*/ 15746 w 60"/>
                <a:gd name="T61" fmla="*/ 145 h 39"/>
                <a:gd name="T62" fmla="*/ 14973 w 60"/>
                <a:gd name="T63" fmla="*/ 145 h 39"/>
                <a:gd name="T64" fmla="*/ 13017 w 60"/>
                <a:gd name="T65" fmla="*/ 174 h 39"/>
                <a:gd name="T66" fmla="*/ 10762 w 60"/>
                <a:gd name="T67" fmla="*/ 248 h 39"/>
                <a:gd name="T68" fmla="*/ 8895 w 60"/>
                <a:gd name="T69" fmla="*/ 324 h 39"/>
                <a:gd name="T70" fmla="*/ 8228 w 60"/>
                <a:gd name="T71" fmla="*/ 378 h 39"/>
                <a:gd name="T72" fmla="*/ 7733 w 60"/>
                <a:gd name="T73" fmla="*/ 378 h 39"/>
                <a:gd name="T74" fmla="*/ 6215 w 60"/>
                <a:gd name="T75" fmla="*/ 467 h 39"/>
                <a:gd name="T76" fmla="*/ 5284 w 60"/>
                <a:gd name="T77" fmla="*/ 494 h 39"/>
                <a:gd name="T78" fmla="*/ 3993 w 60"/>
                <a:gd name="T79" fmla="*/ 510 h 39"/>
                <a:gd name="T80" fmla="*/ 3993 w 60"/>
                <a:gd name="T81" fmla="*/ 510 h 39"/>
                <a:gd name="T82" fmla="*/ 3993 w 60"/>
                <a:gd name="T83" fmla="*/ 619 h 39"/>
                <a:gd name="T84" fmla="*/ 3139 w 60"/>
                <a:gd name="T85" fmla="*/ 619 h 39"/>
                <a:gd name="T86" fmla="*/ 2193 w 60"/>
                <a:gd name="T87" fmla="*/ 749 h 39"/>
                <a:gd name="T88" fmla="*/ 1409 w 60"/>
                <a:gd name="T89" fmla="*/ 807 h 39"/>
                <a:gd name="T90" fmla="*/ 497 w 60"/>
                <a:gd name="T91" fmla="*/ 809 h 39"/>
                <a:gd name="T92" fmla="*/ 0 w 60"/>
                <a:gd name="T93" fmla="*/ 947 h 39"/>
                <a:gd name="T94" fmla="*/ 2193 w 60"/>
                <a:gd name="T95" fmla="*/ 979 h 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9"/>
                <a:gd name="T146" fmla="*/ 60 w 60"/>
                <a:gd name="T147" fmla="*/ 39 h 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9">
                  <a:moveTo>
                    <a:pt x="4" y="39"/>
                  </a:move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28" y="9"/>
                  </a:lnTo>
                  <a:lnTo>
                    <a:pt x="30" y="8"/>
                  </a:lnTo>
                  <a:lnTo>
                    <a:pt x="34" y="7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3" y="4"/>
                  </a:lnTo>
                  <a:lnTo>
                    <a:pt x="49" y="3"/>
                  </a:lnTo>
                  <a:lnTo>
                    <a:pt x="53" y="2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4" name="Freeform 40"/>
            <p:cNvSpPr>
              <a:spLocks/>
            </p:cNvSpPr>
            <p:nvPr/>
          </p:nvSpPr>
          <p:spPr bwMode="auto">
            <a:xfrm>
              <a:off x="1284" y="2704"/>
              <a:ext cx="132" cy="63"/>
            </a:xfrm>
            <a:custGeom>
              <a:avLst/>
              <a:gdLst>
                <a:gd name="T0" fmla="*/ 0 w 78"/>
                <a:gd name="T1" fmla="*/ 110 h 48"/>
                <a:gd name="T2" fmla="*/ 960 w 78"/>
                <a:gd name="T3" fmla="*/ 64 h 48"/>
                <a:gd name="T4" fmla="*/ 960 w 78"/>
                <a:gd name="T5" fmla="*/ 64 h 48"/>
                <a:gd name="T6" fmla="*/ 960 w 78"/>
                <a:gd name="T7" fmla="*/ 64 h 48"/>
                <a:gd name="T8" fmla="*/ 2308 w 78"/>
                <a:gd name="T9" fmla="*/ 110 h 48"/>
                <a:gd name="T10" fmla="*/ 9809 w 78"/>
                <a:gd name="T11" fmla="*/ 164 h 48"/>
                <a:gd name="T12" fmla="*/ 12169 w 78"/>
                <a:gd name="T13" fmla="*/ 189 h 48"/>
                <a:gd name="T14" fmla="*/ 14996 w 78"/>
                <a:gd name="T15" fmla="*/ 215 h 48"/>
                <a:gd name="T16" fmla="*/ 15947 w 78"/>
                <a:gd name="T17" fmla="*/ 215 h 48"/>
                <a:gd name="T18" fmla="*/ 19807 w 78"/>
                <a:gd name="T19" fmla="*/ 282 h 48"/>
                <a:gd name="T20" fmla="*/ 22557 w 78"/>
                <a:gd name="T21" fmla="*/ 340 h 48"/>
                <a:gd name="T22" fmla="*/ 24166 w 78"/>
                <a:gd name="T23" fmla="*/ 396 h 48"/>
                <a:gd name="T24" fmla="*/ 25378 w 78"/>
                <a:gd name="T25" fmla="*/ 427 h 48"/>
                <a:gd name="T26" fmla="*/ 28668 w 78"/>
                <a:gd name="T27" fmla="*/ 520 h 48"/>
                <a:gd name="T28" fmla="*/ 29734 w 78"/>
                <a:gd name="T29" fmla="*/ 560 h 48"/>
                <a:gd name="T30" fmla="*/ 31194 w 78"/>
                <a:gd name="T31" fmla="*/ 644 h 48"/>
                <a:gd name="T32" fmla="*/ 33520 w 78"/>
                <a:gd name="T33" fmla="*/ 696 h 48"/>
                <a:gd name="T34" fmla="*/ 34227 w 78"/>
                <a:gd name="T35" fmla="*/ 696 h 48"/>
                <a:gd name="T36" fmla="*/ 36647 w 78"/>
                <a:gd name="T37" fmla="*/ 818 h 48"/>
                <a:gd name="T38" fmla="*/ 38173 w 78"/>
                <a:gd name="T39" fmla="*/ 914 h 48"/>
                <a:gd name="T40" fmla="*/ 39737 w 78"/>
                <a:gd name="T41" fmla="*/ 1021 h 48"/>
                <a:gd name="T42" fmla="*/ 40421 w 78"/>
                <a:gd name="T43" fmla="*/ 1109 h 48"/>
                <a:gd name="T44" fmla="*/ 41976 w 78"/>
                <a:gd name="T45" fmla="*/ 1223 h 48"/>
                <a:gd name="T46" fmla="*/ 42947 w 78"/>
                <a:gd name="T47" fmla="*/ 1261 h 48"/>
                <a:gd name="T48" fmla="*/ 42380 w 78"/>
                <a:gd name="T49" fmla="*/ 1099 h 48"/>
                <a:gd name="T50" fmla="*/ 40896 w 78"/>
                <a:gd name="T51" fmla="*/ 1008 h 48"/>
                <a:gd name="T52" fmla="*/ 39737 w 78"/>
                <a:gd name="T53" fmla="*/ 896 h 48"/>
                <a:gd name="T54" fmla="*/ 37532 w 78"/>
                <a:gd name="T55" fmla="*/ 778 h 48"/>
                <a:gd name="T56" fmla="*/ 35307 w 78"/>
                <a:gd name="T57" fmla="*/ 683 h 48"/>
                <a:gd name="T58" fmla="*/ 34851 w 78"/>
                <a:gd name="T59" fmla="*/ 638 h 48"/>
                <a:gd name="T60" fmla="*/ 33359 w 78"/>
                <a:gd name="T61" fmla="*/ 560 h 48"/>
                <a:gd name="T62" fmla="*/ 30935 w 78"/>
                <a:gd name="T63" fmla="*/ 491 h 48"/>
                <a:gd name="T64" fmla="*/ 30297 w 78"/>
                <a:gd name="T65" fmla="*/ 446 h 48"/>
                <a:gd name="T66" fmla="*/ 26429 w 78"/>
                <a:gd name="T67" fmla="*/ 370 h 48"/>
                <a:gd name="T68" fmla="*/ 25378 w 78"/>
                <a:gd name="T69" fmla="*/ 325 h 48"/>
                <a:gd name="T70" fmla="*/ 23885 w 78"/>
                <a:gd name="T71" fmla="*/ 259 h 48"/>
                <a:gd name="T72" fmla="*/ 21655 w 78"/>
                <a:gd name="T73" fmla="*/ 248 h 48"/>
                <a:gd name="T74" fmla="*/ 19807 w 78"/>
                <a:gd name="T75" fmla="*/ 248 h 48"/>
                <a:gd name="T76" fmla="*/ 15947 w 78"/>
                <a:gd name="T77" fmla="*/ 164 h 48"/>
                <a:gd name="T78" fmla="*/ 14996 w 78"/>
                <a:gd name="T79" fmla="*/ 164 h 48"/>
                <a:gd name="T80" fmla="*/ 12169 w 78"/>
                <a:gd name="T81" fmla="*/ 144 h 48"/>
                <a:gd name="T82" fmla="*/ 9809 w 78"/>
                <a:gd name="T83" fmla="*/ 84 h 48"/>
                <a:gd name="T84" fmla="*/ 2308 w 78"/>
                <a:gd name="T85" fmla="*/ 1 h 48"/>
                <a:gd name="T86" fmla="*/ 960 w 78"/>
                <a:gd name="T87" fmla="*/ 1 h 48"/>
                <a:gd name="T88" fmla="*/ 567 w 78"/>
                <a:gd name="T89" fmla="*/ 0 h 48"/>
                <a:gd name="T90" fmla="*/ 0 w 78"/>
                <a:gd name="T91" fmla="*/ 64 h 48"/>
                <a:gd name="T92" fmla="*/ 0 w 78"/>
                <a:gd name="T93" fmla="*/ 64 h 48"/>
                <a:gd name="T94" fmla="*/ 0 w 78"/>
                <a:gd name="T95" fmla="*/ 110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8"/>
                <a:gd name="T146" fmla="*/ 78 w 78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8">
                  <a:moveTo>
                    <a:pt x="0" y="4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52" y="20"/>
                  </a:lnTo>
                  <a:lnTo>
                    <a:pt x="54" y="21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6" y="31"/>
                  </a:lnTo>
                  <a:lnTo>
                    <a:pt x="69" y="35"/>
                  </a:lnTo>
                  <a:lnTo>
                    <a:pt x="72" y="39"/>
                  </a:lnTo>
                  <a:lnTo>
                    <a:pt x="73" y="43"/>
                  </a:lnTo>
                  <a:lnTo>
                    <a:pt x="76" y="47"/>
                  </a:lnTo>
                  <a:lnTo>
                    <a:pt x="78" y="48"/>
                  </a:lnTo>
                  <a:lnTo>
                    <a:pt x="77" y="42"/>
                  </a:lnTo>
                  <a:lnTo>
                    <a:pt x="74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6" y="19"/>
                  </a:lnTo>
                  <a:lnTo>
                    <a:pt x="55" y="17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3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2" y="5"/>
                  </a:lnTo>
                  <a:lnTo>
                    <a:pt x="18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5" name="Freeform 41"/>
            <p:cNvSpPr>
              <a:spLocks/>
            </p:cNvSpPr>
            <p:nvPr/>
          </p:nvSpPr>
          <p:spPr bwMode="auto">
            <a:xfrm>
              <a:off x="1413" y="2765"/>
              <a:ext cx="25" cy="100"/>
            </a:xfrm>
            <a:custGeom>
              <a:avLst/>
              <a:gdLst>
                <a:gd name="T0" fmla="*/ 0 w 15"/>
                <a:gd name="T1" fmla="*/ 0 h 76"/>
                <a:gd name="T2" fmla="*/ 0 w 15"/>
                <a:gd name="T3" fmla="*/ 0 h 76"/>
                <a:gd name="T4" fmla="*/ 797 w 15"/>
                <a:gd name="T5" fmla="*/ 64 h 76"/>
                <a:gd name="T6" fmla="*/ 478 w 15"/>
                <a:gd name="T7" fmla="*/ 164 h 76"/>
                <a:gd name="T8" fmla="*/ 1328 w 15"/>
                <a:gd name="T9" fmla="*/ 216 h 76"/>
                <a:gd name="T10" fmla="*/ 2792 w 15"/>
                <a:gd name="T11" fmla="*/ 333 h 76"/>
                <a:gd name="T12" fmla="*/ 3278 w 15"/>
                <a:gd name="T13" fmla="*/ 374 h 76"/>
                <a:gd name="T14" fmla="*/ 3278 w 15"/>
                <a:gd name="T15" fmla="*/ 438 h 76"/>
                <a:gd name="T16" fmla="*/ 4180 w 15"/>
                <a:gd name="T17" fmla="*/ 492 h 76"/>
                <a:gd name="T18" fmla="*/ 4180 w 15"/>
                <a:gd name="T19" fmla="*/ 492 h 76"/>
                <a:gd name="T20" fmla="*/ 3688 w 15"/>
                <a:gd name="T21" fmla="*/ 576 h 76"/>
                <a:gd name="T22" fmla="*/ 4653 w 15"/>
                <a:gd name="T23" fmla="*/ 591 h 76"/>
                <a:gd name="T24" fmla="*/ 4922 w 15"/>
                <a:gd name="T25" fmla="*/ 708 h 76"/>
                <a:gd name="T26" fmla="*/ 4922 w 15"/>
                <a:gd name="T27" fmla="*/ 738 h 76"/>
                <a:gd name="T28" fmla="*/ 5463 w 15"/>
                <a:gd name="T29" fmla="*/ 778 h 76"/>
                <a:gd name="T30" fmla="*/ 5463 w 15"/>
                <a:gd name="T31" fmla="*/ 887 h 76"/>
                <a:gd name="T32" fmla="*/ 5463 w 15"/>
                <a:gd name="T33" fmla="*/ 939 h 76"/>
                <a:gd name="T34" fmla="*/ 4922 w 15"/>
                <a:gd name="T35" fmla="*/ 1024 h 76"/>
                <a:gd name="T36" fmla="*/ 6147 w 15"/>
                <a:gd name="T37" fmla="*/ 1084 h 76"/>
                <a:gd name="T38" fmla="*/ 5463 w 15"/>
                <a:gd name="T39" fmla="*/ 1312 h 76"/>
                <a:gd name="T40" fmla="*/ 4180 w 15"/>
                <a:gd name="T41" fmla="*/ 1370 h 76"/>
                <a:gd name="T42" fmla="*/ 3688 w 15"/>
                <a:gd name="T43" fmla="*/ 1563 h 76"/>
                <a:gd name="T44" fmla="*/ 2792 w 15"/>
                <a:gd name="T45" fmla="*/ 1622 h 76"/>
                <a:gd name="T46" fmla="*/ 2792 w 15"/>
                <a:gd name="T47" fmla="*/ 1688 h 76"/>
                <a:gd name="T48" fmla="*/ 2213 w 15"/>
                <a:gd name="T49" fmla="*/ 1803 h 76"/>
                <a:gd name="T50" fmla="*/ 1328 w 15"/>
                <a:gd name="T51" fmla="*/ 1939 h 76"/>
                <a:gd name="T52" fmla="*/ 797 w 15"/>
                <a:gd name="T53" fmla="*/ 2021 h 76"/>
                <a:gd name="T54" fmla="*/ 797 w 15"/>
                <a:gd name="T55" fmla="*/ 2021 h 76"/>
                <a:gd name="T56" fmla="*/ 1967 w 15"/>
                <a:gd name="T57" fmla="*/ 2057 h 76"/>
                <a:gd name="T58" fmla="*/ 1967 w 15"/>
                <a:gd name="T59" fmla="*/ 2057 h 76"/>
                <a:gd name="T60" fmla="*/ 2213 w 15"/>
                <a:gd name="T61" fmla="*/ 1939 h 76"/>
                <a:gd name="T62" fmla="*/ 3278 w 15"/>
                <a:gd name="T63" fmla="*/ 1803 h 76"/>
                <a:gd name="T64" fmla="*/ 4653 w 15"/>
                <a:gd name="T65" fmla="*/ 1726 h 76"/>
                <a:gd name="T66" fmla="*/ 4653 w 15"/>
                <a:gd name="T67" fmla="*/ 1682 h 76"/>
                <a:gd name="T68" fmla="*/ 5463 w 15"/>
                <a:gd name="T69" fmla="*/ 1613 h 76"/>
                <a:gd name="T70" fmla="*/ 6147 w 15"/>
                <a:gd name="T71" fmla="*/ 1370 h 76"/>
                <a:gd name="T72" fmla="*/ 6147 w 15"/>
                <a:gd name="T73" fmla="*/ 1347 h 76"/>
                <a:gd name="T74" fmla="*/ 6967 w 15"/>
                <a:gd name="T75" fmla="*/ 1101 h 76"/>
                <a:gd name="T76" fmla="*/ 6967 w 15"/>
                <a:gd name="T77" fmla="*/ 1041 h 76"/>
                <a:gd name="T78" fmla="*/ 6967 w 15"/>
                <a:gd name="T79" fmla="*/ 939 h 76"/>
                <a:gd name="T80" fmla="*/ 6263 w 15"/>
                <a:gd name="T81" fmla="*/ 887 h 76"/>
                <a:gd name="T82" fmla="*/ 6263 w 15"/>
                <a:gd name="T83" fmla="*/ 758 h 76"/>
                <a:gd name="T84" fmla="*/ 6967 w 15"/>
                <a:gd name="T85" fmla="*/ 708 h 76"/>
                <a:gd name="T86" fmla="*/ 6147 w 15"/>
                <a:gd name="T87" fmla="*/ 647 h 76"/>
                <a:gd name="T88" fmla="*/ 6147 w 15"/>
                <a:gd name="T89" fmla="*/ 591 h 76"/>
                <a:gd name="T90" fmla="*/ 5463 w 15"/>
                <a:gd name="T91" fmla="*/ 538 h 76"/>
                <a:gd name="T92" fmla="*/ 5463 w 15"/>
                <a:gd name="T93" fmla="*/ 492 h 76"/>
                <a:gd name="T94" fmla="*/ 4922 w 15"/>
                <a:gd name="T95" fmla="*/ 438 h 76"/>
                <a:gd name="T96" fmla="*/ 4180 w 15"/>
                <a:gd name="T97" fmla="*/ 374 h 76"/>
                <a:gd name="T98" fmla="*/ 4180 w 15"/>
                <a:gd name="T99" fmla="*/ 341 h 76"/>
                <a:gd name="T100" fmla="*/ 3688 w 15"/>
                <a:gd name="T101" fmla="*/ 259 h 76"/>
                <a:gd name="T102" fmla="*/ 2792 w 15"/>
                <a:gd name="T103" fmla="*/ 192 h 76"/>
                <a:gd name="T104" fmla="*/ 2213 w 15"/>
                <a:gd name="T105" fmla="*/ 146 h 76"/>
                <a:gd name="T106" fmla="*/ 1328 w 15"/>
                <a:gd name="T107" fmla="*/ 111 h 76"/>
                <a:gd name="T108" fmla="*/ 1328 w 15"/>
                <a:gd name="T109" fmla="*/ 84 h 76"/>
                <a:gd name="T110" fmla="*/ 797 w 15"/>
                <a:gd name="T111" fmla="*/ 1 h 76"/>
                <a:gd name="T112" fmla="*/ 797 w 15"/>
                <a:gd name="T113" fmla="*/ 1 h 76"/>
                <a:gd name="T114" fmla="*/ 0 w 15"/>
                <a:gd name="T115" fmla="*/ 0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"/>
                <a:gd name="T175" fmla="*/ 0 h 76"/>
                <a:gd name="T176" fmla="*/ 15 w 15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" h="7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2" y="49"/>
                  </a:lnTo>
                  <a:lnTo>
                    <a:pt x="9" y="51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5" y="67"/>
                  </a:lnTo>
                  <a:lnTo>
                    <a:pt x="3" y="72"/>
                  </a:lnTo>
                  <a:lnTo>
                    <a:pt x="2" y="75"/>
                  </a:lnTo>
                  <a:lnTo>
                    <a:pt x="4" y="76"/>
                  </a:lnTo>
                  <a:lnTo>
                    <a:pt x="5" y="72"/>
                  </a:lnTo>
                  <a:lnTo>
                    <a:pt x="7" y="67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28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6" name="Freeform 42"/>
            <p:cNvSpPr>
              <a:spLocks/>
            </p:cNvSpPr>
            <p:nvPr/>
          </p:nvSpPr>
          <p:spPr bwMode="auto">
            <a:xfrm>
              <a:off x="1336" y="2862"/>
              <a:ext cx="83" cy="61"/>
            </a:xfrm>
            <a:custGeom>
              <a:avLst/>
              <a:gdLst>
                <a:gd name="T0" fmla="*/ 27444 w 49"/>
                <a:gd name="T1" fmla="*/ 114 h 46"/>
                <a:gd name="T2" fmla="*/ 27444 w 49"/>
                <a:gd name="T3" fmla="*/ 0 h 46"/>
                <a:gd name="T4" fmla="*/ 25671 w 49"/>
                <a:gd name="T5" fmla="*/ 1 h 46"/>
                <a:gd name="T6" fmla="*/ 25671 w 49"/>
                <a:gd name="T7" fmla="*/ 1 h 46"/>
                <a:gd name="T8" fmla="*/ 24111 w 49"/>
                <a:gd name="T9" fmla="*/ 151 h 46"/>
                <a:gd name="T10" fmla="*/ 24111 w 49"/>
                <a:gd name="T11" fmla="*/ 151 h 46"/>
                <a:gd name="T12" fmla="*/ 24111 w 49"/>
                <a:gd name="T13" fmla="*/ 199 h 46"/>
                <a:gd name="T14" fmla="*/ 22673 w 49"/>
                <a:gd name="T15" fmla="*/ 264 h 46"/>
                <a:gd name="T16" fmla="*/ 21797 w 49"/>
                <a:gd name="T17" fmla="*/ 265 h 46"/>
                <a:gd name="T18" fmla="*/ 21797 w 49"/>
                <a:gd name="T19" fmla="*/ 265 h 46"/>
                <a:gd name="T20" fmla="*/ 19373 w 49"/>
                <a:gd name="T21" fmla="*/ 416 h 46"/>
                <a:gd name="T22" fmla="*/ 18489 w 49"/>
                <a:gd name="T23" fmla="*/ 465 h 46"/>
                <a:gd name="T24" fmla="*/ 17701 w 49"/>
                <a:gd name="T25" fmla="*/ 530 h 46"/>
                <a:gd name="T26" fmla="*/ 17701 w 49"/>
                <a:gd name="T27" fmla="*/ 552 h 46"/>
                <a:gd name="T28" fmla="*/ 16719 w 49"/>
                <a:gd name="T29" fmla="*/ 684 h 46"/>
                <a:gd name="T30" fmla="*/ 14571 w 49"/>
                <a:gd name="T31" fmla="*/ 766 h 46"/>
                <a:gd name="T32" fmla="*/ 9870 w 49"/>
                <a:gd name="T33" fmla="*/ 932 h 46"/>
                <a:gd name="T34" fmla="*/ 8947 w 49"/>
                <a:gd name="T35" fmla="*/ 1016 h 46"/>
                <a:gd name="T36" fmla="*/ 6633 w 49"/>
                <a:gd name="T37" fmla="*/ 1085 h 46"/>
                <a:gd name="T38" fmla="*/ 2312 w 49"/>
                <a:gd name="T39" fmla="*/ 1203 h 46"/>
                <a:gd name="T40" fmla="*/ 0 w 49"/>
                <a:gd name="T41" fmla="*/ 1203 h 46"/>
                <a:gd name="T42" fmla="*/ 0 w 49"/>
                <a:gd name="T43" fmla="*/ 1288 h 46"/>
                <a:gd name="T44" fmla="*/ 0 w 49"/>
                <a:gd name="T45" fmla="*/ 1236 h 46"/>
                <a:gd name="T46" fmla="*/ 567 w 49"/>
                <a:gd name="T47" fmla="*/ 1354 h 46"/>
                <a:gd name="T48" fmla="*/ 1626 w 49"/>
                <a:gd name="T49" fmla="*/ 1347 h 46"/>
                <a:gd name="T50" fmla="*/ 960 w 49"/>
                <a:gd name="T51" fmla="*/ 1282 h 46"/>
                <a:gd name="T52" fmla="*/ 1626 w 49"/>
                <a:gd name="T53" fmla="*/ 1347 h 46"/>
                <a:gd name="T54" fmla="*/ 7250 w 49"/>
                <a:gd name="T55" fmla="*/ 1203 h 46"/>
                <a:gd name="T56" fmla="*/ 10450 w 49"/>
                <a:gd name="T57" fmla="*/ 1082 h 46"/>
                <a:gd name="T58" fmla="*/ 10450 w 49"/>
                <a:gd name="T59" fmla="*/ 1016 h 46"/>
                <a:gd name="T60" fmla="*/ 16202 w 49"/>
                <a:gd name="T61" fmla="*/ 818 h 46"/>
                <a:gd name="T62" fmla="*/ 17701 w 49"/>
                <a:gd name="T63" fmla="*/ 684 h 46"/>
                <a:gd name="T64" fmla="*/ 19031 w 49"/>
                <a:gd name="T65" fmla="*/ 637 h 46"/>
                <a:gd name="T66" fmla="*/ 19031 w 49"/>
                <a:gd name="T67" fmla="*/ 615 h 46"/>
                <a:gd name="T68" fmla="*/ 20013 w 49"/>
                <a:gd name="T69" fmla="*/ 530 h 46"/>
                <a:gd name="T70" fmla="*/ 20999 w 49"/>
                <a:gd name="T71" fmla="*/ 464 h 46"/>
                <a:gd name="T72" fmla="*/ 22673 w 49"/>
                <a:gd name="T73" fmla="*/ 351 h 46"/>
                <a:gd name="T74" fmla="*/ 24111 w 49"/>
                <a:gd name="T75" fmla="*/ 293 h 46"/>
                <a:gd name="T76" fmla="*/ 24111 w 49"/>
                <a:gd name="T77" fmla="*/ 293 h 46"/>
                <a:gd name="T78" fmla="*/ 25125 w 49"/>
                <a:gd name="T79" fmla="*/ 264 h 46"/>
                <a:gd name="T80" fmla="*/ 25125 w 49"/>
                <a:gd name="T81" fmla="*/ 200 h 46"/>
                <a:gd name="T82" fmla="*/ 26448 w 49"/>
                <a:gd name="T83" fmla="*/ 151 h 46"/>
                <a:gd name="T84" fmla="*/ 27444 w 49"/>
                <a:gd name="T85" fmla="*/ 65 h 46"/>
                <a:gd name="T86" fmla="*/ 26448 w 49"/>
                <a:gd name="T87" fmla="*/ 1 h 46"/>
                <a:gd name="T88" fmla="*/ 27444 w 49"/>
                <a:gd name="T89" fmla="*/ 114 h 46"/>
                <a:gd name="T90" fmla="*/ 27444 w 49"/>
                <a:gd name="T91" fmla="*/ 0 h 46"/>
                <a:gd name="T92" fmla="*/ 27444 w 49"/>
                <a:gd name="T93" fmla="*/ 114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"/>
                <a:gd name="T142" fmla="*/ 0 h 46"/>
                <a:gd name="T143" fmla="*/ 49 w 49"/>
                <a:gd name="T144" fmla="*/ 46 h 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" h="46">
                  <a:moveTo>
                    <a:pt x="49" y="4"/>
                  </a:moveTo>
                  <a:lnTo>
                    <a:pt x="49" y="0"/>
                  </a:lnTo>
                  <a:lnTo>
                    <a:pt x="46" y="1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35" y="14"/>
                  </a:lnTo>
                  <a:lnTo>
                    <a:pt x="33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2" y="37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13" y="41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7" name="Freeform 43"/>
            <p:cNvSpPr>
              <a:spLocks/>
            </p:cNvSpPr>
            <p:nvPr/>
          </p:nvSpPr>
          <p:spPr bwMode="auto">
            <a:xfrm>
              <a:off x="1223" y="2918"/>
              <a:ext cx="117" cy="21"/>
            </a:xfrm>
            <a:custGeom>
              <a:avLst/>
              <a:gdLst>
                <a:gd name="T0" fmla="*/ 37838 w 69"/>
                <a:gd name="T1" fmla="*/ 0 h 16"/>
                <a:gd name="T2" fmla="*/ 38988 w 69"/>
                <a:gd name="T3" fmla="*/ 1 h 16"/>
                <a:gd name="T4" fmla="*/ 36736 w 69"/>
                <a:gd name="T5" fmla="*/ 0 h 16"/>
                <a:gd name="T6" fmla="*/ 35582 w 69"/>
                <a:gd name="T7" fmla="*/ 64 h 16"/>
                <a:gd name="T8" fmla="*/ 34474 w 69"/>
                <a:gd name="T9" fmla="*/ 1 h 16"/>
                <a:gd name="T10" fmla="*/ 33325 w 69"/>
                <a:gd name="T11" fmla="*/ 144 h 16"/>
                <a:gd name="T12" fmla="*/ 32217 w 69"/>
                <a:gd name="T13" fmla="*/ 144 h 16"/>
                <a:gd name="T14" fmla="*/ 31052 w 69"/>
                <a:gd name="T15" fmla="*/ 160 h 16"/>
                <a:gd name="T16" fmla="*/ 29316 w 69"/>
                <a:gd name="T17" fmla="*/ 160 h 16"/>
                <a:gd name="T18" fmla="*/ 28292 w 69"/>
                <a:gd name="T19" fmla="*/ 189 h 16"/>
                <a:gd name="T20" fmla="*/ 26824 w 69"/>
                <a:gd name="T21" fmla="*/ 189 h 16"/>
                <a:gd name="T22" fmla="*/ 25957 w 69"/>
                <a:gd name="T23" fmla="*/ 210 h 16"/>
                <a:gd name="T24" fmla="*/ 24948 w 69"/>
                <a:gd name="T25" fmla="*/ 210 h 16"/>
                <a:gd name="T26" fmla="*/ 23509 w 69"/>
                <a:gd name="T27" fmla="*/ 259 h 16"/>
                <a:gd name="T28" fmla="*/ 23509 w 69"/>
                <a:gd name="T29" fmla="*/ 259 h 16"/>
                <a:gd name="T30" fmla="*/ 22612 w 69"/>
                <a:gd name="T31" fmla="*/ 248 h 16"/>
                <a:gd name="T32" fmla="*/ 20984 w 69"/>
                <a:gd name="T33" fmla="*/ 248 h 16"/>
                <a:gd name="T34" fmla="*/ 19653 w 69"/>
                <a:gd name="T35" fmla="*/ 276 h 16"/>
                <a:gd name="T36" fmla="*/ 19653 w 69"/>
                <a:gd name="T37" fmla="*/ 276 h 16"/>
                <a:gd name="T38" fmla="*/ 17694 w 69"/>
                <a:gd name="T39" fmla="*/ 325 h 16"/>
                <a:gd name="T40" fmla="*/ 16329 w 69"/>
                <a:gd name="T41" fmla="*/ 325 h 16"/>
                <a:gd name="T42" fmla="*/ 15308 w 69"/>
                <a:gd name="T43" fmla="*/ 276 h 16"/>
                <a:gd name="T44" fmla="*/ 13864 w 69"/>
                <a:gd name="T45" fmla="*/ 276 h 16"/>
                <a:gd name="T46" fmla="*/ 12375 w 69"/>
                <a:gd name="T47" fmla="*/ 325 h 16"/>
                <a:gd name="T48" fmla="*/ 12375 w 69"/>
                <a:gd name="T49" fmla="*/ 325 h 16"/>
                <a:gd name="T50" fmla="*/ 11312 w 69"/>
                <a:gd name="T51" fmla="*/ 325 h 16"/>
                <a:gd name="T52" fmla="*/ 987 w 69"/>
                <a:gd name="T53" fmla="*/ 259 h 16"/>
                <a:gd name="T54" fmla="*/ 0 w 69"/>
                <a:gd name="T55" fmla="*/ 276 h 16"/>
                <a:gd name="T56" fmla="*/ 0 w 69"/>
                <a:gd name="T57" fmla="*/ 276 h 16"/>
                <a:gd name="T58" fmla="*/ 0 w 69"/>
                <a:gd name="T59" fmla="*/ 340 h 16"/>
                <a:gd name="T60" fmla="*/ 582 w 69"/>
                <a:gd name="T61" fmla="*/ 340 h 16"/>
                <a:gd name="T62" fmla="*/ 1674 w 69"/>
                <a:gd name="T63" fmla="*/ 340 h 16"/>
                <a:gd name="T64" fmla="*/ 10661 w 69"/>
                <a:gd name="T65" fmla="*/ 427 h 16"/>
                <a:gd name="T66" fmla="*/ 11990 w 69"/>
                <a:gd name="T67" fmla="*/ 362 h 16"/>
                <a:gd name="T68" fmla="*/ 12979 w 69"/>
                <a:gd name="T69" fmla="*/ 362 h 16"/>
                <a:gd name="T70" fmla="*/ 13864 w 69"/>
                <a:gd name="T71" fmla="*/ 396 h 16"/>
                <a:gd name="T72" fmla="*/ 15308 w 69"/>
                <a:gd name="T73" fmla="*/ 396 h 16"/>
                <a:gd name="T74" fmla="*/ 16329 w 69"/>
                <a:gd name="T75" fmla="*/ 340 h 16"/>
                <a:gd name="T76" fmla="*/ 16972 w 69"/>
                <a:gd name="T77" fmla="*/ 362 h 16"/>
                <a:gd name="T78" fmla="*/ 19181 w 69"/>
                <a:gd name="T79" fmla="*/ 362 h 16"/>
                <a:gd name="T80" fmla="*/ 20331 w 69"/>
                <a:gd name="T81" fmla="*/ 362 h 16"/>
                <a:gd name="T82" fmla="*/ 21438 w 69"/>
                <a:gd name="T83" fmla="*/ 340 h 16"/>
                <a:gd name="T84" fmla="*/ 22612 w 69"/>
                <a:gd name="T85" fmla="*/ 340 h 16"/>
                <a:gd name="T86" fmla="*/ 23471 w 69"/>
                <a:gd name="T87" fmla="*/ 340 h 16"/>
                <a:gd name="T88" fmla="*/ 24339 w 69"/>
                <a:gd name="T89" fmla="*/ 325 h 16"/>
                <a:gd name="T90" fmla="*/ 25957 w 69"/>
                <a:gd name="T91" fmla="*/ 259 h 16"/>
                <a:gd name="T92" fmla="*/ 26820 w 69"/>
                <a:gd name="T93" fmla="*/ 259 h 16"/>
                <a:gd name="T94" fmla="*/ 27688 w 69"/>
                <a:gd name="T95" fmla="*/ 248 h 16"/>
                <a:gd name="T96" fmla="*/ 28779 w 69"/>
                <a:gd name="T97" fmla="*/ 248 h 16"/>
                <a:gd name="T98" fmla="*/ 30003 w 69"/>
                <a:gd name="T99" fmla="*/ 248 h 16"/>
                <a:gd name="T100" fmla="*/ 31052 w 69"/>
                <a:gd name="T101" fmla="*/ 210 h 16"/>
                <a:gd name="T102" fmla="*/ 32217 w 69"/>
                <a:gd name="T103" fmla="*/ 160 h 16"/>
                <a:gd name="T104" fmla="*/ 34474 w 69"/>
                <a:gd name="T105" fmla="*/ 189 h 16"/>
                <a:gd name="T106" fmla="*/ 35582 w 69"/>
                <a:gd name="T107" fmla="*/ 144 h 16"/>
                <a:gd name="T108" fmla="*/ 36351 w 69"/>
                <a:gd name="T109" fmla="*/ 160 h 16"/>
                <a:gd name="T110" fmla="*/ 37318 w 69"/>
                <a:gd name="T111" fmla="*/ 110 h 16"/>
                <a:gd name="T112" fmla="*/ 38342 w 69"/>
                <a:gd name="T113" fmla="*/ 110 h 16"/>
                <a:gd name="T114" fmla="*/ 38342 w 69"/>
                <a:gd name="T115" fmla="*/ 110 h 16"/>
                <a:gd name="T116" fmla="*/ 37838 w 6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"/>
                <a:gd name="T178" fmla="*/ 0 h 16"/>
                <a:gd name="T179" fmla="*/ 69 w 69"/>
                <a:gd name="T180" fmla="*/ 16 h 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" h="16">
                  <a:moveTo>
                    <a:pt x="67" y="0"/>
                  </a:moveTo>
                  <a:lnTo>
                    <a:pt x="69" y="1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6"/>
                  </a:lnTo>
                  <a:lnTo>
                    <a:pt x="52" y="6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8" name="Freeform 44"/>
            <p:cNvSpPr>
              <a:spLocks/>
            </p:cNvSpPr>
            <p:nvPr/>
          </p:nvSpPr>
          <p:spPr bwMode="auto">
            <a:xfrm>
              <a:off x="1088" y="2874"/>
              <a:ext cx="135" cy="61"/>
            </a:xfrm>
            <a:custGeom>
              <a:avLst/>
              <a:gdLst>
                <a:gd name="T0" fmla="*/ 42749 w 80"/>
                <a:gd name="T1" fmla="*/ 1288 h 46"/>
                <a:gd name="T2" fmla="*/ 35704 w 80"/>
                <a:gd name="T3" fmla="*/ 1236 h 46"/>
                <a:gd name="T4" fmla="*/ 34061 w 80"/>
                <a:gd name="T5" fmla="*/ 1174 h 46"/>
                <a:gd name="T6" fmla="*/ 31642 w 80"/>
                <a:gd name="T7" fmla="*/ 1168 h 46"/>
                <a:gd name="T8" fmla="*/ 29379 w 80"/>
                <a:gd name="T9" fmla="*/ 1085 h 46"/>
                <a:gd name="T10" fmla="*/ 28861 w 80"/>
                <a:gd name="T11" fmla="*/ 1085 h 46"/>
                <a:gd name="T12" fmla="*/ 26632 w 80"/>
                <a:gd name="T13" fmla="*/ 1021 h 46"/>
                <a:gd name="T14" fmla="*/ 24864 w 80"/>
                <a:gd name="T15" fmla="*/ 1016 h 46"/>
                <a:gd name="T16" fmla="*/ 21522 w 80"/>
                <a:gd name="T17" fmla="*/ 885 h 46"/>
                <a:gd name="T18" fmla="*/ 20184 w 80"/>
                <a:gd name="T19" fmla="*/ 845 h 46"/>
                <a:gd name="T20" fmla="*/ 18751 w 80"/>
                <a:gd name="T21" fmla="*/ 816 h 46"/>
                <a:gd name="T22" fmla="*/ 16440 w 80"/>
                <a:gd name="T23" fmla="*/ 732 h 46"/>
                <a:gd name="T24" fmla="*/ 16097 w 80"/>
                <a:gd name="T25" fmla="*/ 684 h 46"/>
                <a:gd name="T26" fmla="*/ 13875 w 80"/>
                <a:gd name="T27" fmla="*/ 637 h 46"/>
                <a:gd name="T28" fmla="*/ 12302 w 80"/>
                <a:gd name="T29" fmla="*/ 615 h 46"/>
                <a:gd name="T30" fmla="*/ 9539 w 80"/>
                <a:gd name="T31" fmla="*/ 465 h 46"/>
                <a:gd name="T32" fmla="*/ 9199 w 80"/>
                <a:gd name="T33" fmla="*/ 416 h 46"/>
                <a:gd name="T34" fmla="*/ 6912 w 80"/>
                <a:gd name="T35" fmla="*/ 350 h 46"/>
                <a:gd name="T36" fmla="*/ 6311 w 80"/>
                <a:gd name="T37" fmla="*/ 350 h 46"/>
                <a:gd name="T38" fmla="*/ 5451 w 80"/>
                <a:gd name="T39" fmla="*/ 265 h 46"/>
                <a:gd name="T40" fmla="*/ 2654 w 80"/>
                <a:gd name="T41" fmla="*/ 151 h 46"/>
                <a:gd name="T42" fmla="*/ 2216 w 80"/>
                <a:gd name="T43" fmla="*/ 86 h 46"/>
                <a:gd name="T44" fmla="*/ 2216 w 80"/>
                <a:gd name="T45" fmla="*/ 86 h 46"/>
                <a:gd name="T46" fmla="*/ 0 w 80"/>
                <a:gd name="T47" fmla="*/ 0 h 46"/>
                <a:gd name="T48" fmla="*/ 0 w 80"/>
                <a:gd name="T49" fmla="*/ 65 h 46"/>
                <a:gd name="T50" fmla="*/ 552 w 80"/>
                <a:gd name="T51" fmla="*/ 199 h 46"/>
                <a:gd name="T52" fmla="*/ 1573 w 80"/>
                <a:gd name="T53" fmla="*/ 199 h 46"/>
                <a:gd name="T54" fmla="*/ 2654 w 80"/>
                <a:gd name="T55" fmla="*/ 264 h 46"/>
                <a:gd name="T56" fmla="*/ 4479 w 80"/>
                <a:gd name="T57" fmla="*/ 293 h 46"/>
                <a:gd name="T58" fmla="*/ 6006 w 80"/>
                <a:gd name="T59" fmla="*/ 389 h 46"/>
                <a:gd name="T60" fmla="*/ 6912 w 80"/>
                <a:gd name="T61" fmla="*/ 464 h 46"/>
                <a:gd name="T62" fmla="*/ 7558 w 80"/>
                <a:gd name="T63" fmla="*/ 516 h 46"/>
                <a:gd name="T64" fmla="*/ 8679 w 80"/>
                <a:gd name="T65" fmla="*/ 552 h 46"/>
                <a:gd name="T66" fmla="*/ 11112 w 80"/>
                <a:gd name="T67" fmla="*/ 617 h 46"/>
                <a:gd name="T68" fmla="*/ 12754 w 80"/>
                <a:gd name="T69" fmla="*/ 703 h 46"/>
                <a:gd name="T70" fmla="*/ 14734 w 80"/>
                <a:gd name="T71" fmla="*/ 766 h 46"/>
                <a:gd name="T72" fmla="*/ 16440 w 80"/>
                <a:gd name="T73" fmla="*/ 818 h 46"/>
                <a:gd name="T74" fmla="*/ 17972 w 80"/>
                <a:gd name="T75" fmla="*/ 907 h 46"/>
                <a:gd name="T76" fmla="*/ 19322 w 80"/>
                <a:gd name="T77" fmla="*/ 907 h 46"/>
                <a:gd name="T78" fmla="*/ 20760 w 80"/>
                <a:gd name="T79" fmla="*/ 971 h 46"/>
                <a:gd name="T80" fmla="*/ 23920 w 80"/>
                <a:gd name="T81" fmla="*/ 1082 h 46"/>
                <a:gd name="T82" fmla="*/ 25631 w 80"/>
                <a:gd name="T83" fmla="*/ 1121 h 46"/>
                <a:gd name="T84" fmla="*/ 27164 w 80"/>
                <a:gd name="T85" fmla="*/ 1174 h 46"/>
                <a:gd name="T86" fmla="*/ 28107 w 80"/>
                <a:gd name="T87" fmla="*/ 1174 h 46"/>
                <a:gd name="T88" fmla="*/ 30832 w 80"/>
                <a:gd name="T89" fmla="*/ 1282 h 46"/>
                <a:gd name="T90" fmla="*/ 33556 w 80"/>
                <a:gd name="T91" fmla="*/ 1288 h 46"/>
                <a:gd name="T92" fmla="*/ 35704 w 80"/>
                <a:gd name="T93" fmla="*/ 1288 h 46"/>
                <a:gd name="T94" fmla="*/ 42749 w 80"/>
                <a:gd name="T95" fmla="*/ 1354 h 46"/>
                <a:gd name="T96" fmla="*/ 42749 w 80"/>
                <a:gd name="T97" fmla="*/ 1288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46"/>
                <a:gd name="T149" fmla="*/ 80 w 80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46">
                  <a:moveTo>
                    <a:pt x="80" y="44"/>
                  </a:moveTo>
                  <a:lnTo>
                    <a:pt x="67" y="42"/>
                  </a:lnTo>
                  <a:lnTo>
                    <a:pt x="64" y="40"/>
                  </a:lnTo>
                  <a:lnTo>
                    <a:pt x="59" y="39"/>
                  </a:lnTo>
                  <a:lnTo>
                    <a:pt x="55" y="37"/>
                  </a:lnTo>
                  <a:lnTo>
                    <a:pt x="54" y="37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0" y="30"/>
                  </a:lnTo>
                  <a:lnTo>
                    <a:pt x="38" y="29"/>
                  </a:lnTo>
                  <a:lnTo>
                    <a:pt x="35" y="27"/>
                  </a:lnTo>
                  <a:lnTo>
                    <a:pt x="31" y="25"/>
                  </a:lnTo>
                  <a:lnTo>
                    <a:pt x="30" y="23"/>
                  </a:lnTo>
                  <a:lnTo>
                    <a:pt x="26" y="22"/>
                  </a:lnTo>
                  <a:lnTo>
                    <a:pt x="23" y="20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21" y="21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1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9" y="33"/>
                  </a:lnTo>
                  <a:lnTo>
                    <a:pt x="45" y="36"/>
                  </a:lnTo>
                  <a:lnTo>
                    <a:pt x="48" y="38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3" y="44"/>
                  </a:lnTo>
                  <a:lnTo>
                    <a:pt x="67" y="44"/>
                  </a:lnTo>
                  <a:lnTo>
                    <a:pt x="80" y="46"/>
                  </a:lnTo>
                  <a:lnTo>
                    <a:pt x="80" y="4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69" name="Freeform 45"/>
            <p:cNvSpPr>
              <a:spLocks/>
            </p:cNvSpPr>
            <p:nvPr/>
          </p:nvSpPr>
          <p:spPr bwMode="auto">
            <a:xfrm>
              <a:off x="1027" y="2763"/>
              <a:ext cx="61" cy="117"/>
            </a:xfrm>
            <a:custGeom>
              <a:avLst/>
              <a:gdLst>
                <a:gd name="T0" fmla="*/ 20169 w 36"/>
                <a:gd name="T1" fmla="*/ 2268 h 89"/>
                <a:gd name="T2" fmla="*/ 20169 w 36"/>
                <a:gd name="T3" fmla="*/ 2268 h 89"/>
                <a:gd name="T4" fmla="*/ 19456 w 36"/>
                <a:gd name="T5" fmla="*/ 2202 h 89"/>
                <a:gd name="T6" fmla="*/ 19456 w 36"/>
                <a:gd name="T7" fmla="*/ 2202 h 89"/>
                <a:gd name="T8" fmla="*/ 18580 w 36"/>
                <a:gd name="T9" fmla="*/ 2152 h 89"/>
                <a:gd name="T10" fmla="*/ 17724 w 36"/>
                <a:gd name="T11" fmla="*/ 2117 h 89"/>
                <a:gd name="T12" fmla="*/ 16799 w 36"/>
                <a:gd name="T13" fmla="*/ 2006 h 89"/>
                <a:gd name="T14" fmla="*/ 16231 w 36"/>
                <a:gd name="T15" fmla="*/ 2006 h 89"/>
                <a:gd name="T16" fmla="*/ 16231 w 36"/>
                <a:gd name="T17" fmla="*/ 1948 h 89"/>
                <a:gd name="T18" fmla="*/ 15243 w 36"/>
                <a:gd name="T19" fmla="*/ 1851 h 89"/>
                <a:gd name="T20" fmla="*/ 13437 w 36"/>
                <a:gd name="T21" fmla="*/ 1785 h 89"/>
                <a:gd name="T22" fmla="*/ 13437 w 36"/>
                <a:gd name="T23" fmla="*/ 1725 h 89"/>
                <a:gd name="T24" fmla="*/ 10339 w 36"/>
                <a:gd name="T25" fmla="*/ 1463 h 89"/>
                <a:gd name="T26" fmla="*/ 9579 w 36"/>
                <a:gd name="T27" fmla="*/ 1374 h 89"/>
                <a:gd name="T28" fmla="*/ 8996 w 36"/>
                <a:gd name="T29" fmla="*/ 1336 h 89"/>
                <a:gd name="T30" fmla="*/ 7930 w 36"/>
                <a:gd name="T31" fmla="*/ 1225 h 89"/>
                <a:gd name="T32" fmla="*/ 7264 w 36"/>
                <a:gd name="T33" fmla="*/ 1113 h 89"/>
                <a:gd name="T34" fmla="*/ 6649 w 36"/>
                <a:gd name="T35" fmla="*/ 1016 h 89"/>
                <a:gd name="T36" fmla="*/ 5653 w 36"/>
                <a:gd name="T37" fmla="*/ 966 h 89"/>
                <a:gd name="T38" fmla="*/ 4805 w 36"/>
                <a:gd name="T39" fmla="*/ 847 h 89"/>
                <a:gd name="T40" fmla="*/ 4680 w 36"/>
                <a:gd name="T41" fmla="*/ 751 h 89"/>
                <a:gd name="T42" fmla="*/ 3336 w 36"/>
                <a:gd name="T43" fmla="*/ 694 h 89"/>
                <a:gd name="T44" fmla="*/ 2762 w 36"/>
                <a:gd name="T45" fmla="*/ 511 h 89"/>
                <a:gd name="T46" fmla="*/ 2316 w 36"/>
                <a:gd name="T47" fmla="*/ 402 h 89"/>
                <a:gd name="T48" fmla="*/ 2762 w 36"/>
                <a:gd name="T49" fmla="*/ 330 h 89"/>
                <a:gd name="T50" fmla="*/ 1630 w 36"/>
                <a:gd name="T51" fmla="*/ 251 h 89"/>
                <a:gd name="T52" fmla="*/ 1630 w 36"/>
                <a:gd name="T53" fmla="*/ 216 h 89"/>
                <a:gd name="T54" fmla="*/ 2316 w 36"/>
                <a:gd name="T55" fmla="*/ 1 h 89"/>
                <a:gd name="T56" fmla="*/ 568 w 36"/>
                <a:gd name="T57" fmla="*/ 0 h 89"/>
                <a:gd name="T58" fmla="*/ 0 w 36"/>
                <a:gd name="T59" fmla="*/ 191 h 89"/>
                <a:gd name="T60" fmla="*/ 568 w 36"/>
                <a:gd name="T61" fmla="*/ 284 h 89"/>
                <a:gd name="T62" fmla="*/ 568 w 36"/>
                <a:gd name="T63" fmla="*/ 340 h 89"/>
                <a:gd name="T64" fmla="*/ 962 w 36"/>
                <a:gd name="T65" fmla="*/ 447 h 89"/>
                <a:gd name="T66" fmla="*/ 568 w 36"/>
                <a:gd name="T67" fmla="*/ 528 h 89"/>
                <a:gd name="T68" fmla="*/ 2316 w 36"/>
                <a:gd name="T69" fmla="*/ 694 h 89"/>
                <a:gd name="T70" fmla="*/ 3336 w 36"/>
                <a:gd name="T71" fmla="*/ 786 h 89"/>
                <a:gd name="T72" fmla="*/ 2762 w 36"/>
                <a:gd name="T73" fmla="*/ 912 h 89"/>
                <a:gd name="T74" fmla="*/ 4680 w 36"/>
                <a:gd name="T75" fmla="*/ 1016 h 89"/>
                <a:gd name="T76" fmla="*/ 4680 w 36"/>
                <a:gd name="T77" fmla="*/ 1033 h 89"/>
                <a:gd name="T78" fmla="*/ 6173 w 36"/>
                <a:gd name="T79" fmla="*/ 1161 h 89"/>
                <a:gd name="T80" fmla="*/ 6649 w 36"/>
                <a:gd name="T81" fmla="*/ 1270 h 89"/>
                <a:gd name="T82" fmla="*/ 7930 w 36"/>
                <a:gd name="T83" fmla="*/ 1358 h 89"/>
                <a:gd name="T84" fmla="*/ 8142 w 36"/>
                <a:gd name="T85" fmla="*/ 1422 h 89"/>
                <a:gd name="T86" fmla="*/ 8996 w 36"/>
                <a:gd name="T87" fmla="*/ 1526 h 89"/>
                <a:gd name="T88" fmla="*/ 11903 w 36"/>
                <a:gd name="T89" fmla="*/ 1785 h 89"/>
                <a:gd name="T90" fmla="*/ 12308 w 36"/>
                <a:gd name="T91" fmla="*/ 1851 h 89"/>
                <a:gd name="T92" fmla="*/ 13437 w 36"/>
                <a:gd name="T93" fmla="*/ 1872 h 89"/>
                <a:gd name="T94" fmla="*/ 13796 w 36"/>
                <a:gd name="T95" fmla="*/ 2006 h 89"/>
                <a:gd name="T96" fmla="*/ 15243 w 36"/>
                <a:gd name="T97" fmla="*/ 2049 h 89"/>
                <a:gd name="T98" fmla="*/ 15645 w 36"/>
                <a:gd name="T99" fmla="*/ 2117 h 89"/>
                <a:gd name="T100" fmla="*/ 16799 w 36"/>
                <a:gd name="T101" fmla="*/ 2117 h 89"/>
                <a:gd name="T102" fmla="*/ 17519 w 36"/>
                <a:gd name="T103" fmla="*/ 2202 h 89"/>
                <a:gd name="T104" fmla="*/ 18580 w 36"/>
                <a:gd name="T105" fmla="*/ 2268 h 89"/>
                <a:gd name="T106" fmla="*/ 19090 w 36"/>
                <a:gd name="T107" fmla="*/ 2268 h 89"/>
                <a:gd name="T108" fmla="*/ 20169 w 36"/>
                <a:gd name="T109" fmla="*/ 2308 h 89"/>
                <a:gd name="T110" fmla="*/ 20169 w 36"/>
                <a:gd name="T111" fmla="*/ 2374 h 89"/>
                <a:gd name="T112" fmla="*/ 20169 w 36"/>
                <a:gd name="T113" fmla="*/ 2268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"/>
                <a:gd name="T172" fmla="*/ 0 h 89"/>
                <a:gd name="T173" fmla="*/ 36 w 36"/>
                <a:gd name="T174" fmla="*/ 89 h 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" h="89">
                  <a:moveTo>
                    <a:pt x="36" y="85"/>
                  </a:moveTo>
                  <a:lnTo>
                    <a:pt x="36" y="85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2" y="79"/>
                  </a:lnTo>
                  <a:lnTo>
                    <a:pt x="30" y="75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5"/>
                  </a:lnTo>
                  <a:lnTo>
                    <a:pt x="18" y="55"/>
                  </a:lnTo>
                  <a:lnTo>
                    <a:pt x="17" y="52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5" y="19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5" y="34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1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6" y="57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5" y="75"/>
                  </a:lnTo>
                  <a:lnTo>
                    <a:pt x="27" y="77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4" y="85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8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0" name="Freeform 46"/>
            <p:cNvSpPr>
              <a:spLocks/>
            </p:cNvSpPr>
            <p:nvPr/>
          </p:nvSpPr>
          <p:spPr bwMode="auto">
            <a:xfrm>
              <a:off x="1029" y="2636"/>
              <a:ext cx="61" cy="128"/>
            </a:xfrm>
            <a:custGeom>
              <a:avLst/>
              <a:gdLst>
                <a:gd name="T0" fmla="*/ 1630 w 36"/>
                <a:gd name="T1" fmla="*/ 2414 h 98"/>
                <a:gd name="T2" fmla="*/ 3336 w 36"/>
                <a:gd name="T3" fmla="*/ 1855 h 98"/>
                <a:gd name="T4" fmla="*/ 3924 w 36"/>
                <a:gd name="T5" fmla="*/ 1778 h 98"/>
                <a:gd name="T6" fmla="*/ 4680 w 36"/>
                <a:gd name="T7" fmla="*/ 1550 h 98"/>
                <a:gd name="T8" fmla="*/ 4680 w 36"/>
                <a:gd name="T9" fmla="*/ 1471 h 98"/>
                <a:gd name="T10" fmla="*/ 6173 w 36"/>
                <a:gd name="T11" fmla="*/ 1405 h 98"/>
                <a:gd name="T12" fmla="*/ 6173 w 36"/>
                <a:gd name="T13" fmla="*/ 1361 h 98"/>
                <a:gd name="T14" fmla="*/ 7264 w 36"/>
                <a:gd name="T15" fmla="*/ 1267 h 98"/>
                <a:gd name="T16" fmla="*/ 7930 w 36"/>
                <a:gd name="T17" fmla="*/ 1126 h 98"/>
                <a:gd name="T18" fmla="*/ 7930 w 36"/>
                <a:gd name="T19" fmla="*/ 1076 h 98"/>
                <a:gd name="T20" fmla="*/ 8142 w 36"/>
                <a:gd name="T21" fmla="*/ 1020 h 98"/>
                <a:gd name="T22" fmla="*/ 9579 w 36"/>
                <a:gd name="T23" fmla="*/ 882 h 98"/>
                <a:gd name="T24" fmla="*/ 11266 w 36"/>
                <a:gd name="T25" fmla="*/ 743 h 98"/>
                <a:gd name="T26" fmla="*/ 11266 w 36"/>
                <a:gd name="T27" fmla="*/ 720 h 98"/>
                <a:gd name="T28" fmla="*/ 12308 w 36"/>
                <a:gd name="T29" fmla="*/ 618 h 98"/>
                <a:gd name="T30" fmla="*/ 12917 w 36"/>
                <a:gd name="T31" fmla="*/ 551 h 98"/>
                <a:gd name="T32" fmla="*/ 13796 w 36"/>
                <a:gd name="T33" fmla="*/ 444 h 98"/>
                <a:gd name="T34" fmla="*/ 15243 w 36"/>
                <a:gd name="T35" fmla="*/ 370 h 98"/>
                <a:gd name="T36" fmla="*/ 15645 w 36"/>
                <a:gd name="T37" fmla="*/ 260 h 98"/>
                <a:gd name="T38" fmla="*/ 16799 w 36"/>
                <a:gd name="T39" fmla="*/ 189 h 98"/>
                <a:gd name="T40" fmla="*/ 17724 w 36"/>
                <a:gd name="T41" fmla="*/ 174 h 98"/>
                <a:gd name="T42" fmla="*/ 19090 w 36"/>
                <a:gd name="T43" fmla="*/ 78 h 98"/>
                <a:gd name="T44" fmla="*/ 20169 w 36"/>
                <a:gd name="T45" fmla="*/ 60 h 98"/>
                <a:gd name="T46" fmla="*/ 20169 w 36"/>
                <a:gd name="T47" fmla="*/ 60 h 98"/>
                <a:gd name="T48" fmla="*/ 19456 w 36"/>
                <a:gd name="T49" fmla="*/ 0 h 98"/>
                <a:gd name="T50" fmla="*/ 19456 w 36"/>
                <a:gd name="T51" fmla="*/ 0 h 98"/>
                <a:gd name="T52" fmla="*/ 17519 w 36"/>
                <a:gd name="T53" fmla="*/ 1 h 98"/>
                <a:gd name="T54" fmla="*/ 16231 w 36"/>
                <a:gd name="T55" fmla="*/ 102 h 98"/>
                <a:gd name="T56" fmla="*/ 15645 w 36"/>
                <a:gd name="T57" fmla="*/ 189 h 98"/>
                <a:gd name="T58" fmla="*/ 14599 w 36"/>
                <a:gd name="T59" fmla="*/ 227 h 98"/>
                <a:gd name="T60" fmla="*/ 13437 w 36"/>
                <a:gd name="T61" fmla="*/ 323 h 98"/>
                <a:gd name="T62" fmla="*/ 13437 w 36"/>
                <a:gd name="T63" fmla="*/ 387 h 98"/>
                <a:gd name="T64" fmla="*/ 11903 w 36"/>
                <a:gd name="T65" fmla="*/ 483 h 98"/>
                <a:gd name="T66" fmla="*/ 10460 w 36"/>
                <a:gd name="T67" fmla="*/ 569 h 98"/>
                <a:gd name="T68" fmla="*/ 10339 w 36"/>
                <a:gd name="T69" fmla="*/ 660 h 98"/>
                <a:gd name="T70" fmla="*/ 8996 w 36"/>
                <a:gd name="T71" fmla="*/ 696 h 98"/>
                <a:gd name="T72" fmla="*/ 8996 w 36"/>
                <a:gd name="T73" fmla="*/ 824 h 98"/>
                <a:gd name="T74" fmla="*/ 7264 w 36"/>
                <a:gd name="T75" fmla="*/ 909 h 98"/>
                <a:gd name="T76" fmla="*/ 7264 w 36"/>
                <a:gd name="T77" fmla="*/ 990 h 98"/>
                <a:gd name="T78" fmla="*/ 6173 w 36"/>
                <a:gd name="T79" fmla="*/ 1076 h 98"/>
                <a:gd name="T80" fmla="*/ 5653 w 36"/>
                <a:gd name="T81" fmla="*/ 1126 h 98"/>
                <a:gd name="T82" fmla="*/ 5653 w 36"/>
                <a:gd name="T83" fmla="*/ 1267 h 98"/>
                <a:gd name="T84" fmla="*/ 3924 w 36"/>
                <a:gd name="T85" fmla="*/ 1332 h 98"/>
                <a:gd name="T86" fmla="*/ 3924 w 36"/>
                <a:gd name="T87" fmla="*/ 1377 h 98"/>
                <a:gd name="T88" fmla="*/ 3924 w 36"/>
                <a:gd name="T89" fmla="*/ 1471 h 98"/>
                <a:gd name="T90" fmla="*/ 3336 w 36"/>
                <a:gd name="T91" fmla="*/ 1550 h 98"/>
                <a:gd name="T92" fmla="*/ 2762 w 36"/>
                <a:gd name="T93" fmla="*/ 1778 h 98"/>
                <a:gd name="T94" fmla="*/ 1630 w 36"/>
                <a:gd name="T95" fmla="*/ 1855 h 98"/>
                <a:gd name="T96" fmla="*/ 0 w 36"/>
                <a:gd name="T97" fmla="*/ 2397 h 98"/>
                <a:gd name="T98" fmla="*/ 1630 w 36"/>
                <a:gd name="T99" fmla="*/ 2414 h 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"/>
                <a:gd name="T151" fmla="*/ 0 h 98"/>
                <a:gd name="T152" fmla="*/ 36 w 36"/>
                <a:gd name="T153" fmla="*/ 98 h 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" h="98">
                  <a:moveTo>
                    <a:pt x="3" y="98"/>
                  </a:moveTo>
                  <a:lnTo>
                    <a:pt x="6" y="76"/>
                  </a:lnTo>
                  <a:lnTo>
                    <a:pt x="7" y="72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5" y="41"/>
                  </a:lnTo>
                  <a:lnTo>
                    <a:pt x="17" y="36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2" y="7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8" y="8"/>
                  </a:lnTo>
                  <a:lnTo>
                    <a:pt x="26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1" y="44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6" y="63"/>
                  </a:lnTo>
                  <a:lnTo>
                    <a:pt x="5" y="72"/>
                  </a:lnTo>
                  <a:lnTo>
                    <a:pt x="3" y="76"/>
                  </a:lnTo>
                  <a:lnTo>
                    <a:pt x="0" y="97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1" name="Freeform 47"/>
            <p:cNvSpPr>
              <a:spLocks/>
            </p:cNvSpPr>
            <p:nvPr/>
          </p:nvSpPr>
          <p:spPr bwMode="auto">
            <a:xfrm>
              <a:off x="1088" y="2516"/>
              <a:ext cx="174" cy="122"/>
            </a:xfrm>
            <a:custGeom>
              <a:avLst/>
              <a:gdLst>
                <a:gd name="T0" fmla="*/ 564 w 103"/>
                <a:gd name="T1" fmla="*/ 2416 h 93"/>
                <a:gd name="T2" fmla="*/ 953 w 103"/>
                <a:gd name="T3" fmla="*/ 2258 h 93"/>
                <a:gd name="T4" fmla="*/ 2232 w 103"/>
                <a:gd name="T5" fmla="*/ 2225 h 93"/>
                <a:gd name="T6" fmla="*/ 4595 w 103"/>
                <a:gd name="T7" fmla="*/ 2167 h 93"/>
                <a:gd name="T8" fmla="*/ 6370 w 103"/>
                <a:gd name="T9" fmla="*/ 2079 h 93"/>
                <a:gd name="T10" fmla="*/ 7965 w 103"/>
                <a:gd name="T11" fmla="*/ 1977 h 93"/>
                <a:gd name="T12" fmla="*/ 10205 w 103"/>
                <a:gd name="T13" fmla="*/ 1892 h 93"/>
                <a:gd name="T14" fmla="*/ 11182 w 103"/>
                <a:gd name="T15" fmla="*/ 1831 h 93"/>
                <a:gd name="T16" fmla="*/ 14805 w 103"/>
                <a:gd name="T17" fmla="*/ 1694 h 93"/>
                <a:gd name="T18" fmla="*/ 15711 w 103"/>
                <a:gd name="T19" fmla="*/ 1599 h 93"/>
                <a:gd name="T20" fmla="*/ 17898 w 103"/>
                <a:gd name="T21" fmla="*/ 1519 h 93"/>
                <a:gd name="T22" fmla="*/ 19520 w 103"/>
                <a:gd name="T23" fmla="*/ 1404 h 93"/>
                <a:gd name="T24" fmla="*/ 22730 w 103"/>
                <a:gd name="T25" fmla="*/ 1324 h 93"/>
                <a:gd name="T26" fmla="*/ 26843 w 103"/>
                <a:gd name="T27" fmla="*/ 1099 h 93"/>
                <a:gd name="T28" fmla="*/ 32359 w 103"/>
                <a:gd name="T29" fmla="*/ 962 h 93"/>
                <a:gd name="T30" fmla="*/ 36209 w 103"/>
                <a:gd name="T31" fmla="*/ 762 h 93"/>
                <a:gd name="T32" fmla="*/ 40670 w 103"/>
                <a:gd name="T33" fmla="*/ 586 h 93"/>
                <a:gd name="T34" fmla="*/ 42613 w 103"/>
                <a:gd name="T35" fmla="*/ 487 h 93"/>
                <a:gd name="T36" fmla="*/ 44836 w 103"/>
                <a:gd name="T37" fmla="*/ 474 h 93"/>
                <a:gd name="T38" fmla="*/ 46020 w 103"/>
                <a:gd name="T39" fmla="*/ 391 h 93"/>
                <a:gd name="T40" fmla="*/ 47838 w 103"/>
                <a:gd name="T41" fmla="*/ 325 h 93"/>
                <a:gd name="T42" fmla="*/ 49200 w 103"/>
                <a:gd name="T43" fmla="*/ 258 h 93"/>
                <a:gd name="T44" fmla="*/ 51077 w 103"/>
                <a:gd name="T45" fmla="*/ 248 h 93"/>
                <a:gd name="T46" fmla="*/ 53312 w 103"/>
                <a:gd name="T47" fmla="*/ 150 h 93"/>
                <a:gd name="T48" fmla="*/ 54665 w 103"/>
                <a:gd name="T49" fmla="*/ 64 h 93"/>
                <a:gd name="T50" fmla="*/ 55707 w 103"/>
                <a:gd name="T51" fmla="*/ 84 h 93"/>
                <a:gd name="T52" fmla="*/ 55707 w 103"/>
                <a:gd name="T53" fmla="*/ 1 h 93"/>
                <a:gd name="T54" fmla="*/ 55128 w 103"/>
                <a:gd name="T55" fmla="*/ 1 h 93"/>
                <a:gd name="T56" fmla="*/ 53908 w 103"/>
                <a:gd name="T57" fmla="*/ 0 h 93"/>
                <a:gd name="T58" fmla="*/ 53908 w 103"/>
                <a:gd name="T59" fmla="*/ 64 h 93"/>
                <a:gd name="T60" fmla="*/ 53013 w 103"/>
                <a:gd name="T61" fmla="*/ 110 h 93"/>
                <a:gd name="T62" fmla="*/ 51879 w 103"/>
                <a:gd name="T63" fmla="*/ 84 h 93"/>
                <a:gd name="T64" fmla="*/ 50876 w 103"/>
                <a:gd name="T65" fmla="*/ 144 h 93"/>
                <a:gd name="T66" fmla="*/ 48595 w 103"/>
                <a:gd name="T67" fmla="*/ 197 h 93"/>
                <a:gd name="T68" fmla="*/ 47742 w 103"/>
                <a:gd name="T69" fmla="*/ 258 h 93"/>
                <a:gd name="T70" fmla="*/ 46020 w 103"/>
                <a:gd name="T71" fmla="*/ 338 h 93"/>
                <a:gd name="T72" fmla="*/ 43691 w 103"/>
                <a:gd name="T73" fmla="*/ 426 h 93"/>
                <a:gd name="T74" fmla="*/ 41649 w 103"/>
                <a:gd name="T75" fmla="*/ 443 h 93"/>
                <a:gd name="T76" fmla="*/ 40670 w 103"/>
                <a:gd name="T77" fmla="*/ 559 h 93"/>
                <a:gd name="T78" fmla="*/ 36209 w 103"/>
                <a:gd name="T79" fmla="*/ 694 h 93"/>
                <a:gd name="T80" fmla="*/ 31911 w 103"/>
                <a:gd name="T81" fmla="*/ 910 h 93"/>
                <a:gd name="T82" fmla="*/ 25863 w 103"/>
                <a:gd name="T83" fmla="*/ 1099 h 93"/>
                <a:gd name="T84" fmla="*/ 21752 w 103"/>
                <a:gd name="T85" fmla="*/ 1262 h 93"/>
                <a:gd name="T86" fmla="*/ 19520 w 103"/>
                <a:gd name="T87" fmla="*/ 1346 h 93"/>
                <a:gd name="T88" fmla="*/ 16246 w 103"/>
                <a:gd name="T89" fmla="*/ 1442 h 93"/>
                <a:gd name="T90" fmla="*/ 14932 w 103"/>
                <a:gd name="T91" fmla="*/ 1566 h 93"/>
                <a:gd name="T92" fmla="*/ 13113 w 103"/>
                <a:gd name="T93" fmla="*/ 1694 h 93"/>
                <a:gd name="T94" fmla="*/ 10205 w 103"/>
                <a:gd name="T95" fmla="*/ 1766 h 93"/>
                <a:gd name="T96" fmla="*/ 7965 w 103"/>
                <a:gd name="T97" fmla="*/ 1842 h 93"/>
                <a:gd name="T98" fmla="*/ 6041 w 103"/>
                <a:gd name="T99" fmla="*/ 1917 h 93"/>
                <a:gd name="T100" fmla="*/ 4715 w 103"/>
                <a:gd name="T101" fmla="*/ 1993 h 93"/>
                <a:gd name="T102" fmla="*/ 3771 w 103"/>
                <a:gd name="T103" fmla="*/ 2098 h 93"/>
                <a:gd name="T104" fmla="*/ 1610 w 103"/>
                <a:gd name="T105" fmla="*/ 2172 h 93"/>
                <a:gd name="T106" fmla="*/ 0 w 103"/>
                <a:gd name="T107" fmla="*/ 2258 h 93"/>
                <a:gd name="T108" fmla="*/ 0 w 103"/>
                <a:gd name="T109" fmla="*/ 2357 h 93"/>
                <a:gd name="T110" fmla="*/ 0 w 103"/>
                <a:gd name="T111" fmla="*/ 2357 h 93"/>
                <a:gd name="T112" fmla="*/ 564 w 103"/>
                <a:gd name="T113" fmla="*/ 2416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3"/>
                <a:gd name="T172" fmla="*/ 0 h 93"/>
                <a:gd name="T173" fmla="*/ 103 w 103"/>
                <a:gd name="T174" fmla="*/ 93 h 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3" h="93">
                  <a:moveTo>
                    <a:pt x="1" y="93"/>
                  </a:moveTo>
                  <a:lnTo>
                    <a:pt x="2" y="87"/>
                  </a:lnTo>
                  <a:lnTo>
                    <a:pt x="4" y="86"/>
                  </a:lnTo>
                  <a:lnTo>
                    <a:pt x="8" y="83"/>
                  </a:lnTo>
                  <a:lnTo>
                    <a:pt x="12" y="80"/>
                  </a:lnTo>
                  <a:lnTo>
                    <a:pt x="15" y="76"/>
                  </a:lnTo>
                  <a:lnTo>
                    <a:pt x="19" y="73"/>
                  </a:lnTo>
                  <a:lnTo>
                    <a:pt x="21" y="70"/>
                  </a:lnTo>
                  <a:lnTo>
                    <a:pt x="27" y="65"/>
                  </a:lnTo>
                  <a:lnTo>
                    <a:pt x="29" y="62"/>
                  </a:lnTo>
                  <a:lnTo>
                    <a:pt x="33" y="59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0" y="43"/>
                  </a:lnTo>
                  <a:lnTo>
                    <a:pt x="60" y="37"/>
                  </a:lnTo>
                  <a:lnTo>
                    <a:pt x="67" y="29"/>
                  </a:lnTo>
                  <a:lnTo>
                    <a:pt x="75" y="23"/>
                  </a:lnTo>
                  <a:lnTo>
                    <a:pt x="79" y="19"/>
                  </a:lnTo>
                  <a:lnTo>
                    <a:pt x="83" y="18"/>
                  </a:lnTo>
                  <a:lnTo>
                    <a:pt x="85" y="15"/>
                  </a:lnTo>
                  <a:lnTo>
                    <a:pt x="89" y="12"/>
                  </a:lnTo>
                  <a:lnTo>
                    <a:pt x="91" y="10"/>
                  </a:lnTo>
                  <a:lnTo>
                    <a:pt x="95" y="9"/>
                  </a:lnTo>
                  <a:lnTo>
                    <a:pt x="99" y="6"/>
                  </a:lnTo>
                  <a:lnTo>
                    <a:pt x="101" y="2"/>
                  </a:lnTo>
                  <a:lnTo>
                    <a:pt x="103" y="3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8" y="4"/>
                  </a:lnTo>
                  <a:lnTo>
                    <a:pt x="96" y="3"/>
                  </a:lnTo>
                  <a:lnTo>
                    <a:pt x="94" y="5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5" y="13"/>
                  </a:lnTo>
                  <a:lnTo>
                    <a:pt x="81" y="16"/>
                  </a:lnTo>
                  <a:lnTo>
                    <a:pt x="77" y="17"/>
                  </a:lnTo>
                  <a:lnTo>
                    <a:pt x="75" y="21"/>
                  </a:lnTo>
                  <a:lnTo>
                    <a:pt x="67" y="27"/>
                  </a:lnTo>
                  <a:lnTo>
                    <a:pt x="59" y="35"/>
                  </a:lnTo>
                  <a:lnTo>
                    <a:pt x="48" y="43"/>
                  </a:lnTo>
                  <a:lnTo>
                    <a:pt x="40" y="49"/>
                  </a:lnTo>
                  <a:lnTo>
                    <a:pt x="36" y="52"/>
                  </a:lnTo>
                  <a:lnTo>
                    <a:pt x="30" y="56"/>
                  </a:lnTo>
                  <a:lnTo>
                    <a:pt x="28" y="60"/>
                  </a:lnTo>
                  <a:lnTo>
                    <a:pt x="24" y="65"/>
                  </a:lnTo>
                  <a:lnTo>
                    <a:pt x="19" y="68"/>
                  </a:lnTo>
                  <a:lnTo>
                    <a:pt x="15" y="71"/>
                  </a:lnTo>
                  <a:lnTo>
                    <a:pt x="11" y="74"/>
                  </a:lnTo>
                  <a:lnTo>
                    <a:pt x="9" y="77"/>
                  </a:lnTo>
                  <a:lnTo>
                    <a:pt x="7" y="81"/>
                  </a:lnTo>
                  <a:lnTo>
                    <a:pt x="3" y="84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2" name="Freeform 48"/>
            <p:cNvSpPr>
              <a:spLocks/>
            </p:cNvSpPr>
            <p:nvPr/>
          </p:nvSpPr>
          <p:spPr bwMode="auto">
            <a:xfrm>
              <a:off x="1260" y="2443"/>
              <a:ext cx="110" cy="77"/>
            </a:xfrm>
            <a:custGeom>
              <a:avLst/>
              <a:gdLst>
                <a:gd name="T0" fmla="*/ 567 w 65"/>
                <a:gd name="T1" fmla="*/ 1437 h 59"/>
                <a:gd name="T2" fmla="*/ 35841 w 65"/>
                <a:gd name="T3" fmla="*/ 60 h 59"/>
                <a:gd name="T4" fmla="*/ 34227 w 65"/>
                <a:gd name="T5" fmla="*/ 0 h 59"/>
                <a:gd name="T6" fmla="*/ 0 w 65"/>
                <a:gd name="T7" fmla="*/ 1398 h 59"/>
                <a:gd name="T8" fmla="*/ 567 w 65"/>
                <a:gd name="T9" fmla="*/ 14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9"/>
                <a:gd name="T17" fmla="*/ 65 w 6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9">
                  <a:moveTo>
                    <a:pt x="1" y="59"/>
                  </a:moveTo>
                  <a:lnTo>
                    <a:pt x="65" y="2"/>
                  </a:lnTo>
                  <a:lnTo>
                    <a:pt x="62" y="0"/>
                  </a:lnTo>
                  <a:lnTo>
                    <a:pt x="0" y="57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3" name="Freeform 49"/>
            <p:cNvSpPr>
              <a:spLocks/>
            </p:cNvSpPr>
            <p:nvPr/>
          </p:nvSpPr>
          <p:spPr bwMode="auto">
            <a:xfrm>
              <a:off x="1365" y="2359"/>
              <a:ext cx="76" cy="86"/>
            </a:xfrm>
            <a:custGeom>
              <a:avLst/>
              <a:gdLst>
                <a:gd name="T0" fmla="*/ 953 w 45"/>
                <a:gd name="T1" fmla="*/ 1582 h 66"/>
                <a:gd name="T2" fmla="*/ 2231 w 45"/>
                <a:gd name="T3" fmla="*/ 1534 h 66"/>
                <a:gd name="T4" fmla="*/ 2231 w 45"/>
                <a:gd name="T5" fmla="*/ 1500 h 66"/>
                <a:gd name="T6" fmla="*/ 2231 w 45"/>
                <a:gd name="T7" fmla="*/ 1436 h 66"/>
                <a:gd name="T8" fmla="*/ 2231 w 45"/>
                <a:gd name="T9" fmla="*/ 1436 h 66"/>
                <a:gd name="T10" fmla="*/ 3246 w 45"/>
                <a:gd name="T11" fmla="*/ 1405 h 66"/>
                <a:gd name="T12" fmla="*/ 3246 w 45"/>
                <a:gd name="T13" fmla="*/ 1351 h 66"/>
                <a:gd name="T14" fmla="*/ 4592 w 45"/>
                <a:gd name="T15" fmla="*/ 1351 h 66"/>
                <a:gd name="T16" fmla="*/ 4712 w 45"/>
                <a:gd name="T17" fmla="*/ 1287 h 66"/>
                <a:gd name="T18" fmla="*/ 6028 w 45"/>
                <a:gd name="T19" fmla="*/ 1259 h 66"/>
                <a:gd name="T20" fmla="*/ 6028 w 45"/>
                <a:gd name="T21" fmla="*/ 1177 h 66"/>
                <a:gd name="T22" fmla="*/ 6943 w 45"/>
                <a:gd name="T23" fmla="*/ 1115 h 66"/>
                <a:gd name="T24" fmla="*/ 8754 w 45"/>
                <a:gd name="T25" fmla="*/ 1037 h 66"/>
                <a:gd name="T26" fmla="*/ 9610 w 45"/>
                <a:gd name="T27" fmla="*/ 1015 h 66"/>
                <a:gd name="T28" fmla="*/ 10748 w 45"/>
                <a:gd name="T29" fmla="*/ 969 h 66"/>
                <a:gd name="T30" fmla="*/ 11726 w 45"/>
                <a:gd name="T31" fmla="*/ 887 h 66"/>
                <a:gd name="T32" fmla="*/ 11726 w 45"/>
                <a:gd name="T33" fmla="*/ 796 h 66"/>
                <a:gd name="T34" fmla="*/ 13097 w 45"/>
                <a:gd name="T35" fmla="*/ 779 h 66"/>
                <a:gd name="T36" fmla="*/ 14785 w 45"/>
                <a:gd name="T37" fmla="*/ 710 h 66"/>
                <a:gd name="T38" fmla="*/ 18152 w 45"/>
                <a:gd name="T39" fmla="*/ 360 h 66"/>
                <a:gd name="T40" fmla="*/ 19470 w 45"/>
                <a:gd name="T41" fmla="*/ 323 h 66"/>
                <a:gd name="T42" fmla="*/ 20306 w 45"/>
                <a:gd name="T43" fmla="*/ 293 h 66"/>
                <a:gd name="T44" fmla="*/ 22119 w 45"/>
                <a:gd name="T45" fmla="*/ 173 h 66"/>
                <a:gd name="T46" fmla="*/ 22119 w 45"/>
                <a:gd name="T47" fmla="*/ 133 h 66"/>
                <a:gd name="T48" fmla="*/ 22119 w 45"/>
                <a:gd name="T49" fmla="*/ 102 h 66"/>
                <a:gd name="T50" fmla="*/ 22119 w 45"/>
                <a:gd name="T51" fmla="*/ 60 h 66"/>
                <a:gd name="T52" fmla="*/ 23253 w 45"/>
                <a:gd name="T53" fmla="*/ 60 h 66"/>
                <a:gd name="T54" fmla="*/ 24131 w 45"/>
                <a:gd name="T55" fmla="*/ 60 h 66"/>
                <a:gd name="T56" fmla="*/ 22699 w 45"/>
                <a:gd name="T57" fmla="*/ 0 h 66"/>
                <a:gd name="T58" fmla="*/ 23253 w 45"/>
                <a:gd name="T59" fmla="*/ 0 h 66"/>
                <a:gd name="T60" fmla="*/ 21721 w 45"/>
                <a:gd name="T61" fmla="*/ 0 h 66"/>
                <a:gd name="T62" fmla="*/ 20927 w 45"/>
                <a:gd name="T63" fmla="*/ 78 h 66"/>
                <a:gd name="T64" fmla="*/ 20927 w 45"/>
                <a:gd name="T65" fmla="*/ 78 h 66"/>
                <a:gd name="T66" fmla="*/ 19804 w 45"/>
                <a:gd name="T67" fmla="*/ 173 h 66"/>
                <a:gd name="T68" fmla="*/ 18836 w 45"/>
                <a:gd name="T69" fmla="*/ 246 h 66"/>
                <a:gd name="T70" fmla="*/ 18836 w 45"/>
                <a:gd name="T71" fmla="*/ 293 h 66"/>
                <a:gd name="T72" fmla="*/ 17867 w 45"/>
                <a:gd name="T73" fmla="*/ 321 h 66"/>
                <a:gd name="T74" fmla="*/ 12391 w 45"/>
                <a:gd name="T75" fmla="*/ 649 h 66"/>
                <a:gd name="T76" fmla="*/ 11153 w 45"/>
                <a:gd name="T77" fmla="*/ 715 h 66"/>
                <a:gd name="T78" fmla="*/ 11153 w 45"/>
                <a:gd name="T79" fmla="*/ 779 h 66"/>
                <a:gd name="T80" fmla="*/ 10181 w 45"/>
                <a:gd name="T81" fmla="*/ 846 h 66"/>
                <a:gd name="T82" fmla="*/ 8754 w 45"/>
                <a:gd name="T83" fmla="*/ 925 h 66"/>
                <a:gd name="T84" fmla="*/ 7755 w 45"/>
                <a:gd name="T85" fmla="*/ 966 h 66"/>
                <a:gd name="T86" fmla="*/ 6364 w 45"/>
                <a:gd name="T87" fmla="*/ 1031 h 66"/>
                <a:gd name="T88" fmla="*/ 6364 w 45"/>
                <a:gd name="T89" fmla="*/ 1078 h 66"/>
                <a:gd name="T90" fmla="*/ 5482 w 45"/>
                <a:gd name="T91" fmla="*/ 1156 h 66"/>
                <a:gd name="T92" fmla="*/ 3768 w 45"/>
                <a:gd name="T93" fmla="*/ 1205 h 66"/>
                <a:gd name="T94" fmla="*/ 3768 w 45"/>
                <a:gd name="T95" fmla="*/ 1259 h 66"/>
                <a:gd name="T96" fmla="*/ 2719 w 45"/>
                <a:gd name="T97" fmla="*/ 1323 h 66"/>
                <a:gd name="T98" fmla="*/ 2719 w 45"/>
                <a:gd name="T99" fmla="*/ 1351 h 66"/>
                <a:gd name="T100" fmla="*/ 1610 w 45"/>
                <a:gd name="T101" fmla="*/ 1392 h 66"/>
                <a:gd name="T102" fmla="*/ 1610 w 45"/>
                <a:gd name="T103" fmla="*/ 1392 h 66"/>
                <a:gd name="T104" fmla="*/ 953 w 45"/>
                <a:gd name="T105" fmla="*/ 1436 h 66"/>
                <a:gd name="T106" fmla="*/ 0 w 45"/>
                <a:gd name="T107" fmla="*/ 1500 h 66"/>
                <a:gd name="T108" fmla="*/ 0 w 45"/>
                <a:gd name="T109" fmla="*/ 1534 h 66"/>
                <a:gd name="T110" fmla="*/ 953 w 45"/>
                <a:gd name="T111" fmla="*/ 1500 h 66"/>
                <a:gd name="T112" fmla="*/ 953 w 45"/>
                <a:gd name="T113" fmla="*/ 1582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66"/>
                <a:gd name="T173" fmla="*/ 45 w 45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66">
                  <a:moveTo>
                    <a:pt x="2" y="66"/>
                  </a:moveTo>
                  <a:lnTo>
                    <a:pt x="4" y="64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2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34" y="15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3"/>
                  </a:lnTo>
                  <a:lnTo>
                    <a:pt x="37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3" y="13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0" y="48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4" name="Freeform 50"/>
            <p:cNvSpPr>
              <a:spLocks/>
            </p:cNvSpPr>
            <p:nvPr/>
          </p:nvSpPr>
          <p:spPr bwMode="auto">
            <a:xfrm>
              <a:off x="1436" y="2237"/>
              <a:ext cx="27" cy="124"/>
            </a:xfrm>
            <a:custGeom>
              <a:avLst/>
              <a:gdLst>
                <a:gd name="T0" fmla="*/ 1546 w 16"/>
                <a:gd name="T1" fmla="*/ 2318 h 95"/>
                <a:gd name="T2" fmla="*/ 2216 w 16"/>
                <a:gd name="T3" fmla="*/ 2156 h 95"/>
                <a:gd name="T4" fmla="*/ 2609 w 16"/>
                <a:gd name="T5" fmla="*/ 2070 h 95"/>
                <a:gd name="T6" fmla="*/ 2609 w 16"/>
                <a:gd name="T7" fmla="*/ 2024 h 95"/>
                <a:gd name="T8" fmla="*/ 3739 w 16"/>
                <a:gd name="T9" fmla="*/ 1924 h 95"/>
                <a:gd name="T10" fmla="*/ 4403 w 16"/>
                <a:gd name="T11" fmla="*/ 1770 h 95"/>
                <a:gd name="T12" fmla="*/ 4661 w 16"/>
                <a:gd name="T13" fmla="*/ 1685 h 95"/>
                <a:gd name="T14" fmla="*/ 4661 w 16"/>
                <a:gd name="T15" fmla="*/ 1590 h 95"/>
                <a:gd name="T16" fmla="*/ 5451 w 16"/>
                <a:gd name="T17" fmla="*/ 1463 h 95"/>
                <a:gd name="T18" fmla="*/ 6006 w 16"/>
                <a:gd name="T19" fmla="*/ 1267 h 95"/>
                <a:gd name="T20" fmla="*/ 6006 w 16"/>
                <a:gd name="T21" fmla="*/ 1215 h 95"/>
                <a:gd name="T22" fmla="*/ 6912 w 16"/>
                <a:gd name="T23" fmla="*/ 933 h 95"/>
                <a:gd name="T24" fmla="*/ 6912 w 16"/>
                <a:gd name="T25" fmla="*/ 799 h 95"/>
                <a:gd name="T26" fmla="*/ 7430 w 16"/>
                <a:gd name="T27" fmla="*/ 629 h 95"/>
                <a:gd name="T28" fmla="*/ 6912 w 16"/>
                <a:gd name="T29" fmla="*/ 570 h 95"/>
                <a:gd name="T30" fmla="*/ 7430 w 16"/>
                <a:gd name="T31" fmla="*/ 386 h 95"/>
                <a:gd name="T32" fmla="*/ 7430 w 16"/>
                <a:gd name="T33" fmla="*/ 369 h 95"/>
                <a:gd name="T34" fmla="*/ 7865 w 16"/>
                <a:gd name="T35" fmla="*/ 253 h 95"/>
                <a:gd name="T36" fmla="*/ 7865 w 16"/>
                <a:gd name="T37" fmla="*/ 227 h 95"/>
                <a:gd name="T38" fmla="*/ 8679 w 16"/>
                <a:gd name="T39" fmla="*/ 0 h 95"/>
                <a:gd name="T40" fmla="*/ 7430 w 16"/>
                <a:gd name="T41" fmla="*/ 60 h 95"/>
                <a:gd name="T42" fmla="*/ 7430 w 16"/>
                <a:gd name="T43" fmla="*/ 0 h 95"/>
                <a:gd name="T44" fmla="*/ 6912 w 16"/>
                <a:gd name="T45" fmla="*/ 0 h 95"/>
                <a:gd name="T46" fmla="*/ 6006 w 16"/>
                <a:gd name="T47" fmla="*/ 227 h 95"/>
                <a:gd name="T48" fmla="*/ 6006 w 16"/>
                <a:gd name="T49" fmla="*/ 253 h 95"/>
                <a:gd name="T50" fmla="*/ 6006 w 16"/>
                <a:gd name="T51" fmla="*/ 330 h 95"/>
                <a:gd name="T52" fmla="*/ 6310 w 16"/>
                <a:gd name="T53" fmla="*/ 386 h 95"/>
                <a:gd name="T54" fmla="*/ 6006 w 16"/>
                <a:gd name="T55" fmla="*/ 563 h 95"/>
                <a:gd name="T56" fmla="*/ 6006 w 16"/>
                <a:gd name="T57" fmla="*/ 612 h 95"/>
                <a:gd name="T58" fmla="*/ 5451 w 16"/>
                <a:gd name="T59" fmla="*/ 796 h 95"/>
                <a:gd name="T60" fmla="*/ 6006 w 16"/>
                <a:gd name="T61" fmla="*/ 933 h 95"/>
                <a:gd name="T62" fmla="*/ 4661 w 16"/>
                <a:gd name="T63" fmla="*/ 1215 h 95"/>
                <a:gd name="T64" fmla="*/ 4661 w 16"/>
                <a:gd name="T65" fmla="*/ 1267 h 95"/>
                <a:gd name="T66" fmla="*/ 4403 w 16"/>
                <a:gd name="T67" fmla="*/ 1455 h 95"/>
                <a:gd name="T68" fmla="*/ 3739 w 16"/>
                <a:gd name="T69" fmla="*/ 1590 h 95"/>
                <a:gd name="T70" fmla="*/ 3739 w 16"/>
                <a:gd name="T71" fmla="*/ 1654 h 95"/>
                <a:gd name="T72" fmla="*/ 2216 w 16"/>
                <a:gd name="T73" fmla="*/ 1770 h 95"/>
                <a:gd name="T74" fmla="*/ 1546 w 16"/>
                <a:gd name="T75" fmla="*/ 1924 h 95"/>
                <a:gd name="T76" fmla="*/ 1546 w 16"/>
                <a:gd name="T77" fmla="*/ 2013 h 95"/>
                <a:gd name="T78" fmla="*/ 543 w 16"/>
                <a:gd name="T79" fmla="*/ 2070 h 95"/>
                <a:gd name="T80" fmla="*/ 0 w 16"/>
                <a:gd name="T81" fmla="*/ 2156 h 95"/>
                <a:gd name="T82" fmla="*/ 0 w 16"/>
                <a:gd name="T83" fmla="*/ 2266 h 95"/>
                <a:gd name="T84" fmla="*/ 0 w 16"/>
                <a:gd name="T85" fmla="*/ 2266 h 95"/>
                <a:gd name="T86" fmla="*/ 1546 w 16"/>
                <a:gd name="T87" fmla="*/ 2318 h 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"/>
                <a:gd name="T133" fmla="*/ 0 h 95"/>
                <a:gd name="T134" fmla="*/ 16 w 16"/>
                <a:gd name="T135" fmla="*/ 95 h 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" h="95">
                  <a:moveTo>
                    <a:pt x="3" y="95"/>
                  </a:moveTo>
                  <a:lnTo>
                    <a:pt x="4" y="88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7" y="79"/>
                  </a:lnTo>
                  <a:lnTo>
                    <a:pt x="8" y="72"/>
                  </a:lnTo>
                  <a:lnTo>
                    <a:pt x="9" y="69"/>
                  </a:lnTo>
                  <a:lnTo>
                    <a:pt x="9" y="65"/>
                  </a:lnTo>
                  <a:lnTo>
                    <a:pt x="10" y="60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3" y="38"/>
                  </a:lnTo>
                  <a:lnTo>
                    <a:pt x="13" y="33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2" y="16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0" y="32"/>
                  </a:lnTo>
                  <a:lnTo>
                    <a:pt x="11" y="38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8" y="59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4" y="72"/>
                  </a:lnTo>
                  <a:lnTo>
                    <a:pt x="3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3" y="9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5" name="Freeform 51"/>
            <p:cNvSpPr>
              <a:spLocks/>
            </p:cNvSpPr>
            <p:nvPr/>
          </p:nvSpPr>
          <p:spPr bwMode="auto">
            <a:xfrm>
              <a:off x="1443" y="2154"/>
              <a:ext cx="19" cy="85"/>
            </a:xfrm>
            <a:custGeom>
              <a:avLst/>
              <a:gdLst>
                <a:gd name="T0" fmla="*/ 6830 w 11"/>
                <a:gd name="T1" fmla="*/ 1619 h 65"/>
                <a:gd name="T2" fmla="*/ 6830 w 11"/>
                <a:gd name="T3" fmla="*/ 1565 h 65"/>
                <a:gd name="T4" fmla="*/ 7750 w 11"/>
                <a:gd name="T5" fmla="*/ 1529 h 65"/>
                <a:gd name="T6" fmla="*/ 7750 w 11"/>
                <a:gd name="T7" fmla="*/ 1445 h 65"/>
                <a:gd name="T8" fmla="*/ 6569 w 11"/>
                <a:gd name="T9" fmla="*/ 1427 h 65"/>
                <a:gd name="T10" fmla="*/ 6830 w 11"/>
                <a:gd name="T11" fmla="*/ 1384 h 65"/>
                <a:gd name="T12" fmla="*/ 6830 w 11"/>
                <a:gd name="T13" fmla="*/ 1301 h 65"/>
                <a:gd name="T14" fmla="*/ 7750 w 11"/>
                <a:gd name="T15" fmla="*/ 1197 h 65"/>
                <a:gd name="T16" fmla="*/ 6569 w 11"/>
                <a:gd name="T17" fmla="*/ 1058 h 65"/>
                <a:gd name="T18" fmla="*/ 5627 w 11"/>
                <a:gd name="T19" fmla="*/ 979 h 65"/>
                <a:gd name="T20" fmla="*/ 5627 w 11"/>
                <a:gd name="T21" fmla="*/ 915 h 65"/>
                <a:gd name="T22" fmla="*/ 4923 w 11"/>
                <a:gd name="T23" fmla="*/ 809 h 65"/>
                <a:gd name="T24" fmla="*/ 5627 w 11"/>
                <a:gd name="T25" fmla="*/ 700 h 65"/>
                <a:gd name="T26" fmla="*/ 5627 w 11"/>
                <a:gd name="T27" fmla="*/ 646 h 65"/>
                <a:gd name="T28" fmla="*/ 4923 w 11"/>
                <a:gd name="T29" fmla="*/ 554 h 65"/>
                <a:gd name="T30" fmla="*/ 3803 w 11"/>
                <a:gd name="T31" fmla="*/ 494 h 65"/>
                <a:gd name="T32" fmla="*/ 3954 w 11"/>
                <a:gd name="T33" fmla="*/ 424 h 65"/>
                <a:gd name="T34" fmla="*/ 3954 w 11"/>
                <a:gd name="T35" fmla="*/ 378 h 65"/>
                <a:gd name="T36" fmla="*/ 2850 w 11"/>
                <a:gd name="T37" fmla="*/ 324 h 65"/>
                <a:gd name="T38" fmla="*/ 3803 w 11"/>
                <a:gd name="T39" fmla="*/ 228 h 65"/>
                <a:gd name="T40" fmla="*/ 2202 w 11"/>
                <a:gd name="T41" fmla="*/ 174 h 65"/>
                <a:gd name="T42" fmla="*/ 2850 w 11"/>
                <a:gd name="T43" fmla="*/ 102 h 65"/>
                <a:gd name="T44" fmla="*/ 1275 w 11"/>
                <a:gd name="T45" fmla="*/ 78 h 65"/>
                <a:gd name="T46" fmla="*/ 2202 w 11"/>
                <a:gd name="T47" fmla="*/ 0 h 65"/>
                <a:gd name="T48" fmla="*/ 738 w 11"/>
                <a:gd name="T49" fmla="*/ 1 h 65"/>
                <a:gd name="T50" fmla="*/ 738 w 11"/>
                <a:gd name="T51" fmla="*/ 1 h 65"/>
                <a:gd name="T52" fmla="*/ 0 w 11"/>
                <a:gd name="T53" fmla="*/ 78 h 65"/>
                <a:gd name="T54" fmla="*/ 1275 w 11"/>
                <a:gd name="T55" fmla="*/ 133 h 65"/>
                <a:gd name="T56" fmla="*/ 738 w 11"/>
                <a:gd name="T57" fmla="*/ 228 h 65"/>
                <a:gd name="T58" fmla="*/ 2202 w 11"/>
                <a:gd name="T59" fmla="*/ 273 h 65"/>
                <a:gd name="T60" fmla="*/ 2202 w 11"/>
                <a:gd name="T61" fmla="*/ 324 h 65"/>
                <a:gd name="T62" fmla="*/ 1275 w 11"/>
                <a:gd name="T63" fmla="*/ 390 h 65"/>
                <a:gd name="T64" fmla="*/ 2850 w 11"/>
                <a:gd name="T65" fmla="*/ 467 h 65"/>
                <a:gd name="T66" fmla="*/ 2850 w 11"/>
                <a:gd name="T67" fmla="*/ 494 h 65"/>
                <a:gd name="T68" fmla="*/ 2202 w 11"/>
                <a:gd name="T69" fmla="*/ 611 h 65"/>
                <a:gd name="T70" fmla="*/ 3803 w 11"/>
                <a:gd name="T71" fmla="*/ 646 h 65"/>
                <a:gd name="T72" fmla="*/ 2850 w 11"/>
                <a:gd name="T73" fmla="*/ 667 h 65"/>
                <a:gd name="T74" fmla="*/ 3803 w 11"/>
                <a:gd name="T75" fmla="*/ 809 h 65"/>
                <a:gd name="T76" fmla="*/ 4923 w 11"/>
                <a:gd name="T77" fmla="*/ 915 h 65"/>
                <a:gd name="T78" fmla="*/ 3954 w 11"/>
                <a:gd name="T79" fmla="*/ 979 h 65"/>
                <a:gd name="T80" fmla="*/ 3954 w 11"/>
                <a:gd name="T81" fmla="*/ 1105 h 65"/>
                <a:gd name="T82" fmla="*/ 4923 w 11"/>
                <a:gd name="T83" fmla="*/ 1140 h 65"/>
                <a:gd name="T84" fmla="*/ 4923 w 11"/>
                <a:gd name="T85" fmla="*/ 1197 h 65"/>
                <a:gd name="T86" fmla="*/ 3954 w 11"/>
                <a:gd name="T87" fmla="*/ 1301 h 65"/>
                <a:gd name="T88" fmla="*/ 5627 w 11"/>
                <a:gd name="T89" fmla="*/ 1380 h 65"/>
                <a:gd name="T90" fmla="*/ 5627 w 11"/>
                <a:gd name="T91" fmla="*/ 1427 h 65"/>
                <a:gd name="T92" fmla="*/ 5627 w 11"/>
                <a:gd name="T93" fmla="*/ 1427 h 65"/>
                <a:gd name="T94" fmla="*/ 4923 w 11"/>
                <a:gd name="T95" fmla="*/ 1565 h 65"/>
                <a:gd name="T96" fmla="*/ 5627 w 11"/>
                <a:gd name="T97" fmla="*/ 1619 h 65"/>
                <a:gd name="T98" fmla="*/ 6830 w 11"/>
                <a:gd name="T99" fmla="*/ 1565 h 65"/>
                <a:gd name="T100" fmla="*/ 6830 w 11"/>
                <a:gd name="T101" fmla="*/ 1619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"/>
                <a:gd name="T154" fmla="*/ 0 h 65"/>
                <a:gd name="T155" fmla="*/ 11 w 11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" h="65">
                  <a:moveTo>
                    <a:pt x="10" y="65"/>
                  </a:moveTo>
                  <a:lnTo>
                    <a:pt x="10" y="63"/>
                  </a:lnTo>
                  <a:lnTo>
                    <a:pt x="11" y="61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1" y="48"/>
                  </a:lnTo>
                  <a:lnTo>
                    <a:pt x="9" y="43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7" y="33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5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1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6" y="39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6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6" name="Freeform 52"/>
            <p:cNvSpPr>
              <a:spLocks/>
            </p:cNvSpPr>
            <p:nvPr/>
          </p:nvSpPr>
          <p:spPr bwMode="auto">
            <a:xfrm>
              <a:off x="1421" y="2077"/>
              <a:ext cx="27" cy="80"/>
            </a:xfrm>
            <a:custGeom>
              <a:avLst/>
              <a:gdLst>
                <a:gd name="T0" fmla="*/ 7865 w 16"/>
                <a:gd name="T1" fmla="*/ 1584 h 61"/>
                <a:gd name="T2" fmla="*/ 8679 w 16"/>
                <a:gd name="T3" fmla="*/ 1519 h 61"/>
                <a:gd name="T4" fmla="*/ 7430 w 16"/>
                <a:gd name="T5" fmla="*/ 1482 h 61"/>
                <a:gd name="T6" fmla="*/ 7865 w 16"/>
                <a:gd name="T7" fmla="*/ 1323 h 61"/>
                <a:gd name="T8" fmla="*/ 7430 w 16"/>
                <a:gd name="T9" fmla="*/ 1255 h 61"/>
                <a:gd name="T10" fmla="*/ 7430 w 16"/>
                <a:gd name="T11" fmla="*/ 1187 h 61"/>
                <a:gd name="T12" fmla="*/ 6912 w 16"/>
                <a:gd name="T13" fmla="*/ 1073 h 61"/>
                <a:gd name="T14" fmla="*/ 6912 w 16"/>
                <a:gd name="T15" fmla="*/ 999 h 61"/>
                <a:gd name="T16" fmla="*/ 6912 w 16"/>
                <a:gd name="T17" fmla="*/ 961 h 61"/>
                <a:gd name="T18" fmla="*/ 7430 w 16"/>
                <a:gd name="T19" fmla="*/ 838 h 61"/>
                <a:gd name="T20" fmla="*/ 7430 w 16"/>
                <a:gd name="T21" fmla="*/ 813 h 61"/>
                <a:gd name="T22" fmla="*/ 6310 w 16"/>
                <a:gd name="T23" fmla="*/ 762 h 61"/>
                <a:gd name="T24" fmla="*/ 6912 w 16"/>
                <a:gd name="T25" fmla="*/ 673 h 61"/>
                <a:gd name="T26" fmla="*/ 6912 w 16"/>
                <a:gd name="T27" fmla="*/ 620 h 61"/>
                <a:gd name="T28" fmla="*/ 6912 w 16"/>
                <a:gd name="T29" fmla="*/ 581 h 61"/>
                <a:gd name="T30" fmla="*/ 6310 w 16"/>
                <a:gd name="T31" fmla="*/ 581 h 61"/>
                <a:gd name="T32" fmla="*/ 6310 w 16"/>
                <a:gd name="T33" fmla="*/ 513 h 61"/>
                <a:gd name="T34" fmla="*/ 6310 w 16"/>
                <a:gd name="T35" fmla="*/ 473 h 61"/>
                <a:gd name="T36" fmla="*/ 6006 w 16"/>
                <a:gd name="T37" fmla="*/ 426 h 61"/>
                <a:gd name="T38" fmla="*/ 6006 w 16"/>
                <a:gd name="T39" fmla="*/ 426 h 61"/>
                <a:gd name="T40" fmla="*/ 6006 w 16"/>
                <a:gd name="T41" fmla="*/ 361 h 61"/>
                <a:gd name="T42" fmla="*/ 6006 w 16"/>
                <a:gd name="T43" fmla="*/ 338 h 61"/>
                <a:gd name="T44" fmla="*/ 5451 w 16"/>
                <a:gd name="T45" fmla="*/ 275 h 61"/>
                <a:gd name="T46" fmla="*/ 4403 w 16"/>
                <a:gd name="T47" fmla="*/ 258 h 61"/>
                <a:gd name="T48" fmla="*/ 4403 w 16"/>
                <a:gd name="T49" fmla="*/ 248 h 61"/>
                <a:gd name="T50" fmla="*/ 3230 w 16"/>
                <a:gd name="T51" fmla="*/ 150 h 61"/>
                <a:gd name="T52" fmla="*/ 2609 w 16"/>
                <a:gd name="T53" fmla="*/ 84 h 61"/>
                <a:gd name="T54" fmla="*/ 2216 w 16"/>
                <a:gd name="T55" fmla="*/ 1 h 61"/>
                <a:gd name="T56" fmla="*/ 2216 w 16"/>
                <a:gd name="T57" fmla="*/ 1 h 61"/>
                <a:gd name="T58" fmla="*/ 0 w 16"/>
                <a:gd name="T59" fmla="*/ 64 h 61"/>
                <a:gd name="T60" fmla="*/ 0 w 16"/>
                <a:gd name="T61" fmla="*/ 0 h 61"/>
                <a:gd name="T62" fmla="*/ 0 w 16"/>
                <a:gd name="T63" fmla="*/ 64 h 61"/>
                <a:gd name="T64" fmla="*/ 543 w 16"/>
                <a:gd name="T65" fmla="*/ 110 h 61"/>
                <a:gd name="T66" fmla="*/ 1546 w 16"/>
                <a:gd name="T67" fmla="*/ 150 h 61"/>
                <a:gd name="T68" fmla="*/ 3230 w 16"/>
                <a:gd name="T69" fmla="*/ 258 h 61"/>
                <a:gd name="T70" fmla="*/ 3230 w 16"/>
                <a:gd name="T71" fmla="*/ 325 h 61"/>
                <a:gd name="T72" fmla="*/ 3230 w 16"/>
                <a:gd name="T73" fmla="*/ 325 h 61"/>
                <a:gd name="T74" fmla="*/ 3739 w 16"/>
                <a:gd name="T75" fmla="*/ 361 h 61"/>
                <a:gd name="T76" fmla="*/ 3739 w 16"/>
                <a:gd name="T77" fmla="*/ 426 h 61"/>
                <a:gd name="T78" fmla="*/ 4661 w 16"/>
                <a:gd name="T79" fmla="*/ 426 h 61"/>
                <a:gd name="T80" fmla="*/ 4661 w 16"/>
                <a:gd name="T81" fmla="*/ 473 h 61"/>
                <a:gd name="T82" fmla="*/ 4403 w 16"/>
                <a:gd name="T83" fmla="*/ 513 h 61"/>
                <a:gd name="T84" fmla="*/ 5451 w 16"/>
                <a:gd name="T85" fmla="*/ 581 h 61"/>
                <a:gd name="T86" fmla="*/ 5451 w 16"/>
                <a:gd name="T87" fmla="*/ 581 h 61"/>
                <a:gd name="T88" fmla="*/ 5451 w 16"/>
                <a:gd name="T89" fmla="*/ 586 h 61"/>
                <a:gd name="T90" fmla="*/ 6006 w 16"/>
                <a:gd name="T91" fmla="*/ 639 h 61"/>
                <a:gd name="T92" fmla="*/ 6006 w 16"/>
                <a:gd name="T93" fmla="*/ 762 h 61"/>
                <a:gd name="T94" fmla="*/ 5451 w 16"/>
                <a:gd name="T95" fmla="*/ 813 h 61"/>
                <a:gd name="T96" fmla="*/ 5451 w 16"/>
                <a:gd name="T97" fmla="*/ 838 h 61"/>
                <a:gd name="T98" fmla="*/ 5451 w 16"/>
                <a:gd name="T99" fmla="*/ 926 h 61"/>
                <a:gd name="T100" fmla="*/ 6006 w 16"/>
                <a:gd name="T101" fmla="*/ 999 h 61"/>
                <a:gd name="T102" fmla="*/ 6006 w 16"/>
                <a:gd name="T103" fmla="*/ 1073 h 61"/>
                <a:gd name="T104" fmla="*/ 5451 w 16"/>
                <a:gd name="T105" fmla="*/ 1158 h 61"/>
                <a:gd name="T106" fmla="*/ 6310 w 16"/>
                <a:gd name="T107" fmla="*/ 1260 h 61"/>
                <a:gd name="T108" fmla="*/ 6006 w 16"/>
                <a:gd name="T109" fmla="*/ 1323 h 61"/>
                <a:gd name="T110" fmla="*/ 6006 w 16"/>
                <a:gd name="T111" fmla="*/ 1441 h 61"/>
                <a:gd name="T112" fmla="*/ 7430 w 16"/>
                <a:gd name="T113" fmla="*/ 1557 h 61"/>
                <a:gd name="T114" fmla="*/ 7430 w 16"/>
                <a:gd name="T115" fmla="*/ 1557 h 61"/>
                <a:gd name="T116" fmla="*/ 7865 w 16"/>
                <a:gd name="T117" fmla="*/ 1584 h 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"/>
                <a:gd name="T178" fmla="*/ 0 h 61"/>
                <a:gd name="T179" fmla="*/ 16 w 16"/>
                <a:gd name="T180" fmla="*/ 61 h 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" h="61">
                  <a:moveTo>
                    <a:pt x="15" y="61"/>
                  </a:moveTo>
                  <a:lnTo>
                    <a:pt x="16" y="59"/>
                  </a:lnTo>
                  <a:lnTo>
                    <a:pt x="14" y="57"/>
                  </a:lnTo>
                  <a:lnTo>
                    <a:pt x="15" y="51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11" y="42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1" y="51"/>
                  </a:lnTo>
                  <a:lnTo>
                    <a:pt x="11" y="56"/>
                  </a:lnTo>
                  <a:lnTo>
                    <a:pt x="14" y="6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7" name="Freeform 53"/>
            <p:cNvSpPr>
              <a:spLocks/>
            </p:cNvSpPr>
            <p:nvPr/>
          </p:nvSpPr>
          <p:spPr bwMode="auto">
            <a:xfrm>
              <a:off x="1397" y="2065"/>
              <a:ext cx="27" cy="14"/>
            </a:xfrm>
            <a:custGeom>
              <a:avLst/>
              <a:gdLst>
                <a:gd name="T0" fmla="*/ 8679 w 16"/>
                <a:gd name="T1" fmla="*/ 157 h 11"/>
                <a:gd name="T2" fmla="*/ 1546 w 16"/>
                <a:gd name="T3" fmla="*/ 0 h 11"/>
                <a:gd name="T4" fmla="*/ 0 w 16"/>
                <a:gd name="T5" fmla="*/ 75 h 11"/>
                <a:gd name="T6" fmla="*/ 7430 w 16"/>
                <a:gd name="T7" fmla="*/ 200 h 11"/>
                <a:gd name="T8" fmla="*/ 8679 w 16"/>
                <a:gd name="T9" fmla="*/ 15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9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14" y="11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8" name="Freeform 54"/>
            <p:cNvSpPr>
              <a:spLocks/>
            </p:cNvSpPr>
            <p:nvPr/>
          </p:nvSpPr>
          <p:spPr bwMode="auto">
            <a:xfrm>
              <a:off x="1036" y="3042"/>
              <a:ext cx="157" cy="129"/>
            </a:xfrm>
            <a:custGeom>
              <a:avLst/>
              <a:gdLst>
                <a:gd name="T0" fmla="*/ 0 w 93"/>
                <a:gd name="T1" fmla="*/ 1170 h 98"/>
                <a:gd name="T2" fmla="*/ 3231 w 93"/>
                <a:gd name="T3" fmla="*/ 708 h 98"/>
                <a:gd name="T4" fmla="*/ 10668 w 93"/>
                <a:gd name="T5" fmla="*/ 258 h 98"/>
                <a:gd name="T6" fmla="*/ 19745 w 93"/>
                <a:gd name="T7" fmla="*/ 1 h 98"/>
                <a:gd name="T8" fmla="*/ 28952 w 93"/>
                <a:gd name="T9" fmla="*/ 0 h 98"/>
                <a:gd name="T10" fmla="*/ 38171 w 93"/>
                <a:gd name="T11" fmla="*/ 165 h 98"/>
                <a:gd name="T12" fmla="*/ 46109 w 93"/>
                <a:gd name="T13" fmla="*/ 513 h 98"/>
                <a:gd name="T14" fmla="*/ 49178 w 93"/>
                <a:gd name="T15" fmla="*/ 1036 h 98"/>
                <a:gd name="T16" fmla="*/ 49815 w 93"/>
                <a:gd name="T17" fmla="*/ 1512 h 98"/>
                <a:gd name="T18" fmla="*/ 46664 w 93"/>
                <a:gd name="T19" fmla="*/ 2027 h 98"/>
                <a:gd name="T20" fmla="*/ 40646 w 93"/>
                <a:gd name="T21" fmla="*/ 2401 h 98"/>
                <a:gd name="T22" fmla="*/ 31726 w 93"/>
                <a:gd name="T23" fmla="*/ 2619 h 98"/>
                <a:gd name="T24" fmla="*/ 21637 w 93"/>
                <a:gd name="T25" fmla="*/ 2660 h 98"/>
                <a:gd name="T26" fmla="*/ 13394 w 93"/>
                <a:gd name="T27" fmla="*/ 2483 h 98"/>
                <a:gd name="T28" fmla="*/ 5454 w 93"/>
                <a:gd name="T29" fmla="*/ 2136 h 98"/>
                <a:gd name="T30" fmla="*/ 559 w 93"/>
                <a:gd name="T31" fmla="*/ 1732 h 98"/>
                <a:gd name="T32" fmla="*/ 0 w 93"/>
                <a:gd name="T33" fmla="*/ 1170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98"/>
                <a:gd name="T53" fmla="*/ 93 w 93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98">
                  <a:moveTo>
                    <a:pt x="0" y="43"/>
                  </a:moveTo>
                  <a:lnTo>
                    <a:pt x="6" y="26"/>
                  </a:lnTo>
                  <a:lnTo>
                    <a:pt x="20" y="9"/>
                  </a:lnTo>
                  <a:lnTo>
                    <a:pt x="37" y="1"/>
                  </a:lnTo>
                  <a:lnTo>
                    <a:pt x="54" y="0"/>
                  </a:lnTo>
                  <a:lnTo>
                    <a:pt x="71" y="6"/>
                  </a:lnTo>
                  <a:lnTo>
                    <a:pt x="86" y="19"/>
                  </a:lnTo>
                  <a:lnTo>
                    <a:pt x="92" y="38"/>
                  </a:lnTo>
                  <a:lnTo>
                    <a:pt x="93" y="56"/>
                  </a:lnTo>
                  <a:lnTo>
                    <a:pt x="87" y="75"/>
                  </a:lnTo>
                  <a:lnTo>
                    <a:pt x="76" y="89"/>
                  </a:lnTo>
                  <a:lnTo>
                    <a:pt x="59" y="97"/>
                  </a:lnTo>
                  <a:lnTo>
                    <a:pt x="40" y="98"/>
                  </a:lnTo>
                  <a:lnTo>
                    <a:pt x="25" y="92"/>
                  </a:lnTo>
                  <a:lnTo>
                    <a:pt x="10" y="79"/>
                  </a:lnTo>
                  <a:lnTo>
                    <a:pt x="1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79" name="Freeform 55"/>
            <p:cNvSpPr>
              <a:spLocks/>
            </p:cNvSpPr>
            <p:nvPr/>
          </p:nvSpPr>
          <p:spPr bwMode="auto">
            <a:xfrm>
              <a:off x="1034" y="3037"/>
              <a:ext cx="93" cy="63"/>
            </a:xfrm>
            <a:custGeom>
              <a:avLst/>
              <a:gdLst>
                <a:gd name="T0" fmla="*/ 1618 w 55"/>
                <a:gd name="T1" fmla="*/ 1261 h 48"/>
                <a:gd name="T2" fmla="*/ 2736 w 55"/>
                <a:gd name="T3" fmla="*/ 965 h 48"/>
                <a:gd name="T4" fmla="*/ 2736 w 55"/>
                <a:gd name="T5" fmla="*/ 914 h 48"/>
                <a:gd name="T6" fmla="*/ 3786 w 55"/>
                <a:gd name="T7" fmla="*/ 778 h 48"/>
                <a:gd name="T8" fmla="*/ 4626 w 55"/>
                <a:gd name="T9" fmla="*/ 735 h 48"/>
                <a:gd name="T10" fmla="*/ 5541 w 55"/>
                <a:gd name="T11" fmla="*/ 696 h 48"/>
                <a:gd name="T12" fmla="*/ 5541 w 55"/>
                <a:gd name="T13" fmla="*/ 644 h 48"/>
                <a:gd name="T14" fmla="*/ 7822 w 55"/>
                <a:gd name="T15" fmla="*/ 585 h 48"/>
                <a:gd name="T16" fmla="*/ 8020 w 55"/>
                <a:gd name="T17" fmla="*/ 486 h 48"/>
                <a:gd name="T18" fmla="*/ 9369 w 55"/>
                <a:gd name="T19" fmla="*/ 446 h 48"/>
                <a:gd name="T20" fmla="*/ 9369 w 55"/>
                <a:gd name="T21" fmla="*/ 396 h 48"/>
                <a:gd name="T22" fmla="*/ 11608 w 55"/>
                <a:gd name="T23" fmla="*/ 340 h 48"/>
                <a:gd name="T24" fmla="*/ 11608 w 55"/>
                <a:gd name="T25" fmla="*/ 325 h 48"/>
                <a:gd name="T26" fmla="*/ 12646 w 55"/>
                <a:gd name="T27" fmla="*/ 325 h 48"/>
                <a:gd name="T28" fmla="*/ 13561 w 55"/>
                <a:gd name="T29" fmla="*/ 259 h 48"/>
                <a:gd name="T30" fmla="*/ 14885 w 55"/>
                <a:gd name="T31" fmla="*/ 248 h 48"/>
                <a:gd name="T32" fmla="*/ 16823 w 55"/>
                <a:gd name="T33" fmla="*/ 215 h 48"/>
                <a:gd name="T34" fmla="*/ 18304 w 55"/>
                <a:gd name="T35" fmla="*/ 164 h 48"/>
                <a:gd name="T36" fmla="*/ 20643 w 55"/>
                <a:gd name="T37" fmla="*/ 144 h 48"/>
                <a:gd name="T38" fmla="*/ 21924 w 55"/>
                <a:gd name="T39" fmla="*/ 144 h 48"/>
                <a:gd name="T40" fmla="*/ 22930 w 55"/>
                <a:gd name="T41" fmla="*/ 110 h 48"/>
                <a:gd name="T42" fmla="*/ 23862 w 55"/>
                <a:gd name="T43" fmla="*/ 110 h 48"/>
                <a:gd name="T44" fmla="*/ 25169 w 55"/>
                <a:gd name="T45" fmla="*/ 64 h 48"/>
                <a:gd name="T46" fmla="*/ 29970 w 55"/>
                <a:gd name="T47" fmla="*/ 110 h 48"/>
                <a:gd name="T48" fmla="*/ 29970 w 55"/>
                <a:gd name="T49" fmla="*/ 64 h 48"/>
                <a:gd name="T50" fmla="*/ 25169 w 55"/>
                <a:gd name="T51" fmla="*/ 1 h 48"/>
                <a:gd name="T52" fmla="*/ 23862 w 55"/>
                <a:gd name="T53" fmla="*/ 0 h 48"/>
                <a:gd name="T54" fmla="*/ 23510 w 55"/>
                <a:gd name="T55" fmla="*/ 0 h 48"/>
                <a:gd name="T56" fmla="*/ 21383 w 55"/>
                <a:gd name="T57" fmla="*/ 1 h 48"/>
                <a:gd name="T58" fmla="*/ 20431 w 55"/>
                <a:gd name="T59" fmla="*/ 1 h 48"/>
                <a:gd name="T60" fmla="*/ 19122 w 55"/>
                <a:gd name="T61" fmla="*/ 84 h 48"/>
                <a:gd name="T62" fmla="*/ 15842 w 55"/>
                <a:gd name="T63" fmla="*/ 110 h 48"/>
                <a:gd name="T64" fmla="*/ 13561 w 55"/>
                <a:gd name="T65" fmla="*/ 189 h 48"/>
                <a:gd name="T66" fmla="*/ 12646 w 55"/>
                <a:gd name="T67" fmla="*/ 189 h 48"/>
                <a:gd name="T68" fmla="*/ 11608 w 55"/>
                <a:gd name="T69" fmla="*/ 215 h 48"/>
                <a:gd name="T70" fmla="*/ 10284 w 55"/>
                <a:gd name="T71" fmla="*/ 282 h 48"/>
                <a:gd name="T72" fmla="*/ 9369 w 55"/>
                <a:gd name="T73" fmla="*/ 340 h 48"/>
                <a:gd name="T74" fmla="*/ 9369 w 55"/>
                <a:gd name="T75" fmla="*/ 340 h 48"/>
                <a:gd name="T76" fmla="*/ 7146 w 55"/>
                <a:gd name="T77" fmla="*/ 427 h 48"/>
                <a:gd name="T78" fmla="*/ 7146 w 55"/>
                <a:gd name="T79" fmla="*/ 427 h 48"/>
                <a:gd name="T80" fmla="*/ 6082 w 55"/>
                <a:gd name="T81" fmla="*/ 491 h 48"/>
                <a:gd name="T82" fmla="*/ 4626 w 55"/>
                <a:gd name="T83" fmla="*/ 593 h 48"/>
                <a:gd name="T84" fmla="*/ 3277 w 55"/>
                <a:gd name="T85" fmla="*/ 638 h 48"/>
                <a:gd name="T86" fmla="*/ 3277 w 55"/>
                <a:gd name="T87" fmla="*/ 683 h 48"/>
                <a:gd name="T88" fmla="*/ 2239 w 55"/>
                <a:gd name="T89" fmla="*/ 768 h 48"/>
                <a:gd name="T90" fmla="*/ 566 w 55"/>
                <a:gd name="T91" fmla="*/ 914 h 48"/>
                <a:gd name="T92" fmla="*/ 566 w 55"/>
                <a:gd name="T93" fmla="*/ 932 h 48"/>
                <a:gd name="T94" fmla="*/ 0 w 55"/>
                <a:gd name="T95" fmla="*/ 1223 h 48"/>
                <a:gd name="T96" fmla="*/ 1618 w 55"/>
                <a:gd name="T97" fmla="*/ 1261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"/>
                <a:gd name="T148" fmla="*/ 0 h 48"/>
                <a:gd name="T149" fmla="*/ 55 w 55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" h="48">
                  <a:moveTo>
                    <a:pt x="3" y="48"/>
                  </a:moveTo>
                  <a:lnTo>
                    <a:pt x="5" y="37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4" y="22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31" y="8"/>
                  </a:lnTo>
                  <a:lnTo>
                    <a:pt x="34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3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8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47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0" name="Freeform 56"/>
            <p:cNvSpPr>
              <a:spLocks/>
            </p:cNvSpPr>
            <p:nvPr/>
          </p:nvSpPr>
          <p:spPr bwMode="auto">
            <a:xfrm>
              <a:off x="1127" y="3040"/>
              <a:ext cx="69" cy="76"/>
            </a:xfrm>
            <a:custGeom>
              <a:avLst/>
              <a:gdLst>
                <a:gd name="T0" fmla="*/ 0 w 41"/>
                <a:gd name="T1" fmla="*/ 63 h 58"/>
                <a:gd name="T2" fmla="*/ 2365 w 41"/>
                <a:gd name="T3" fmla="*/ 63 h 58"/>
                <a:gd name="T4" fmla="*/ 3679 w 41"/>
                <a:gd name="T5" fmla="*/ 109 h 58"/>
                <a:gd name="T6" fmla="*/ 3980 w 41"/>
                <a:gd name="T7" fmla="*/ 143 h 58"/>
                <a:gd name="T8" fmla="*/ 5263 w 41"/>
                <a:gd name="T9" fmla="*/ 187 h 58"/>
                <a:gd name="T10" fmla="*/ 6191 w 41"/>
                <a:gd name="T11" fmla="*/ 187 h 58"/>
                <a:gd name="T12" fmla="*/ 7656 w 41"/>
                <a:gd name="T13" fmla="*/ 245 h 58"/>
                <a:gd name="T14" fmla="*/ 9058 w 41"/>
                <a:gd name="T15" fmla="*/ 275 h 58"/>
                <a:gd name="T16" fmla="*/ 10419 w 41"/>
                <a:gd name="T17" fmla="*/ 321 h 58"/>
                <a:gd name="T18" fmla="*/ 11272 w 41"/>
                <a:gd name="T19" fmla="*/ 360 h 58"/>
                <a:gd name="T20" fmla="*/ 12884 w 41"/>
                <a:gd name="T21" fmla="*/ 421 h 58"/>
                <a:gd name="T22" fmla="*/ 13839 w 41"/>
                <a:gd name="T23" fmla="*/ 472 h 58"/>
                <a:gd name="T24" fmla="*/ 15244 w 41"/>
                <a:gd name="T25" fmla="*/ 571 h 58"/>
                <a:gd name="T26" fmla="*/ 16011 w 41"/>
                <a:gd name="T27" fmla="*/ 618 h 58"/>
                <a:gd name="T28" fmla="*/ 17136 w 41"/>
                <a:gd name="T29" fmla="*/ 668 h 58"/>
                <a:gd name="T30" fmla="*/ 16563 w 41"/>
                <a:gd name="T31" fmla="*/ 763 h 58"/>
                <a:gd name="T32" fmla="*/ 17534 w 41"/>
                <a:gd name="T33" fmla="*/ 814 h 58"/>
                <a:gd name="T34" fmla="*/ 18090 w 41"/>
                <a:gd name="T35" fmla="*/ 920 h 58"/>
                <a:gd name="T36" fmla="*/ 18738 w 41"/>
                <a:gd name="T37" fmla="*/ 1009 h 58"/>
                <a:gd name="T38" fmla="*/ 18738 w 41"/>
                <a:gd name="T39" fmla="*/ 1094 h 58"/>
                <a:gd name="T40" fmla="*/ 18970 w 41"/>
                <a:gd name="T41" fmla="*/ 1147 h 58"/>
                <a:gd name="T42" fmla="*/ 18970 w 41"/>
                <a:gd name="T43" fmla="*/ 1206 h 58"/>
                <a:gd name="T44" fmla="*/ 18970 w 41"/>
                <a:gd name="T45" fmla="*/ 1255 h 58"/>
                <a:gd name="T46" fmla="*/ 18738 w 41"/>
                <a:gd name="T47" fmla="*/ 1390 h 58"/>
                <a:gd name="T48" fmla="*/ 19695 w 41"/>
                <a:gd name="T49" fmla="*/ 1494 h 58"/>
                <a:gd name="T50" fmla="*/ 19695 w 41"/>
                <a:gd name="T51" fmla="*/ 1494 h 58"/>
                <a:gd name="T52" fmla="*/ 21097 w 41"/>
                <a:gd name="T53" fmla="*/ 1494 h 58"/>
                <a:gd name="T54" fmla="*/ 21097 w 41"/>
                <a:gd name="T55" fmla="*/ 1494 h 58"/>
                <a:gd name="T56" fmla="*/ 20602 w 41"/>
                <a:gd name="T57" fmla="*/ 1398 h 58"/>
                <a:gd name="T58" fmla="*/ 21097 w 41"/>
                <a:gd name="T59" fmla="*/ 1255 h 58"/>
                <a:gd name="T60" fmla="*/ 21097 w 41"/>
                <a:gd name="T61" fmla="*/ 1206 h 58"/>
                <a:gd name="T62" fmla="*/ 21097 w 41"/>
                <a:gd name="T63" fmla="*/ 1179 h 58"/>
                <a:gd name="T64" fmla="*/ 20602 w 41"/>
                <a:gd name="T65" fmla="*/ 1067 h 58"/>
                <a:gd name="T66" fmla="*/ 19695 w 41"/>
                <a:gd name="T67" fmla="*/ 1009 h 58"/>
                <a:gd name="T68" fmla="*/ 20262 w 41"/>
                <a:gd name="T69" fmla="*/ 875 h 58"/>
                <a:gd name="T70" fmla="*/ 18738 w 41"/>
                <a:gd name="T71" fmla="*/ 763 h 58"/>
                <a:gd name="T72" fmla="*/ 18738 w 41"/>
                <a:gd name="T73" fmla="*/ 748 h 58"/>
                <a:gd name="T74" fmla="*/ 18090 w 41"/>
                <a:gd name="T75" fmla="*/ 637 h 58"/>
                <a:gd name="T76" fmla="*/ 17136 w 41"/>
                <a:gd name="T77" fmla="*/ 618 h 58"/>
                <a:gd name="T78" fmla="*/ 16563 w 41"/>
                <a:gd name="T79" fmla="*/ 552 h 58"/>
                <a:gd name="T80" fmla="*/ 14408 w 41"/>
                <a:gd name="T81" fmla="*/ 472 h 58"/>
                <a:gd name="T82" fmla="*/ 13839 w 41"/>
                <a:gd name="T83" fmla="*/ 389 h 58"/>
                <a:gd name="T84" fmla="*/ 12242 w 41"/>
                <a:gd name="T85" fmla="*/ 321 h 58"/>
                <a:gd name="T86" fmla="*/ 11272 w 41"/>
                <a:gd name="T87" fmla="*/ 254 h 58"/>
                <a:gd name="T88" fmla="*/ 10749 w 41"/>
                <a:gd name="T89" fmla="*/ 194 h 58"/>
                <a:gd name="T90" fmla="*/ 8857 w 41"/>
                <a:gd name="T91" fmla="*/ 148 h 58"/>
                <a:gd name="T92" fmla="*/ 7274 w 41"/>
                <a:gd name="T93" fmla="*/ 109 h 58"/>
                <a:gd name="T94" fmla="*/ 6191 w 41"/>
                <a:gd name="T95" fmla="*/ 83 h 58"/>
                <a:gd name="T96" fmla="*/ 5848 w 41"/>
                <a:gd name="T97" fmla="*/ 1 h 58"/>
                <a:gd name="T98" fmla="*/ 3679 w 41"/>
                <a:gd name="T99" fmla="*/ 1 h 58"/>
                <a:gd name="T100" fmla="*/ 2365 w 41"/>
                <a:gd name="T101" fmla="*/ 1 h 58"/>
                <a:gd name="T102" fmla="*/ 0 w 41"/>
                <a:gd name="T103" fmla="*/ 0 h 58"/>
                <a:gd name="T104" fmla="*/ 0 w 41"/>
                <a:gd name="T105" fmla="*/ 63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"/>
                <a:gd name="T160" fmla="*/ 0 h 58"/>
                <a:gd name="T161" fmla="*/ 41 w 41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" h="58">
                  <a:moveTo>
                    <a:pt x="0" y="2"/>
                  </a:moveTo>
                  <a:lnTo>
                    <a:pt x="5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30" y="22"/>
                  </a:lnTo>
                  <a:lnTo>
                    <a:pt x="31" y="24"/>
                  </a:lnTo>
                  <a:lnTo>
                    <a:pt x="33" y="26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9"/>
                  </a:lnTo>
                  <a:lnTo>
                    <a:pt x="36" y="54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0" y="55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0" y="42"/>
                  </a:lnTo>
                  <a:lnTo>
                    <a:pt x="38" y="40"/>
                  </a:lnTo>
                  <a:lnTo>
                    <a:pt x="39" y="34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5" y="25"/>
                  </a:lnTo>
                  <a:lnTo>
                    <a:pt x="33" y="24"/>
                  </a:lnTo>
                  <a:lnTo>
                    <a:pt x="32" y="21"/>
                  </a:lnTo>
                  <a:lnTo>
                    <a:pt x="28" y="18"/>
                  </a:lnTo>
                  <a:lnTo>
                    <a:pt x="27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7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1" name="Freeform 57"/>
            <p:cNvSpPr>
              <a:spLocks/>
            </p:cNvSpPr>
            <p:nvPr/>
          </p:nvSpPr>
          <p:spPr bwMode="auto">
            <a:xfrm>
              <a:off x="1100" y="3116"/>
              <a:ext cx="96" cy="57"/>
            </a:xfrm>
            <a:custGeom>
              <a:avLst/>
              <a:gdLst>
                <a:gd name="T0" fmla="*/ 28187 w 57"/>
                <a:gd name="T1" fmla="*/ 0 h 44"/>
                <a:gd name="T2" fmla="*/ 28187 w 57"/>
                <a:gd name="T3" fmla="*/ 0 h 44"/>
                <a:gd name="T4" fmla="*/ 27141 w 57"/>
                <a:gd name="T5" fmla="*/ 1 h 44"/>
                <a:gd name="T6" fmla="*/ 26587 w 57"/>
                <a:gd name="T7" fmla="*/ 106 h 44"/>
                <a:gd name="T8" fmla="*/ 26587 w 57"/>
                <a:gd name="T9" fmla="*/ 211 h 44"/>
                <a:gd name="T10" fmla="*/ 25848 w 57"/>
                <a:gd name="T11" fmla="*/ 229 h 44"/>
                <a:gd name="T12" fmla="*/ 24990 w 57"/>
                <a:gd name="T13" fmla="*/ 273 h 44"/>
                <a:gd name="T14" fmla="*/ 24990 w 57"/>
                <a:gd name="T15" fmla="*/ 354 h 44"/>
                <a:gd name="T16" fmla="*/ 23552 w 57"/>
                <a:gd name="T17" fmla="*/ 420 h 44"/>
                <a:gd name="T18" fmla="*/ 22247 w 57"/>
                <a:gd name="T19" fmla="*/ 455 h 44"/>
                <a:gd name="T20" fmla="*/ 22247 w 57"/>
                <a:gd name="T21" fmla="*/ 532 h 44"/>
                <a:gd name="T22" fmla="*/ 21218 w 57"/>
                <a:gd name="T23" fmla="*/ 589 h 44"/>
                <a:gd name="T24" fmla="*/ 21218 w 57"/>
                <a:gd name="T25" fmla="*/ 595 h 44"/>
                <a:gd name="T26" fmla="*/ 19111 w 57"/>
                <a:gd name="T27" fmla="*/ 680 h 44"/>
                <a:gd name="T28" fmla="*/ 18183 w 57"/>
                <a:gd name="T29" fmla="*/ 705 h 44"/>
                <a:gd name="T30" fmla="*/ 17238 w 57"/>
                <a:gd name="T31" fmla="*/ 705 h 44"/>
                <a:gd name="T32" fmla="*/ 15272 w 57"/>
                <a:gd name="T33" fmla="*/ 771 h 44"/>
                <a:gd name="T34" fmla="*/ 13984 w 57"/>
                <a:gd name="T35" fmla="*/ 811 h 44"/>
                <a:gd name="T36" fmla="*/ 13076 w 57"/>
                <a:gd name="T37" fmla="*/ 811 h 44"/>
                <a:gd name="T38" fmla="*/ 12115 w 57"/>
                <a:gd name="T39" fmla="*/ 837 h 44"/>
                <a:gd name="T40" fmla="*/ 9937 w 57"/>
                <a:gd name="T41" fmla="*/ 881 h 44"/>
                <a:gd name="T42" fmla="*/ 7764 w 57"/>
                <a:gd name="T43" fmla="*/ 893 h 44"/>
                <a:gd name="T44" fmla="*/ 5384 w 57"/>
                <a:gd name="T45" fmla="*/ 913 h 44"/>
                <a:gd name="T46" fmla="*/ 837 w 57"/>
                <a:gd name="T47" fmla="*/ 893 h 44"/>
                <a:gd name="T48" fmla="*/ 0 w 57"/>
                <a:gd name="T49" fmla="*/ 935 h 44"/>
                <a:gd name="T50" fmla="*/ 837 w 57"/>
                <a:gd name="T51" fmla="*/ 935 h 44"/>
                <a:gd name="T52" fmla="*/ 837 w 57"/>
                <a:gd name="T53" fmla="*/ 988 h 44"/>
                <a:gd name="T54" fmla="*/ 837 w 57"/>
                <a:gd name="T55" fmla="*/ 988 h 44"/>
                <a:gd name="T56" fmla="*/ 2198 w 57"/>
                <a:gd name="T57" fmla="*/ 935 h 44"/>
                <a:gd name="T58" fmla="*/ 4610 w 57"/>
                <a:gd name="T59" fmla="*/ 973 h 44"/>
                <a:gd name="T60" fmla="*/ 9068 w 57"/>
                <a:gd name="T61" fmla="*/ 935 h 44"/>
                <a:gd name="T62" fmla="*/ 10501 w 57"/>
                <a:gd name="T63" fmla="*/ 973 h 44"/>
                <a:gd name="T64" fmla="*/ 12301 w 57"/>
                <a:gd name="T65" fmla="*/ 893 h 44"/>
                <a:gd name="T66" fmla="*/ 13644 w 57"/>
                <a:gd name="T67" fmla="*/ 893 h 44"/>
                <a:gd name="T68" fmla="*/ 14486 w 57"/>
                <a:gd name="T69" fmla="*/ 837 h 44"/>
                <a:gd name="T70" fmla="*/ 15786 w 57"/>
                <a:gd name="T71" fmla="*/ 829 h 44"/>
                <a:gd name="T72" fmla="*/ 17686 w 57"/>
                <a:gd name="T73" fmla="*/ 763 h 44"/>
                <a:gd name="T74" fmla="*/ 18818 w 57"/>
                <a:gd name="T75" fmla="*/ 763 h 44"/>
                <a:gd name="T76" fmla="*/ 19884 w 57"/>
                <a:gd name="T77" fmla="*/ 751 h 44"/>
                <a:gd name="T78" fmla="*/ 22023 w 57"/>
                <a:gd name="T79" fmla="*/ 646 h 44"/>
                <a:gd name="T80" fmla="*/ 22979 w 57"/>
                <a:gd name="T81" fmla="*/ 589 h 44"/>
                <a:gd name="T82" fmla="*/ 23552 w 57"/>
                <a:gd name="T83" fmla="*/ 532 h 44"/>
                <a:gd name="T84" fmla="*/ 24397 w 57"/>
                <a:gd name="T85" fmla="*/ 525 h 44"/>
                <a:gd name="T86" fmla="*/ 25721 w 57"/>
                <a:gd name="T87" fmla="*/ 459 h 44"/>
                <a:gd name="T88" fmla="*/ 25848 w 57"/>
                <a:gd name="T89" fmla="*/ 354 h 44"/>
                <a:gd name="T90" fmla="*/ 27141 w 57"/>
                <a:gd name="T91" fmla="*/ 313 h 44"/>
                <a:gd name="T92" fmla="*/ 28187 w 57"/>
                <a:gd name="T93" fmla="*/ 297 h 44"/>
                <a:gd name="T94" fmla="*/ 28187 w 57"/>
                <a:gd name="T95" fmla="*/ 211 h 44"/>
                <a:gd name="T96" fmla="*/ 28780 w 57"/>
                <a:gd name="T97" fmla="*/ 137 h 44"/>
                <a:gd name="T98" fmla="*/ 28780 w 57"/>
                <a:gd name="T99" fmla="*/ 49 h 44"/>
                <a:gd name="T100" fmla="*/ 29787 w 57"/>
                <a:gd name="T101" fmla="*/ 0 h 44"/>
                <a:gd name="T102" fmla="*/ 29787 w 57"/>
                <a:gd name="T103" fmla="*/ 0 h 44"/>
                <a:gd name="T104" fmla="*/ 28187 w 57"/>
                <a:gd name="T105" fmla="*/ 0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"/>
                <a:gd name="T160" fmla="*/ 0 h 44"/>
                <a:gd name="T161" fmla="*/ 57 w 57"/>
                <a:gd name="T162" fmla="*/ 44 h 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" h="44">
                  <a:moveTo>
                    <a:pt x="54" y="0"/>
                  </a:moveTo>
                  <a:lnTo>
                    <a:pt x="54" y="0"/>
                  </a:lnTo>
                  <a:lnTo>
                    <a:pt x="52" y="1"/>
                  </a:lnTo>
                  <a:lnTo>
                    <a:pt x="51" y="5"/>
                  </a:lnTo>
                  <a:lnTo>
                    <a:pt x="51" y="9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5" y="19"/>
                  </a:lnTo>
                  <a:lnTo>
                    <a:pt x="43" y="20"/>
                  </a:lnTo>
                  <a:lnTo>
                    <a:pt x="43" y="24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37" y="30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19" y="39"/>
                  </a:lnTo>
                  <a:lnTo>
                    <a:pt x="15" y="40"/>
                  </a:lnTo>
                  <a:lnTo>
                    <a:pt x="10" y="41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9" y="43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5" y="24"/>
                  </a:lnTo>
                  <a:lnTo>
                    <a:pt x="47" y="23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4" y="13"/>
                  </a:lnTo>
                  <a:lnTo>
                    <a:pt x="54" y="9"/>
                  </a:lnTo>
                  <a:lnTo>
                    <a:pt x="55" y="6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2" name="Freeform 58"/>
            <p:cNvSpPr>
              <a:spLocks/>
            </p:cNvSpPr>
            <p:nvPr/>
          </p:nvSpPr>
          <p:spPr bwMode="auto">
            <a:xfrm>
              <a:off x="1031" y="3099"/>
              <a:ext cx="72" cy="74"/>
            </a:xfrm>
            <a:custGeom>
              <a:avLst/>
              <a:gdLst>
                <a:gd name="T0" fmla="*/ 21002 w 43"/>
                <a:gd name="T1" fmla="*/ 1248 h 57"/>
                <a:gd name="T2" fmla="*/ 21002 w 43"/>
                <a:gd name="T3" fmla="*/ 1248 h 57"/>
                <a:gd name="T4" fmla="*/ 18536 w 43"/>
                <a:gd name="T5" fmla="*/ 1226 h 57"/>
                <a:gd name="T6" fmla="*/ 15942 w 43"/>
                <a:gd name="T7" fmla="*/ 1190 h 57"/>
                <a:gd name="T8" fmla="*/ 15103 w 43"/>
                <a:gd name="T9" fmla="*/ 1142 h 57"/>
                <a:gd name="T10" fmla="*/ 14125 w 43"/>
                <a:gd name="T11" fmla="*/ 1142 h 57"/>
                <a:gd name="T12" fmla="*/ 11610 w 43"/>
                <a:gd name="T13" fmla="*/ 1079 h 57"/>
                <a:gd name="T14" fmla="*/ 10247 w 43"/>
                <a:gd name="T15" fmla="*/ 1022 h 57"/>
                <a:gd name="T16" fmla="*/ 9348 w 43"/>
                <a:gd name="T17" fmla="*/ 998 h 57"/>
                <a:gd name="T18" fmla="*/ 8702 w 43"/>
                <a:gd name="T19" fmla="*/ 961 h 57"/>
                <a:gd name="T20" fmla="*/ 7225 w 43"/>
                <a:gd name="T21" fmla="*/ 869 h 57"/>
                <a:gd name="T22" fmla="*/ 6410 w 43"/>
                <a:gd name="T23" fmla="*/ 831 h 57"/>
                <a:gd name="T24" fmla="*/ 4873 w 43"/>
                <a:gd name="T25" fmla="*/ 740 h 57"/>
                <a:gd name="T26" fmla="*/ 3828 w 43"/>
                <a:gd name="T27" fmla="*/ 695 h 57"/>
                <a:gd name="T28" fmla="*/ 4315 w 43"/>
                <a:gd name="T29" fmla="*/ 640 h 57"/>
                <a:gd name="T30" fmla="*/ 2910 w 43"/>
                <a:gd name="T31" fmla="*/ 535 h 57"/>
                <a:gd name="T32" fmla="*/ 2910 w 43"/>
                <a:gd name="T33" fmla="*/ 467 h 57"/>
                <a:gd name="T34" fmla="*/ 2028 w 43"/>
                <a:gd name="T35" fmla="*/ 439 h 57"/>
                <a:gd name="T36" fmla="*/ 2286 w 43"/>
                <a:gd name="T37" fmla="*/ 397 h 57"/>
                <a:gd name="T38" fmla="*/ 1365 w 43"/>
                <a:gd name="T39" fmla="*/ 306 h 57"/>
                <a:gd name="T40" fmla="*/ 2028 w 43"/>
                <a:gd name="T41" fmla="*/ 236 h 57"/>
                <a:gd name="T42" fmla="*/ 2286 w 43"/>
                <a:gd name="T43" fmla="*/ 1 h 57"/>
                <a:gd name="T44" fmla="*/ 815 w 43"/>
                <a:gd name="T45" fmla="*/ 0 h 57"/>
                <a:gd name="T46" fmla="*/ 0 w 43"/>
                <a:gd name="T47" fmla="*/ 213 h 57"/>
                <a:gd name="T48" fmla="*/ 487 w 43"/>
                <a:gd name="T49" fmla="*/ 338 h 57"/>
                <a:gd name="T50" fmla="*/ 487 w 43"/>
                <a:gd name="T51" fmla="*/ 360 h 57"/>
                <a:gd name="T52" fmla="*/ 815 w 43"/>
                <a:gd name="T53" fmla="*/ 460 h 57"/>
                <a:gd name="T54" fmla="*/ 815 w 43"/>
                <a:gd name="T55" fmla="*/ 515 h 57"/>
                <a:gd name="T56" fmla="*/ 2028 w 43"/>
                <a:gd name="T57" fmla="*/ 544 h 57"/>
                <a:gd name="T58" fmla="*/ 2286 w 43"/>
                <a:gd name="T59" fmla="*/ 640 h 57"/>
                <a:gd name="T60" fmla="*/ 2910 w 43"/>
                <a:gd name="T61" fmla="*/ 740 h 57"/>
                <a:gd name="T62" fmla="*/ 2910 w 43"/>
                <a:gd name="T63" fmla="*/ 775 h 57"/>
                <a:gd name="T64" fmla="*/ 5197 w 43"/>
                <a:gd name="T65" fmla="*/ 869 h 57"/>
                <a:gd name="T66" fmla="*/ 5686 w 43"/>
                <a:gd name="T67" fmla="*/ 917 h 57"/>
                <a:gd name="T68" fmla="*/ 7783 w 43"/>
                <a:gd name="T69" fmla="*/ 1006 h 57"/>
                <a:gd name="T70" fmla="*/ 8159 w 43"/>
                <a:gd name="T71" fmla="*/ 1058 h 57"/>
                <a:gd name="T72" fmla="*/ 9348 w 43"/>
                <a:gd name="T73" fmla="*/ 1058 h 57"/>
                <a:gd name="T74" fmla="*/ 11610 w 43"/>
                <a:gd name="T75" fmla="*/ 1171 h 57"/>
                <a:gd name="T76" fmla="*/ 13032 w 43"/>
                <a:gd name="T77" fmla="*/ 1226 h 57"/>
                <a:gd name="T78" fmla="*/ 15103 w 43"/>
                <a:gd name="T79" fmla="*/ 1226 h 57"/>
                <a:gd name="T80" fmla="*/ 15652 w 43"/>
                <a:gd name="T81" fmla="*/ 1237 h 57"/>
                <a:gd name="T82" fmla="*/ 18536 w 43"/>
                <a:gd name="T83" fmla="*/ 1237 h 57"/>
                <a:gd name="T84" fmla="*/ 20068 w 43"/>
                <a:gd name="T85" fmla="*/ 1306 h 57"/>
                <a:gd name="T86" fmla="*/ 21002 w 43"/>
                <a:gd name="T87" fmla="*/ 1306 h 57"/>
                <a:gd name="T88" fmla="*/ 21002 w 43"/>
                <a:gd name="T89" fmla="*/ 1248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"/>
                <a:gd name="T136" fmla="*/ 0 h 57"/>
                <a:gd name="T137" fmla="*/ 43 w 43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" h="57">
                  <a:moveTo>
                    <a:pt x="43" y="55"/>
                  </a:moveTo>
                  <a:lnTo>
                    <a:pt x="43" y="55"/>
                  </a:lnTo>
                  <a:lnTo>
                    <a:pt x="38" y="53"/>
                  </a:lnTo>
                  <a:lnTo>
                    <a:pt x="33" y="52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8" y="42"/>
                  </a:lnTo>
                  <a:lnTo>
                    <a:pt x="15" y="38"/>
                  </a:lnTo>
                  <a:lnTo>
                    <a:pt x="13" y="36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9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4" y="51"/>
                  </a:lnTo>
                  <a:lnTo>
                    <a:pt x="27" y="53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3" y="5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3" name="Freeform 59"/>
            <p:cNvSpPr>
              <a:spLocks/>
            </p:cNvSpPr>
            <p:nvPr/>
          </p:nvSpPr>
          <p:spPr bwMode="auto">
            <a:xfrm>
              <a:off x="1029" y="2482"/>
              <a:ext cx="313" cy="749"/>
            </a:xfrm>
            <a:custGeom>
              <a:avLst/>
              <a:gdLst>
                <a:gd name="T0" fmla="*/ 85194 w 185"/>
                <a:gd name="T1" fmla="*/ 0 h 571"/>
                <a:gd name="T2" fmla="*/ 96876 w 185"/>
                <a:gd name="T3" fmla="*/ 8747 h 571"/>
                <a:gd name="T4" fmla="*/ 101123 w 185"/>
                <a:gd name="T5" fmla="*/ 10967 h 571"/>
                <a:gd name="T6" fmla="*/ 101908 w 185"/>
                <a:gd name="T7" fmla="*/ 12541 h 571"/>
                <a:gd name="T8" fmla="*/ 99160 w 185"/>
                <a:gd name="T9" fmla="*/ 13157 h 571"/>
                <a:gd name="T10" fmla="*/ 95558 w 185"/>
                <a:gd name="T11" fmla="*/ 13639 h 571"/>
                <a:gd name="T12" fmla="*/ 89765 w 185"/>
                <a:gd name="T13" fmla="*/ 13894 h 571"/>
                <a:gd name="T14" fmla="*/ 84212 w 185"/>
                <a:gd name="T15" fmla="*/ 14168 h 571"/>
                <a:gd name="T16" fmla="*/ 74719 w 185"/>
                <a:gd name="T17" fmla="*/ 14424 h 571"/>
                <a:gd name="T18" fmla="*/ 62010 w 185"/>
                <a:gd name="T19" fmla="*/ 14676 h 571"/>
                <a:gd name="T20" fmla="*/ 45525 w 185"/>
                <a:gd name="T21" fmla="*/ 14815 h 571"/>
                <a:gd name="T22" fmla="*/ 40372 w 185"/>
                <a:gd name="T23" fmla="*/ 14711 h 571"/>
                <a:gd name="T24" fmla="*/ 30875 w 185"/>
                <a:gd name="T25" fmla="*/ 14539 h 571"/>
                <a:gd name="T26" fmla="*/ 23020 w 185"/>
                <a:gd name="T27" fmla="*/ 14319 h 571"/>
                <a:gd name="T28" fmla="*/ 16912 w 185"/>
                <a:gd name="T29" fmla="*/ 14087 h 571"/>
                <a:gd name="T30" fmla="*/ 8842 w 185"/>
                <a:gd name="T31" fmla="*/ 13827 h 571"/>
                <a:gd name="T32" fmla="*/ 4646 w 185"/>
                <a:gd name="T33" fmla="*/ 13502 h 571"/>
                <a:gd name="T34" fmla="*/ 567 w 185"/>
                <a:gd name="T35" fmla="*/ 13138 h 571"/>
                <a:gd name="T36" fmla="*/ 0 w 185"/>
                <a:gd name="T37" fmla="*/ 12622 h 571"/>
                <a:gd name="T38" fmla="*/ 0 w 185"/>
                <a:gd name="T39" fmla="*/ 12384 h 571"/>
                <a:gd name="T40" fmla="*/ 567 w 185"/>
                <a:gd name="T41" fmla="*/ 12202 h 571"/>
                <a:gd name="T42" fmla="*/ 1623 w 185"/>
                <a:gd name="T43" fmla="*/ 12061 h 571"/>
                <a:gd name="T44" fmla="*/ 4753 w 185"/>
                <a:gd name="T45" fmla="*/ 11663 h 571"/>
                <a:gd name="T46" fmla="*/ 7861 w 185"/>
                <a:gd name="T47" fmla="*/ 11433 h 571"/>
                <a:gd name="T48" fmla="*/ 1623 w 185"/>
                <a:gd name="T49" fmla="*/ 12431 h 571"/>
                <a:gd name="T50" fmla="*/ 10373 w 185"/>
                <a:gd name="T51" fmla="*/ 13251 h 571"/>
                <a:gd name="T52" fmla="*/ 24773 w 185"/>
                <a:gd name="T53" fmla="*/ 13502 h 571"/>
                <a:gd name="T54" fmla="*/ 23862 w 185"/>
                <a:gd name="T55" fmla="*/ 13578 h 571"/>
                <a:gd name="T56" fmla="*/ 25925 w 185"/>
                <a:gd name="T57" fmla="*/ 13726 h 571"/>
                <a:gd name="T58" fmla="*/ 29195 w 185"/>
                <a:gd name="T59" fmla="*/ 13979 h 571"/>
                <a:gd name="T60" fmla="*/ 34760 w 185"/>
                <a:gd name="T61" fmla="*/ 14131 h 571"/>
                <a:gd name="T62" fmla="*/ 42216 w 185"/>
                <a:gd name="T63" fmla="*/ 14228 h 571"/>
                <a:gd name="T64" fmla="*/ 46953 w 185"/>
                <a:gd name="T65" fmla="*/ 14235 h 571"/>
                <a:gd name="T66" fmla="*/ 51719 w 185"/>
                <a:gd name="T67" fmla="*/ 14228 h 571"/>
                <a:gd name="T68" fmla="*/ 64412 w 185"/>
                <a:gd name="T69" fmla="*/ 14038 h 571"/>
                <a:gd name="T70" fmla="*/ 73861 w 185"/>
                <a:gd name="T71" fmla="*/ 13894 h 571"/>
                <a:gd name="T72" fmla="*/ 79439 w 185"/>
                <a:gd name="T73" fmla="*/ 13646 h 571"/>
                <a:gd name="T74" fmla="*/ 82772 w 185"/>
                <a:gd name="T75" fmla="*/ 13439 h 571"/>
                <a:gd name="T76" fmla="*/ 88280 w 185"/>
                <a:gd name="T77" fmla="*/ 13138 h 571"/>
                <a:gd name="T78" fmla="*/ 90750 w 185"/>
                <a:gd name="T79" fmla="*/ 12498 h 571"/>
                <a:gd name="T80" fmla="*/ 91311 w 185"/>
                <a:gd name="T81" fmla="*/ 12236 h 571"/>
                <a:gd name="T82" fmla="*/ 91311 w 185"/>
                <a:gd name="T83" fmla="*/ 11988 h 571"/>
                <a:gd name="T84" fmla="*/ 90750 w 185"/>
                <a:gd name="T85" fmla="*/ 10685 h 571"/>
                <a:gd name="T86" fmla="*/ 80923 w 185"/>
                <a:gd name="T87" fmla="*/ 4461 h 571"/>
                <a:gd name="T88" fmla="*/ 73861 w 185"/>
                <a:gd name="T89" fmla="*/ 883 h 571"/>
                <a:gd name="T90" fmla="*/ 85194 w 185"/>
                <a:gd name="T91" fmla="*/ 0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5"/>
                <a:gd name="T139" fmla="*/ 0 h 571"/>
                <a:gd name="T140" fmla="*/ 185 w 185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5" h="571">
                  <a:moveTo>
                    <a:pt x="155" y="0"/>
                  </a:moveTo>
                  <a:lnTo>
                    <a:pt x="176" y="337"/>
                  </a:lnTo>
                  <a:lnTo>
                    <a:pt x="184" y="422"/>
                  </a:lnTo>
                  <a:lnTo>
                    <a:pt x="185" y="483"/>
                  </a:lnTo>
                  <a:lnTo>
                    <a:pt x="180" y="507"/>
                  </a:lnTo>
                  <a:lnTo>
                    <a:pt x="174" y="525"/>
                  </a:lnTo>
                  <a:lnTo>
                    <a:pt x="163" y="536"/>
                  </a:lnTo>
                  <a:lnTo>
                    <a:pt x="153" y="546"/>
                  </a:lnTo>
                  <a:lnTo>
                    <a:pt x="136" y="556"/>
                  </a:lnTo>
                  <a:lnTo>
                    <a:pt x="113" y="566"/>
                  </a:lnTo>
                  <a:lnTo>
                    <a:pt x="83" y="571"/>
                  </a:lnTo>
                  <a:lnTo>
                    <a:pt x="73" y="567"/>
                  </a:lnTo>
                  <a:lnTo>
                    <a:pt x="56" y="560"/>
                  </a:lnTo>
                  <a:lnTo>
                    <a:pt x="42" y="552"/>
                  </a:lnTo>
                  <a:lnTo>
                    <a:pt x="31" y="543"/>
                  </a:lnTo>
                  <a:lnTo>
                    <a:pt x="16" y="532"/>
                  </a:lnTo>
                  <a:lnTo>
                    <a:pt x="8" y="520"/>
                  </a:lnTo>
                  <a:lnTo>
                    <a:pt x="1" y="506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1" y="470"/>
                  </a:lnTo>
                  <a:lnTo>
                    <a:pt x="3" y="465"/>
                  </a:lnTo>
                  <a:lnTo>
                    <a:pt x="9" y="449"/>
                  </a:lnTo>
                  <a:lnTo>
                    <a:pt x="14" y="441"/>
                  </a:lnTo>
                  <a:lnTo>
                    <a:pt x="3" y="479"/>
                  </a:lnTo>
                  <a:lnTo>
                    <a:pt x="19" y="511"/>
                  </a:lnTo>
                  <a:lnTo>
                    <a:pt x="45" y="520"/>
                  </a:lnTo>
                  <a:lnTo>
                    <a:pt x="43" y="523"/>
                  </a:lnTo>
                  <a:lnTo>
                    <a:pt x="47" y="529"/>
                  </a:lnTo>
                  <a:lnTo>
                    <a:pt x="53" y="539"/>
                  </a:lnTo>
                  <a:lnTo>
                    <a:pt x="63" y="544"/>
                  </a:lnTo>
                  <a:lnTo>
                    <a:pt x="77" y="548"/>
                  </a:lnTo>
                  <a:lnTo>
                    <a:pt x="85" y="549"/>
                  </a:lnTo>
                  <a:lnTo>
                    <a:pt x="94" y="548"/>
                  </a:lnTo>
                  <a:lnTo>
                    <a:pt x="117" y="541"/>
                  </a:lnTo>
                  <a:lnTo>
                    <a:pt x="134" y="536"/>
                  </a:lnTo>
                  <a:lnTo>
                    <a:pt x="144" y="526"/>
                  </a:lnTo>
                  <a:lnTo>
                    <a:pt x="151" y="518"/>
                  </a:lnTo>
                  <a:lnTo>
                    <a:pt x="160" y="506"/>
                  </a:lnTo>
                  <a:lnTo>
                    <a:pt x="165" y="482"/>
                  </a:lnTo>
                  <a:lnTo>
                    <a:pt x="166" y="471"/>
                  </a:lnTo>
                  <a:lnTo>
                    <a:pt x="166" y="462"/>
                  </a:lnTo>
                  <a:lnTo>
                    <a:pt x="165" y="412"/>
                  </a:lnTo>
                  <a:lnTo>
                    <a:pt x="147" y="172"/>
                  </a:lnTo>
                  <a:lnTo>
                    <a:pt x="134" y="3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4" name="Freeform 60"/>
            <p:cNvSpPr>
              <a:spLocks/>
            </p:cNvSpPr>
            <p:nvPr/>
          </p:nvSpPr>
          <p:spPr bwMode="auto">
            <a:xfrm>
              <a:off x="1287" y="2482"/>
              <a:ext cx="58" cy="634"/>
            </a:xfrm>
            <a:custGeom>
              <a:avLst/>
              <a:gdLst>
                <a:gd name="T0" fmla="*/ 0 w 34"/>
                <a:gd name="T1" fmla="*/ 0 h 483"/>
                <a:gd name="T2" fmla="*/ 13918 w 34"/>
                <a:gd name="T3" fmla="*/ 8802 h 483"/>
                <a:gd name="T4" fmla="*/ 17496 w 34"/>
                <a:gd name="T5" fmla="*/ 11033 h 483"/>
                <a:gd name="T6" fmla="*/ 19587 w 34"/>
                <a:gd name="T7" fmla="*/ 12630 h 483"/>
                <a:gd name="T8" fmla="*/ 20655 w 34"/>
                <a:gd name="T9" fmla="*/ 12630 h 483"/>
                <a:gd name="T10" fmla="*/ 20080 w 34"/>
                <a:gd name="T11" fmla="*/ 11033 h 483"/>
                <a:gd name="T12" fmla="*/ 15249 w 34"/>
                <a:gd name="T13" fmla="*/ 8802 h 483"/>
                <a:gd name="T14" fmla="*/ 1083 w 34"/>
                <a:gd name="T15" fmla="*/ 0 h 483"/>
                <a:gd name="T16" fmla="*/ 0 w 34"/>
                <a:gd name="T17" fmla="*/ 0 h 4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483"/>
                <a:gd name="T29" fmla="*/ 34 w 34"/>
                <a:gd name="T30" fmla="*/ 483 h 4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483">
                  <a:moveTo>
                    <a:pt x="0" y="0"/>
                  </a:moveTo>
                  <a:lnTo>
                    <a:pt x="23" y="337"/>
                  </a:lnTo>
                  <a:lnTo>
                    <a:pt x="29" y="422"/>
                  </a:lnTo>
                  <a:lnTo>
                    <a:pt x="32" y="483"/>
                  </a:lnTo>
                  <a:lnTo>
                    <a:pt x="34" y="483"/>
                  </a:lnTo>
                  <a:lnTo>
                    <a:pt x="33" y="422"/>
                  </a:lnTo>
                  <a:lnTo>
                    <a:pt x="25" y="33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5" name="Freeform 61"/>
            <p:cNvSpPr>
              <a:spLocks/>
            </p:cNvSpPr>
            <p:nvPr/>
          </p:nvSpPr>
          <p:spPr bwMode="auto">
            <a:xfrm>
              <a:off x="1301" y="3113"/>
              <a:ext cx="41" cy="75"/>
            </a:xfrm>
            <a:custGeom>
              <a:avLst/>
              <a:gdLst>
                <a:gd name="T0" fmla="*/ 14873 w 24"/>
                <a:gd name="T1" fmla="*/ 64 h 57"/>
                <a:gd name="T2" fmla="*/ 14873 w 24"/>
                <a:gd name="T3" fmla="*/ 0 h 57"/>
                <a:gd name="T4" fmla="*/ 14873 w 24"/>
                <a:gd name="T5" fmla="*/ 0 h 57"/>
                <a:gd name="T6" fmla="*/ 13127 w 24"/>
                <a:gd name="T7" fmla="*/ 259 h 57"/>
                <a:gd name="T8" fmla="*/ 13127 w 24"/>
                <a:gd name="T9" fmla="*/ 333 h 57"/>
                <a:gd name="T10" fmla="*/ 12281 w 24"/>
                <a:gd name="T11" fmla="*/ 438 h 57"/>
                <a:gd name="T12" fmla="*/ 11256 w 24"/>
                <a:gd name="T13" fmla="*/ 512 h 57"/>
                <a:gd name="T14" fmla="*/ 10535 w 24"/>
                <a:gd name="T15" fmla="*/ 647 h 57"/>
                <a:gd name="T16" fmla="*/ 9304 w 24"/>
                <a:gd name="T17" fmla="*/ 778 h 57"/>
                <a:gd name="T18" fmla="*/ 8706 w 24"/>
                <a:gd name="T19" fmla="*/ 887 h 57"/>
                <a:gd name="T20" fmla="*/ 8706 w 24"/>
                <a:gd name="T21" fmla="*/ 997 h 57"/>
                <a:gd name="T22" fmla="*/ 7684 w 24"/>
                <a:gd name="T23" fmla="*/ 1024 h 57"/>
                <a:gd name="T24" fmla="*/ 6840 w 24"/>
                <a:gd name="T25" fmla="*/ 1084 h 57"/>
                <a:gd name="T26" fmla="*/ 5446 w 24"/>
                <a:gd name="T27" fmla="*/ 1167 h 57"/>
                <a:gd name="T28" fmla="*/ 5446 w 24"/>
                <a:gd name="T29" fmla="*/ 1226 h 57"/>
                <a:gd name="T30" fmla="*/ 4498 w 24"/>
                <a:gd name="T31" fmla="*/ 1278 h 57"/>
                <a:gd name="T32" fmla="*/ 3610 w 24"/>
                <a:gd name="T33" fmla="*/ 1283 h 57"/>
                <a:gd name="T34" fmla="*/ 2633 w 24"/>
                <a:gd name="T35" fmla="*/ 1347 h 57"/>
                <a:gd name="T36" fmla="*/ 1092 w 24"/>
                <a:gd name="T37" fmla="*/ 1386 h 57"/>
                <a:gd name="T38" fmla="*/ 0 w 24"/>
                <a:gd name="T39" fmla="*/ 1426 h 57"/>
                <a:gd name="T40" fmla="*/ 0 w 24"/>
                <a:gd name="T41" fmla="*/ 1474 h 57"/>
                <a:gd name="T42" fmla="*/ 1092 w 24"/>
                <a:gd name="T43" fmla="*/ 1426 h 57"/>
                <a:gd name="T44" fmla="*/ 1092 w 24"/>
                <a:gd name="T45" fmla="*/ 1536 h 57"/>
                <a:gd name="T46" fmla="*/ 2633 w 24"/>
                <a:gd name="T47" fmla="*/ 1474 h 57"/>
                <a:gd name="T48" fmla="*/ 2633 w 24"/>
                <a:gd name="T49" fmla="*/ 1449 h 57"/>
                <a:gd name="T50" fmla="*/ 3610 w 24"/>
                <a:gd name="T51" fmla="*/ 1386 h 57"/>
                <a:gd name="T52" fmla="*/ 3610 w 24"/>
                <a:gd name="T53" fmla="*/ 1386 h 57"/>
                <a:gd name="T54" fmla="*/ 5096 w 24"/>
                <a:gd name="T55" fmla="*/ 1347 h 57"/>
                <a:gd name="T56" fmla="*/ 5096 w 24"/>
                <a:gd name="T57" fmla="*/ 1312 h 57"/>
                <a:gd name="T58" fmla="*/ 6167 w 24"/>
                <a:gd name="T59" fmla="*/ 1278 h 57"/>
                <a:gd name="T60" fmla="*/ 8072 w 24"/>
                <a:gd name="T61" fmla="*/ 1188 h 57"/>
                <a:gd name="T62" fmla="*/ 8072 w 24"/>
                <a:gd name="T63" fmla="*/ 1120 h 57"/>
                <a:gd name="T64" fmla="*/ 9304 w 24"/>
                <a:gd name="T65" fmla="*/ 1084 h 57"/>
                <a:gd name="T66" fmla="*/ 9304 w 24"/>
                <a:gd name="T67" fmla="*/ 1041 h 57"/>
                <a:gd name="T68" fmla="*/ 9821 w 24"/>
                <a:gd name="T69" fmla="*/ 939 h 57"/>
                <a:gd name="T70" fmla="*/ 11256 w 24"/>
                <a:gd name="T71" fmla="*/ 932 h 57"/>
                <a:gd name="T72" fmla="*/ 11256 w 24"/>
                <a:gd name="T73" fmla="*/ 791 h 57"/>
                <a:gd name="T74" fmla="*/ 13127 w 24"/>
                <a:gd name="T75" fmla="*/ 674 h 57"/>
                <a:gd name="T76" fmla="*/ 13127 w 24"/>
                <a:gd name="T77" fmla="*/ 512 h 57"/>
                <a:gd name="T78" fmla="*/ 13790 w 24"/>
                <a:gd name="T79" fmla="*/ 438 h 57"/>
                <a:gd name="T80" fmla="*/ 13790 w 24"/>
                <a:gd name="T81" fmla="*/ 333 h 57"/>
                <a:gd name="T82" fmla="*/ 14873 w 24"/>
                <a:gd name="T83" fmla="*/ 284 h 57"/>
                <a:gd name="T84" fmla="*/ 14873 w 24"/>
                <a:gd name="T85" fmla="*/ 64 h 57"/>
                <a:gd name="T86" fmla="*/ 14873 w 24"/>
                <a:gd name="T87" fmla="*/ 64 h 57"/>
                <a:gd name="T88" fmla="*/ 14873 w 24"/>
                <a:gd name="T89" fmla="*/ 0 h 57"/>
                <a:gd name="T90" fmla="*/ 14873 w 24"/>
                <a:gd name="T91" fmla="*/ 64 h 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"/>
                <a:gd name="T139" fmla="*/ 0 h 57"/>
                <a:gd name="T140" fmla="*/ 24 w 24"/>
                <a:gd name="T141" fmla="*/ 57 h 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" h="57">
                  <a:moveTo>
                    <a:pt x="24" y="2"/>
                  </a:moveTo>
                  <a:lnTo>
                    <a:pt x="24" y="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4" y="33"/>
                  </a:lnTo>
                  <a:lnTo>
                    <a:pt x="14" y="37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1" y="25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6" name="Freeform 62"/>
            <p:cNvSpPr>
              <a:spLocks/>
            </p:cNvSpPr>
            <p:nvPr/>
          </p:nvSpPr>
          <p:spPr bwMode="auto">
            <a:xfrm>
              <a:off x="1169" y="3183"/>
              <a:ext cx="137" cy="51"/>
            </a:xfrm>
            <a:custGeom>
              <a:avLst/>
              <a:gdLst>
                <a:gd name="T0" fmla="*/ 42727 w 81"/>
                <a:gd name="T1" fmla="*/ 60 h 39"/>
                <a:gd name="T2" fmla="*/ 43711 w 81"/>
                <a:gd name="T3" fmla="*/ 0 h 39"/>
                <a:gd name="T4" fmla="*/ 41760 w 81"/>
                <a:gd name="T5" fmla="*/ 60 h 39"/>
                <a:gd name="T6" fmla="*/ 41760 w 81"/>
                <a:gd name="T7" fmla="*/ 78 h 39"/>
                <a:gd name="T8" fmla="*/ 40473 w 81"/>
                <a:gd name="T9" fmla="*/ 78 h 39"/>
                <a:gd name="T10" fmla="*/ 40473 w 81"/>
                <a:gd name="T11" fmla="*/ 133 h 39"/>
                <a:gd name="T12" fmla="*/ 38302 w 81"/>
                <a:gd name="T13" fmla="*/ 190 h 39"/>
                <a:gd name="T14" fmla="*/ 37381 w 81"/>
                <a:gd name="T15" fmla="*/ 273 h 39"/>
                <a:gd name="T16" fmla="*/ 37381 w 81"/>
                <a:gd name="T17" fmla="*/ 273 h 39"/>
                <a:gd name="T18" fmla="*/ 34091 w 81"/>
                <a:gd name="T19" fmla="*/ 390 h 39"/>
                <a:gd name="T20" fmla="*/ 32751 w 81"/>
                <a:gd name="T21" fmla="*/ 467 h 39"/>
                <a:gd name="T22" fmla="*/ 31794 w 81"/>
                <a:gd name="T23" fmla="*/ 473 h 39"/>
                <a:gd name="T24" fmla="*/ 29452 w 81"/>
                <a:gd name="T25" fmla="*/ 473 h 39"/>
                <a:gd name="T26" fmla="*/ 29452 w 81"/>
                <a:gd name="T27" fmla="*/ 494 h 39"/>
                <a:gd name="T28" fmla="*/ 27666 w 81"/>
                <a:gd name="T29" fmla="*/ 554 h 39"/>
                <a:gd name="T30" fmla="*/ 26245 w 81"/>
                <a:gd name="T31" fmla="*/ 573 h 39"/>
                <a:gd name="T32" fmla="*/ 23929 w 81"/>
                <a:gd name="T33" fmla="*/ 619 h 39"/>
                <a:gd name="T34" fmla="*/ 18218 w 81"/>
                <a:gd name="T35" fmla="*/ 700 h 39"/>
                <a:gd name="T36" fmla="*/ 16875 w 81"/>
                <a:gd name="T37" fmla="*/ 749 h 39"/>
                <a:gd name="T38" fmla="*/ 14936 w 81"/>
                <a:gd name="T39" fmla="*/ 799 h 39"/>
                <a:gd name="T40" fmla="*/ 12667 w 81"/>
                <a:gd name="T41" fmla="*/ 809 h 39"/>
                <a:gd name="T42" fmla="*/ 10295 w 81"/>
                <a:gd name="T43" fmla="*/ 845 h 39"/>
                <a:gd name="T44" fmla="*/ 9385 w 81"/>
                <a:gd name="T45" fmla="*/ 845 h 39"/>
                <a:gd name="T46" fmla="*/ 6571 w 81"/>
                <a:gd name="T47" fmla="*/ 809 h 39"/>
                <a:gd name="T48" fmla="*/ 4639 w 81"/>
                <a:gd name="T49" fmla="*/ 845 h 39"/>
                <a:gd name="T50" fmla="*/ 1622 w 81"/>
                <a:gd name="T51" fmla="*/ 809 h 39"/>
                <a:gd name="T52" fmla="*/ 0 w 81"/>
                <a:gd name="T53" fmla="*/ 915 h 39"/>
                <a:gd name="T54" fmla="*/ 0 w 81"/>
                <a:gd name="T55" fmla="*/ 915 h 39"/>
                <a:gd name="T56" fmla="*/ 0 w 81"/>
                <a:gd name="T57" fmla="*/ 979 h 39"/>
                <a:gd name="T58" fmla="*/ 959 w 81"/>
                <a:gd name="T59" fmla="*/ 979 h 39"/>
                <a:gd name="T60" fmla="*/ 2297 w 81"/>
                <a:gd name="T61" fmla="*/ 915 h 39"/>
                <a:gd name="T62" fmla="*/ 4639 w 81"/>
                <a:gd name="T63" fmla="*/ 947 h 39"/>
                <a:gd name="T64" fmla="*/ 7171 w 81"/>
                <a:gd name="T65" fmla="*/ 915 h 39"/>
                <a:gd name="T66" fmla="*/ 9385 w 81"/>
                <a:gd name="T67" fmla="*/ 872 h 39"/>
                <a:gd name="T68" fmla="*/ 11637 w 81"/>
                <a:gd name="T69" fmla="*/ 894 h 39"/>
                <a:gd name="T70" fmla="*/ 12667 w 81"/>
                <a:gd name="T71" fmla="*/ 845 h 39"/>
                <a:gd name="T72" fmla="*/ 14148 w 81"/>
                <a:gd name="T73" fmla="*/ 872 h 39"/>
                <a:gd name="T74" fmla="*/ 17413 w 81"/>
                <a:gd name="T75" fmla="*/ 845 h 39"/>
                <a:gd name="T76" fmla="*/ 18798 w 81"/>
                <a:gd name="T77" fmla="*/ 807 h 39"/>
                <a:gd name="T78" fmla="*/ 24690 w 81"/>
                <a:gd name="T79" fmla="*/ 700 h 39"/>
                <a:gd name="T80" fmla="*/ 26245 w 81"/>
                <a:gd name="T81" fmla="*/ 619 h 39"/>
                <a:gd name="T82" fmla="*/ 27723 w 81"/>
                <a:gd name="T83" fmla="*/ 611 h 39"/>
                <a:gd name="T84" fmla="*/ 29151 w 81"/>
                <a:gd name="T85" fmla="*/ 611 h 39"/>
                <a:gd name="T86" fmla="*/ 30135 w 81"/>
                <a:gd name="T87" fmla="*/ 554 h 39"/>
                <a:gd name="T88" fmla="*/ 32432 w 81"/>
                <a:gd name="T89" fmla="*/ 510 h 39"/>
                <a:gd name="T90" fmla="*/ 32432 w 81"/>
                <a:gd name="T91" fmla="*/ 473 h 39"/>
                <a:gd name="T92" fmla="*/ 34697 w 81"/>
                <a:gd name="T93" fmla="*/ 467 h 39"/>
                <a:gd name="T94" fmla="*/ 36540 w 81"/>
                <a:gd name="T95" fmla="*/ 324 h 39"/>
                <a:gd name="T96" fmla="*/ 38840 w 81"/>
                <a:gd name="T97" fmla="*/ 298 h 39"/>
                <a:gd name="T98" fmla="*/ 39442 w 81"/>
                <a:gd name="T99" fmla="*/ 248 h 39"/>
                <a:gd name="T100" fmla="*/ 41760 w 81"/>
                <a:gd name="T101" fmla="*/ 174 h 39"/>
                <a:gd name="T102" fmla="*/ 41760 w 81"/>
                <a:gd name="T103" fmla="*/ 133 h 39"/>
                <a:gd name="T104" fmla="*/ 42727 w 81"/>
                <a:gd name="T105" fmla="*/ 133 h 39"/>
                <a:gd name="T106" fmla="*/ 42727 w 81"/>
                <a:gd name="T107" fmla="*/ 102 h 39"/>
                <a:gd name="T108" fmla="*/ 43711 w 81"/>
                <a:gd name="T109" fmla="*/ 102 h 39"/>
                <a:gd name="T110" fmla="*/ 44390 w 81"/>
                <a:gd name="T111" fmla="*/ 102 h 39"/>
                <a:gd name="T112" fmla="*/ 42727 w 81"/>
                <a:gd name="T113" fmla="*/ 60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1"/>
                <a:gd name="T172" fmla="*/ 0 h 39"/>
                <a:gd name="T173" fmla="*/ 81 w 81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1" h="39">
                  <a:moveTo>
                    <a:pt x="78" y="2"/>
                  </a:moveTo>
                  <a:lnTo>
                    <a:pt x="80" y="0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5"/>
                  </a:lnTo>
                  <a:lnTo>
                    <a:pt x="70" y="8"/>
                  </a:lnTo>
                  <a:lnTo>
                    <a:pt x="68" y="11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5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2" y="33"/>
                  </a:lnTo>
                  <a:lnTo>
                    <a:pt x="8" y="34"/>
                  </a:lnTo>
                  <a:lnTo>
                    <a:pt x="3" y="33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8" y="38"/>
                  </a:lnTo>
                  <a:lnTo>
                    <a:pt x="13" y="37"/>
                  </a:lnTo>
                  <a:lnTo>
                    <a:pt x="17" y="35"/>
                  </a:lnTo>
                  <a:lnTo>
                    <a:pt x="21" y="36"/>
                  </a:lnTo>
                  <a:lnTo>
                    <a:pt x="23" y="34"/>
                  </a:lnTo>
                  <a:lnTo>
                    <a:pt x="26" y="35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45" y="28"/>
                  </a:lnTo>
                  <a:lnTo>
                    <a:pt x="48" y="25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63" y="18"/>
                  </a:lnTo>
                  <a:lnTo>
                    <a:pt x="67" y="13"/>
                  </a:lnTo>
                  <a:lnTo>
                    <a:pt x="71" y="12"/>
                  </a:lnTo>
                  <a:lnTo>
                    <a:pt x="72" y="10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7" name="Freeform 63"/>
            <p:cNvSpPr>
              <a:spLocks/>
            </p:cNvSpPr>
            <p:nvPr/>
          </p:nvSpPr>
          <p:spPr bwMode="auto">
            <a:xfrm>
              <a:off x="1124" y="3214"/>
              <a:ext cx="49" cy="20"/>
            </a:xfrm>
            <a:custGeom>
              <a:avLst/>
              <a:gdLst>
                <a:gd name="T0" fmla="*/ 14820 w 29"/>
                <a:gd name="T1" fmla="*/ 476 h 15"/>
                <a:gd name="T2" fmla="*/ 15731 w 29"/>
                <a:gd name="T3" fmla="*/ 407 h 15"/>
                <a:gd name="T4" fmla="*/ 14940 w 29"/>
                <a:gd name="T5" fmla="*/ 357 h 15"/>
                <a:gd name="T6" fmla="*/ 11868 w 29"/>
                <a:gd name="T7" fmla="*/ 305 h 15"/>
                <a:gd name="T8" fmla="*/ 12542 w 29"/>
                <a:gd name="T9" fmla="*/ 268 h 15"/>
                <a:gd name="T10" fmla="*/ 9310 w 29"/>
                <a:gd name="T11" fmla="*/ 268 h 15"/>
                <a:gd name="T12" fmla="*/ 8771 w 29"/>
                <a:gd name="T13" fmla="*/ 201 h 15"/>
                <a:gd name="T14" fmla="*/ 6372 w 29"/>
                <a:gd name="T15" fmla="*/ 155 h 15"/>
                <a:gd name="T16" fmla="*/ 6372 w 29"/>
                <a:gd name="T17" fmla="*/ 155 h 15"/>
                <a:gd name="T18" fmla="*/ 5510 w 29"/>
                <a:gd name="T19" fmla="*/ 155 h 15"/>
                <a:gd name="T20" fmla="*/ 4728 w 29"/>
                <a:gd name="T21" fmla="*/ 155 h 15"/>
                <a:gd name="T22" fmla="*/ 3771 w 29"/>
                <a:gd name="T23" fmla="*/ 116 h 15"/>
                <a:gd name="T24" fmla="*/ 2729 w 29"/>
                <a:gd name="T25" fmla="*/ 65 h 15"/>
                <a:gd name="T26" fmla="*/ 2232 w 29"/>
                <a:gd name="T27" fmla="*/ 0 h 15"/>
                <a:gd name="T28" fmla="*/ 0 w 29"/>
                <a:gd name="T29" fmla="*/ 0 h 15"/>
                <a:gd name="T30" fmla="*/ 956 w 29"/>
                <a:gd name="T31" fmla="*/ 0 h 15"/>
                <a:gd name="T32" fmla="*/ 0 w 29"/>
                <a:gd name="T33" fmla="*/ 87 h 15"/>
                <a:gd name="T34" fmla="*/ 0 w 29"/>
                <a:gd name="T35" fmla="*/ 87 h 15"/>
                <a:gd name="T36" fmla="*/ 1615 w 29"/>
                <a:gd name="T37" fmla="*/ 116 h 15"/>
                <a:gd name="T38" fmla="*/ 2729 w 29"/>
                <a:gd name="T39" fmla="*/ 116 h 15"/>
                <a:gd name="T40" fmla="*/ 2729 w 29"/>
                <a:gd name="T41" fmla="*/ 201 h 15"/>
                <a:gd name="T42" fmla="*/ 4611 w 29"/>
                <a:gd name="T43" fmla="*/ 201 h 15"/>
                <a:gd name="T44" fmla="*/ 5510 w 29"/>
                <a:gd name="T45" fmla="*/ 207 h 15"/>
                <a:gd name="T46" fmla="*/ 5510 w 29"/>
                <a:gd name="T47" fmla="*/ 207 h 15"/>
                <a:gd name="T48" fmla="*/ 6372 w 29"/>
                <a:gd name="T49" fmla="*/ 276 h 15"/>
                <a:gd name="T50" fmla="*/ 7024 w 29"/>
                <a:gd name="T51" fmla="*/ 276 h 15"/>
                <a:gd name="T52" fmla="*/ 7989 w 29"/>
                <a:gd name="T53" fmla="*/ 357 h 15"/>
                <a:gd name="T54" fmla="*/ 10766 w 29"/>
                <a:gd name="T55" fmla="*/ 368 h 15"/>
                <a:gd name="T56" fmla="*/ 10766 w 29"/>
                <a:gd name="T57" fmla="*/ 368 h 15"/>
                <a:gd name="T58" fmla="*/ 14038 w 29"/>
                <a:gd name="T59" fmla="*/ 368 h 15"/>
                <a:gd name="T60" fmla="*/ 14820 w 29"/>
                <a:gd name="T61" fmla="*/ 476 h 15"/>
                <a:gd name="T62" fmla="*/ 14820 w 29"/>
                <a:gd name="T63" fmla="*/ 407 h 15"/>
                <a:gd name="T64" fmla="*/ 14820 w 29"/>
                <a:gd name="T65" fmla="*/ 476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15"/>
                <a:gd name="T101" fmla="*/ 29 w 29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15">
                  <a:moveTo>
                    <a:pt x="27" y="15"/>
                  </a:moveTo>
                  <a:lnTo>
                    <a:pt x="29" y="13"/>
                  </a:lnTo>
                  <a:lnTo>
                    <a:pt x="28" y="11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8" name="Freeform 64"/>
            <p:cNvSpPr>
              <a:spLocks/>
            </p:cNvSpPr>
            <p:nvPr/>
          </p:nvSpPr>
          <p:spPr bwMode="auto">
            <a:xfrm>
              <a:off x="1056" y="3177"/>
              <a:ext cx="71" cy="41"/>
            </a:xfrm>
            <a:custGeom>
              <a:avLst/>
              <a:gdLst>
                <a:gd name="T0" fmla="*/ 21870 w 42"/>
                <a:gd name="T1" fmla="*/ 809 h 31"/>
                <a:gd name="T2" fmla="*/ 22874 w 42"/>
                <a:gd name="T3" fmla="*/ 874 h 31"/>
                <a:gd name="T4" fmla="*/ 21256 w 42"/>
                <a:gd name="T5" fmla="*/ 739 h 31"/>
                <a:gd name="T6" fmla="*/ 19038 w 42"/>
                <a:gd name="T7" fmla="*/ 725 h 31"/>
                <a:gd name="T8" fmla="*/ 18156 w 42"/>
                <a:gd name="T9" fmla="*/ 661 h 31"/>
                <a:gd name="T10" fmla="*/ 17371 w 42"/>
                <a:gd name="T11" fmla="*/ 661 h 31"/>
                <a:gd name="T12" fmla="*/ 16332 w 42"/>
                <a:gd name="T13" fmla="*/ 661 h 31"/>
                <a:gd name="T14" fmla="*/ 14869 w 42"/>
                <a:gd name="T15" fmla="*/ 559 h 31"/>
                <a:gd name="T16" fmla="*/ 13531 w 42"/>
                <a:gd name="T17" fmla="*/ 559 h 31"/>
                <a:gd name="T18" fmla="*/ 12574 w 42"/>
                <a:gd name="T19" fmla="*/ 525 h 31"/>
                <a:gd name="T20" fmla="*/ 11957 w 42"/>
                <a:gd name="T21" fmla="*/ 463 h 31"/>
                <a:gd name="T22" fmla="*/ 10811 w 42"/>
                <a:gd name="T23" fmla="*/ 463 h 31"/>
                <a:gd name="T24" fmla="*/ 9661 w 42"/>
                <a:gd name="T25" fmla="*/ 414 h 31"/>
                <a:gd name="T26" fmla="*/ 9357 w 42"/>
                <a:gd name="T27" fmla="*/ 414 h 31"/>
                <a:gd name="T28" fmla="*/ 8004 w 42"/>
                <a:gd name="T29" fmla="*/ 350 h 31"/>
                <a:gd name="T30" fmla="*/ 8004 w 42"/>
                <a:gd name="T31" fmla="*/ 350 h 31"/>
                <a:gd name="T32" fmla="*/ 7073 w 42"/>
                <a:gd name="T33" fmla="*/ 266 h 31"/>
                <a:gd name="T34" fmla="*/ 6395 w 42"/>
                <a:gd name="T35" fmla="*/ 265 h 31"/>
                <a:gd name="T36" fmla="*/ 5535 w 42"/>
                <a:gd name="T37" fmla="*/ 200 h 31"/>
                <a:gd name="T38" fmla="*/ 4623 w 42"/>
                <a:gd name="T39" fmla="*/ 200 h 31"/>
                <a:gd name="T40" fmla="*/ 3783 w 42"/>
                <a:gd name="T41" fmla="*/ 151 h 31"/>
                <a:gd name="T42" fmla="*/ 2735 w 42"/>
                <a:gd name="T43" fmla="*/ 86 h 31"/>
                <a:gd name="T44" fmla="*/ 2735 w 42"/>
                <a:gd name="T45" fmla="*/ 86 h 31"/>
                <a:gd name="T46" fmla="*/ 1618 w 42"/>
                <a:gd name="T47" fmla="*/ 86 h 31"/>
                <a:gd name="T48" fmla="*/ 1618 w 42"/>
                <a:gd name="T49" fmla="*/ 86 h 31"/>
                <a:gd name="T50" fmla="*/ 957 w 42"/>
                <a:gd name="T51" fmla="*/ 65 h 31"/>
                <a:gd name="T52" fmla="*/ 957 w 42"/>
                <a:gd name="T53" fmla="*/ 1 h 31"/>
                <a:gd name="T54" fmla="*/ 0 w 42"/>
                <a:gd name="T55" fmla="*/ 0 h 31"/>
                <a:gd name="T56" fmla="*/ 957 w 42"/>
                <a:gd name="T57" fmla="*/ 65 h 31"/>
                <a:gd name="T58" fmla="*/ 957 w 42"/>
                <a:gd name="T59" fmla="*/ 1 h 31"/>
                <a:gd name="T60" fmla="*/ 0 w 42"/>
                <a:gd name="T61" fmla="*/ 65 h 31"/>
                <a:gd name="T62" fmla="*/ 0 w 42"/>
                <a:gd name="T63" fmla="*/ 65 h 31"/>
                <a:gd name="T64" fmla="*/ 0 w 42"/>
                <a:gd name="T65" fmla="*/ 65 h 31"/>
                <a:gd name="T66" fmla="*/ 957 w 42"/>
                <a:gd name="T67" fmla="*/ 65 h 31"/>
                <a:gd name="T68" fmla="*/ 566 w 42"/>
                <a:gd name="T69" fmla="*/ 114 h 31"/>
                <a:gd name="T70" fmla="*/ 1618 w 42"/>
                <a:gd name="T71" fmla="*/ 183 h 31"/>
                <a:gd name="T72" fmla="*/ 1618 w 42"/>
                <a:gd name="T73" fmla="*/ 183 h 31"/>
                <a:gd name="T74" fmla="*/ 2735 w 42"/>
                <a:gd name="T75" fmla="*/ 183 h 31"/>
                <a:gd name="T76" fmla="*/ 3274 w 42"/>
                <a:gd name="T77" fmla="*/ 265 h 31"/>
                <a:gd name="T78" fmla="*/ 4623 w 42"/>
                <a:gd name="T79" fmla="*/ 320 h 31"/>
                <a:gd name="T80" fmla="*/ 5535 w 42"/>
                <a:gd name="T81" fmla="*/ 320 h 31"/>
                <a:gd name="T82" fmla="*/ 6079 w 42"/>
                <a:gd name="T83" fmla="*/ 352 h 31"/>
                <a:gd name="T84" fmla="*/ 7073 w 42"/>
                <a:gd name="T85" fmla="*/ 352 h 31"/>
                <a:gd name="T86" fmla="*/ 8004 w 42"/>
                <a:gd name="T87" fmla="*/ 423 h 31"/>
                <a:gd name="T88" fmla="*/ 8004 w 42"/>
                <a:gd name="T89" fmla="*/ 423 h 31"/>
                <a:gd name="T90" fmla="*/ 9661 w 42"/>
                <a:gd name="T91" fmla="*/ 466 h 31"/>
                <a:gd name="T92" fmla="*/ 9661 w 42"/>
                <a:gd name="T93" fmla="*/ 466 h 31"/>
                <a:gd name="T94" fmla="*/ 10276 w 42"/>
                <a:gd name="T95" fmla="*/ 548 h 31"/>
                <a:gd name="T96" fmla="*/ 11593 w 42"/>
                <a:gd name="T97" fmla="*/ 559 h 31"/>
                <a:gd name="T98" fmla="*/ 12574 w 42"/>
                <a:gd name="T99" fmla="*/ 616 h 31"/>
                <a:gd name="T100" fmla="*/ 13211 w 42"/>
                <a:gd name="T101" fmla="*/ 616 h 31"/>
                <a:gd name="T102" fmla="*/ 15140 w 42"/>
                <a:gd name="T103" fmla="*/ 694 h 31"/>
                <a:gd name="T104" fmla="*/ 15818 w 42"/>
                <a:gd name="T105" fmla="*/ 739 h 31"/>
                <a:gd name="T106" fmla="*/ 16798 w 42"/>
                <a:gd name="T107" fmla="*/ 776 h 31"/>
                <a:gd name="T108" fmla="*/ 18156 w 42"/>
                <a:gd name="T109" fmla="*/ 815 h 31"/>
                <a:gd name="T110" fmla="*/ 20578 w 42"/>
                <a:gd name="T111" fmla="*/ 815 h 31"/>
                <a:gd name="T112" fmla="*/ 21870 w 42"/>
                <a:gd name="T113" fmla="*/ 880 h 31"/>
                <a:gd name="T114" fmla="*/ 21870 w 42"/>
                <a:gd name="T115" fmla="*/ 880 h 31"/>
                <a:gd name="T116" fmla="*/ 21870 w 42"/>
                <a:gd name="T117" fmla="*/ 809 h 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1"/>
                <a:gd name="T179" fmla="*/ 42 w 42"/>
                <a:gd name="T180" fmla="*/ 31 h 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1">
                  <a:moveTo>
                    <a:pt x="40" y="28"/>
                  </a:moveTo>
                  <a:lnTo>
                    <a:pt x="42" y="30"/>
                  </a:lnTo>
                  <a:lnTo>
                    <a:pt x="39" y="26"/>
                  </a:lnTo>
                  <a:lnTo>
                    <a:pt x="35" y="25"/>
                  </a:lnTo>
                  <a:lnTo>
                    <a:pt x="33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8" y="17"/>
                  </a:lnTo>
                  <a:lnTo>
                    <a:pt x="19" y="19"/>
                  </a:lnTo>
                  <a:lnTo>
                    <a:pt x="21" y="20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29" y="26"/>
                  </a:lnTo>
                  <a:lnTo>
                    <a:pt x="31" y="27"/>
                  </a:lnTo>
                  <a:lnTo>
                    <a:pt x="33" y="29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89" name="Freeform 65"/>
            <p:cNvSpPr>
              <a:spLocks/>
            </p:cNvSpPr>
            <p:nvPr/>
          </p:nvSpPr>
          <p:spPr bwMode="auto">
            <a:xfrm>
              <a:off x="1024" y="3120"/>
              <a:ext cx="35" cy="60"/>
            </a:xfrm>
            <a:custGeom>
              <a:avLst/>
              <a:gdLst>
                <a:gd name="T0" fmla="*/ 8742 w 21"/>
                <a:gd name="T1" fmla="*/ 1114 h 46"/>
                <a:gd name="T2" fmla="*/ 9645 w 21"/>
                <a:gd name="T3" fmla="*/ 1094 h 46"/>
                <a:gd name="T4" fmla="*/ 8742 w 21"/>
                <a:gd name="T5" fmla="*/ 1038 h 46"/>
                <a:gd name="T6" fmla="*/ 8203 w 21"/>
                <a:gd name="T7" fmla="*/ 1029 h 46"/>
                <a:gd name="T8" fmla="*/ 8203 w 21"/>
                <a:gd name="T9" fmla="*/ 983 h 46"/>
                <a:gd name="T10" fmla="*/ 7430 w 21"/>
                <a:gd name="T11" fmla="*/ 969 h 46"/>
                <a:gd name="T12" fmla="*/ 6147 w 21"/>
                <a:gd name="T13" fmla="*/ 873 h 46"/>
                <a:gd name="T14" fmla="*/ 6147 w 21"/>
                <a:gd name="T15" fmla="*/ 873 h 46"/>
                <a:gd name="T16" fmla="*/ 6147 w 21"/>
                <a:gd name="T17" fmla="*/ 818 h 46"/>
                <a:gd name="T18" fmla="*/ 5463 w 21"/>
                <a:gd name="T19" fmla="*/ 789 h 46"/>
                <a:gd name="T20" fmla="*/ 5463 w 21"/>
                <a:gd name="T21" fmla="*/ 789 h 46"/>
                <a:gd name="T22" fmla="*/ 4653 w 21"/>
                <a:gd name="T23" fmla="*/ 723 h 46"/>
                <a:gd name="T24" fmla="*/ 4653 w 21"/>
                <a:gd name="T25" fmla="*/ 715 h 46"/>
                <a:gd name="T26" fmla="*/ 4180 w 21"/>
                <a:gd name="T27" fmla="*/ 655 h 46"/>
                <a:gd name="T28" fmla="*/ 4180 w 21"/>
                <a:gd name="T29" fmla="*/ 610 h 46"/>
                <a:gd name="T30" fmla="*/ 3278 w 21"/>
                <a:gd name="T31" fmla="*/ 570 h 46"/>
                <a:gd name="T32" fmla="*/ 2792 w 21"/>
                <a:gd name="T33" fmla="*/ 502 h 46"/>
                <a:gd name="T34" fmla="*/ 2213 w 21"/>
                <a:gd name="T35" fmla="*/ 420 h 46"/>
                <a:gd name="T36" fmla="*/ 2213 w 21"/>
                <a:gd name="T37" fmla="*/ 369 h 46"/>
                <a:gd name="T38" fmla="*/ 2213 w 21"/>
                <a:gd name="T39" fmla="*/ 369 h 46"/>
                <a:gd name="T40" fmla="*/ 1967 w 21"/>
                <a:gd name="T41" fmla="*/ 226 h 46"/>
                <a:gd name="T42" fmla="*/ 797 w 21"/>
                <a:gd name="T43" fmla="*/ 173 h 46"/>
                <a:gd name="T44" fmla="*/ 1328 w 21"/>
                <a:gd name="T45" fmla="*/ 0 h 46"/>
                <a:gd name="T46" fmla="*/ 797 w 21"/>
                <a:gd name="T47" fmla="*/ 0 h 46"/>
                <a:gd name="T48" fmla="*/ 478 w 21"/>
                <a:gd name="T49" fmla="*/ 173 h 46"/>
                <a:gd name="T50" fmla="*/ 0 w 21"/>
                <a:gd name="T51" fmla="*/ 226 h 46"/>
                <a:gd name="T52" fmla="*/ 797 w 21"/>
                <a:gd name="T53" fmla="*/ 322 h 46"/>
                <a:gd name="T54" fmla="*/ 478 w 21"/>
                <a:gd name="T55" fmla="*/ 369 h 46"/>
                <a:gd name="T56" fmla="*/ 478 w 21"/>
                <a:gd name="T57" fmla="*/ 385 h 46"/>
                <a:gd name="T58" fmla="*/ 1328 w 21"/>
                <a:gd name="T59" fmla="*/ 425 h 46"/>
                <a:gd name="T60" fmla="*/ 1967 w 21"/>
                <a:gd name="T61" fmla="*/ 548 h 46"/>
                <a:gd name="T62" fmla="*/ 1967 w 21"/>
                <a:gd name="T63" fmla="*/ 570 h 46"/>
                <a:gd name="T64" fmla="*/ 2213 w 21"/>
                <a:gd name="T65" fmla="*/ 627 h 46"/>
                <a:gd name="T66" fmla="*/ 3278 w 21"/>
                <a:gd name="T67" fmla="*/ 693 h 46"/>
                <a:gd name="T68" fmla="*/ 3278 w 21"/>
                <a:gd name="T69" fmla="*/ 723 h 46"/>
                <a:gd name="T70" fmla="*/ 3688 w 21"/>
                <a:gd name="T71" fmla="*/ 789 h 46"/>
                <a:gd name="T72" fmla="*/ 3688 w 21"/>
                <a:gd name="T73" fmla="*/ 818 h 46"/>
                <a:gd name="T74" fmla="*/ 3688 w 21"/>
                <a:gd name="T75" fmla="*/ 818 h 46"/>
                <a:gd name="T76" fmla="*/ 4180 w 21"/>
                <a:gd name="T77" fmla="*/ 873 h 46"/>
                <a:gd name="T78" fmla="*/ 4922 w 21"/>
                <a:gd name="T79" fmla="*/ 933 h 46"/>
                <a:gd name="T80" fmla="*/ 5463 w 21"/>
                <a:gd name="T81" fmla="*/ 969 h 46"/>
                <a:gd name="T82" fmla="*/ 6263 w 21"/>
                <a:gd name="T83" fmla="*/ 1029 h 46"/>
                <a:gd name="T84" fmla="*/ 7430 w 21"/>
                <a:gd name="T85" fmla="*/ 1029 h 46"/>
                <a:gd name="T86" fmla="*/ 7430 w 21"/>
                <a:gd name="T87" fmla="*/ 1029 h 46"/>
                <a:gd name="T88" fmla="*/ 7430 w 21"/>
                <a:gd name="T89" fmla="*/ 1067 h 46"/>
                <a:gd name="T90" fmla="*/ 7755 w 21"/>
                <a:gd name="T91" fmla="*/ 1067 h 46"/>
                <a:gd name="T92" fmla="*/ 8742 w 21"/>
                <a:gd name="T93" fmla="*/ 1114 h 46"/>
                <a:gd name="T94" fmla="*/ 8742 w 21"/>
                <a:gd name="T95" fmla="*/ 1067 h 46"/>
                <a:gd name="T96" fmla="*/ 8742 w 21"/>
                <a:gd name="T97" fmla="*/ 1114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46"/>
                <a:gd name="T149" fmla="*/ 21 w 21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46">
                  <a:moveTo>
                    <a:pt x="19" y="46"/>
                  </a:moveTo>
                  <a:lnTo>
                    <a:pt x="21" y="45"/>
                  </a:lnTo>
                  <a:lnTo>
                    <a:pt x="19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6" y="21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4" y="9"/>
                  </a:lnTo>
                  <a:lnTo>
                    <a:pt x="2" y="7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0" name="Freeform 66"/>
            <p:cNvSpPr>
              <a:spLocks/>
            </p:cNvSpPr>
            <p:nvPr/>
          </p:nvSpPr>
          <p:spPr bwMode="auto">
            <a:xfrm>
              <a:off x="1022" y="3088"/>
              <a:ext cx="14" cy="34"/>
            </a:xfrm>
            <a:custGeom>
              <a:avLst/>
              <a:gdLst>
                <a:gd name="T0" fmla="*/ 3264 w 8"/>
                <a:gd name="T1" fmla="*/ 646 h 26"/>
                <a:gd name="T2" fmla="*/ 3264 w 8"/>
                <a:gd name="T3" fmla="*/ 611 h 26"/>
                <a:gd name="T4" fmla="*/ 4293 w 8"/>
                <a:gd name="T5" fmla="*/ 554 h 26"/>
                <a:gd name="T6" fmla="*/ 4293 w 8"/>
                <a:gd name="T7" fmla="*/ 473 h 26"/>
                <a:gd name="T8" fmla="*/ 2453 w 8"/>
                <a:gd name="T9" fmla="*/ 473 h 26"/>
                <a:gd name="T10" fmla="*/ 2453 w 8"/>
                <a:gd name="T11" fmla="*/ 473 h 26"/>
                <a:gd name="T12" fmla="*/ 3264 w 8"/>
                <a:gd name="T13" fmla="*/ 424 h 26"/>
                <a:gd name="T14" fmla="*/ 3264 w 8"/>
                <a:gd name="T15" fmla="*/ 424 h 26"/>
                <a:gd name="T16" fmla="*/ 3264 w 8"/>
                <a:gd name="T17" fmla="*/ 424 h 26"/>
                <a:gd name="T18" fmla="*/ 3264 w 8"/>
                <a:gd name="T19" fmla="*/ 324 h 26"/>
                <a:gd name="T20" fmla="*/ 3264 w 8"/>
                <a:gd name="T21" fmla="*/ 324 h 26"/>
                <a:gd name="T22" fmla="*/ 3264 w 8"/>
                <a:gd name="T23" fmla="*/ 273 h 26"/>
                <a:gd name="T24" fmla="*/ 4293 w 8"/>
                <a:gd name="T25" fmla="*/ 248 h 26"/>
                <a:gd name="T26" fmla="*/ 4293 w 8"/>
                <a:gd name="T27" fmla="*/ 248 h 26"/>
                <a:gd name="T28" fmla="*/ 4293 w 8"/>
                <a:gd name="T29" fmla="*/ 190 h 26"/>
                <a:gd name="T30" fmla="*/ 4293 w 8"/>
                <a:gd name="T31" fmla="*/ 190 h 26"/>
                <a:gd name="T32" fmla="*/ 4293 w 8"/>
                <a:gd name="T33" fmla="*/ 190 h 26"/>
                <a:gd name="T34" fmla="*/ 4293 w 8"/>
                <a:gd name="T35" fmla="*/ 145 h 26"/>
                <a:gd name="T36" fmla="*/ 4293 w 8"/>
                <a:gd name="T37" fmla="*/ 102 h 26"/>
                <a:gd name="T38" fmla="*/ 4553 w 8"/>
                <a:gd name="T39" fmla="*/ 60 h 26"/>
                <a:gd name="T40" fmla="*/ 5712 w 8"/>
                <a:gd name="T41" fmla="*/ 102 h 26"/>
                <a:gd name="T42" fmla="*/ 5712 w 8"/>
                <a:gd name="T43" fmla="*/ 78 h 26"/>
                <a:gd name="T44" fmla="*/ 4553 w 8"/>
                <a:gd name="T45" fmla="*/ 1 h 26"/>
                <a:gd name="T46" fmla="*/ 6431 w 8"/>
                <a:gd name="T47" fmla="*/ 1 h 26"/>
                <a:gd name="T48" fmla="*/ 3264 w 8"/>
                <a:gd name="T49" fmla="*/ 0 h 26"/>
                <a:gd name="T50" fmla="*/ 3264 w 8"/>
                <a:gd name="T51" fmla="*/ 102 h 26"/>
                <a:gd name="T52" fmla="*/ 1066 w 8"/>
                <a:gd name="T53" fmla="*/ 145 h 26"/>
                <a:gd name="T54" fmla="*/ 1066 w 8"/>
                <a:gd name="T55" fmla="*/ 174 h 26"/>
                <a:gd name="T56" fmla="*/ 1066 w 8"/>
                <a:gd name="T57" fmla="*/ 174 h 26"/>
                <a:gd name="T58" fmla="*/ 1066 w 8"/>
                <a:gd name="T59" fmla="*/ 228 h 26"/>
                <a:gd name="T60" fmla="*/ 1066 w 8"/>
                <a:gd name="T61" fmla="*/ 273 h 26"/>
                <a:gd name="T62" fmla="*/ 1066 w 8"/>
                <a:gd name="T63" fmla="*/ 273 h 26"/>
                <a:gd name="T64" fmla="*/ 1066 w 8"/>
                <a:gd name="T65" fmla="*/ 273 h 26"/>
                <a:gd name="T66" fmla="*/ 0 w 8"/>
                <a:gd name="T67" fmla="*/ 357 h 26"/>
                <a:gd name="T68" fmla="*/ 1865 w 8"/>
                <a:gd name="T69" fmla="*/ 378 h 26"/>
                <a:gd name="T70" fmla="*/ 0 w 8"/>
                <a:gd name="T71" fmla="*/ 467 h 26"/>
                <a:gd name="T72" fmla="*/ 1865 w 8"/>
                <a:gd name="T73" fmla="*/ 467 h 26"/>
                <a:gd name="T74" fmla="*/ 0 w 8"/>
                <a:gd name="T75" fmla="*/ 467 h 26"/>
                <a:gd name="T76" fmla="*/ 1066 w 8"/>
                <a:gd name="T77" fmla="*/ 494 h 26"/>
                <a:gd name="T78" fmla="*/ 1066 w 8"/>
                <a:gd name="T79" fmla="*/ 611 h 26"/>
                <a:gd name="T80" fmla="*/ 1865 w 8"/>
                <a:gd name="T81" fmla="*/ 646 h 26"/>
                <a:gd name="T82" fmla="*/ 3264 w 8"/>
                <a:gd name="T83" fmla="*/ 611 h 26"/>
                <a:gd name="T84" fmla="*/ 3264 w 8"/>
                <a:gd name="T85" fmla="*/ 646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"/>
                <a:gd name="T130" fmla="*/ 0 h 26"/>
                <a:gd name="T131" fmla="*/ 8 w 8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" h="26">
                  <a:moveTo>
                    <a:pt x="4" y="26"/>
                  </a:moveTo>
                  <a:lnTo>
                    <a:pt x="4" y="24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1" name="Freeform 67"/>
            <p:cNvSpPr>
              <a:spLocks/>
            </p:cNvSpPr>
            <p:nvPr/>
          </p:nvSpPr>
          <p:spPr bwMode="auto">
            <a:xfrm>
              <a:off x="1031" y="3059"/>
              <a:ext cx="77" cy="112"/>
            </a:xfrm>
            <a:custGeom>
              <a:avLst/>
              <a:gdLst>
                <a:gd name="T0" fmla="*/ 815 w 46"/>
                <a:gd name="T1" fmla="*/ 677 h 85"/>
                <a:gd name="T2" fmla="*/ 6711 w 46"/>
                <a:gd name="T3" fmla="*/ 86 h 85"/>
                <a:gd name="T4" fmla="*/ 5186 w 46"/>
                <a:gd name="T5" fmla="*/ 0 h 85"/>
                <a:gd name="T6" fmla="*/ 0 w 46"/>
                <a:gd name="T7" fmla="*/ 1054 h 85"/>
                <a:gd name="T8" fmla="*/ 8681 w 46"/>
                <a:gd name="T9" fmla="*/ 1974 h 85"/>
                <a:gd name="T10" fmla="*/ 21471 w 46"/>
                <a:gd name="T11" fmla="*/ 2237 h 85"/>
                <a:gd name="T12" fmla="*/ 20211 w 46"/>
                <a:gd name="T13" fmla="*/ 2175 h 85"/>
                <a:gd name="T14" fmla="*/ 19292 w 46"/>
                <a:gd name="T15" fmla="*/ 2274 h 85"/>
                <a:gd name="T16" fmla="*/ 20947 w 46"/>
                <a:gd name="T17" fmla="*/ 2339 h 85"/>
                <a:gd name="T18" fmla="*/ 22307 w 46"/>
                <a:gd name="T19" fmla="*/ 2175 h 85"/>
                <a:gd name="T20" fmla="*/ 8681 w 46"/>
                <a:gd name="T21" fmla="*/ 1890 h 85"/>
                <a:gd name="T22" fmla="*/ 9499 w 46"/>
                <a:gd name="T23" fmla="*/ 1890 h 85"/>
                <a:gd name="T24" fmla="*/ 2025 w 46"/>
                <a:gd name="T25" fmla="*/ 1100 h 85"/>
                <a:gd name="T26" fmla="*/ 2025 w 46"/>
                <a:gd name="T27" fmla="*/ 1100 h 85"/>
                <a:gd name="T28" fmla="*/ 7213 w 46"/>
                <a:gd name="T29" fmla="*/ 1 h 85"/>
                <a:gd name="T30" fmla="*/ 5186 w 46"/>
                <a:gd name="T31" fmla="*/ 0 h 85"/>
                <a:gd name="T32" fmla="*/ 487 w 46"/>
                <a:gd name="T33" fmla="*/ 634 h 85"/>
                <a:gd name="T34" fmla="*/ 815 w 46"/>
                <a:gd name="T35" fmla="*/ 67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85"/>
                <a:gd name="T56" fmla="*/ 46 w 4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85">
                  <a:moveTo>
                    <a:pt x="2" y="25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0" y="39"/>
                  </a:lnTo>
                  <a:lnTo>
                    <a:pt x="18" y="72"/>
                  </a:lnTo>
                  <a:lnTo>
                    <a:pt x="44" y="82"/>
                  </a:lnTo>
                  <a:lnTo>
                    <a:pt x="42" y="80"/>
                  </a:lnTo>
                  <a:lnTo>
                    <a:pt x="40" y="83"/>
                  </a:lnTo>
                  <a:lnTo>
                    <a:pt x="43" y="85"/>
                  </a:lnTo>
                  <a:lnTo>
                    <a:pt x="46" y="80"/>
                  </a:lnTo>
                  <a:lnTo>
                    <a:pt x="18" y="69"/>
                  </a:lnTo>
                  <a:lnTo>
                    <a:pt x="20" y="69"/>
                  </a:lnTo>
                  <a:lnTo>
                    <a:pt x="4" y="40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" y="2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2" name="Freeform 68"/>
            <p:cNvSpPr>
              <a:spLocks/>
            </p:cNvSpPr>
            <p:nvPr/>
          </p:nvSpPr>
          <p:spPr bwMode="auto">
            <a:xfrm>
              <a:off x="1098" y="3165"/>
              <a:ext cx="39" cy="31"/>
            </a:xfrm>
            <a:custGeom>
              <a:avLst/>
              <a:gdLst>
                <a:gd name="T0" fmla="*/ 582 w 23"/>
                <a:gd name="T1" fmla="*/ 132 h 23"/>
                <a:gd name="T2" fmla="*/ 0 w 23"/>
                <a:gd name="T3" fmla="*/ 73 h 23"/>
                <a:gd name="T4" fmla="*/ 0 w 23"/>
                <a:gd name="T5" fmla="*/ 132 h 23"/>
                <a:gd name="T6" fmla="*/ 582 w 23"/>
                <a:gd name="T7" fmla="*/ 218 h 23"/>
                <a:gd name="T8" fmla="*/ 1674 w 23"/>
                <a:gd name="T9" fmla="*/ 218 h 23"/>
                <a:gd name="T10" fmla="*/ 1674 w 23"/>
                <a:gd name="T11" fmla="*/ 218 h 23"/>
                <a:gd name="T12" fmla="*/ 1674 w 23"/>
                <a:gd name="T13" fmla="*/ 294 h 23"/>
                <a:gd name="T14" fmla="*/ 2320 w 23"/>
                <a:gd name="T15" fmla="*/ 346 h 23"/>
                <a:gd name="T16" fmla="*/ 3349 w 23"/>
                <a:gd name="T17" fmla="*/ 346 h 23"/>
                <a:gd name="T18" fmla="*/ 4822 w 23"/>
                <a:gd name="T19" fmla="*/ 512 h 23"/>
                <a:gd name="T20" fmla="*/ 4822 w 23"/>
                <a:gd name="T21" fmla="*/ 512 h 23"/>
                <a:gd name="T22" fmla="*/ 4822 w 23"/>
                <a:gd name="T23" fmla="*/ 512 h 23"/>
                <a:gd name="T24" fmla="*/ 6287 w 23"/>
                <a:gd name="T25" fmla="*/ 586 h 23"/>
                <a:gd name="T26" fmla="*/ 6671 w 23"/>
                <a:gd name="T27" fmla="*/ 586 h 23"/>
                <a:gd name="T28" fmla="*/ 6671 w 23"/>
                <a:gd name="T29" fmla="*/ 628 h 23"/>
                <a:gd name="T30" fmla="*/ 9028 w 23"/>
                <a:gd name="T31" fmla="*/ 720 h 23"/>
                <a:gd name="T32" fmla="*/ 9028 w 23"/>
                <a:gd name="T33" fmla="*/ 720 h 23"/>
                <a:gd name="T34" fmla="*/ 10661 w 23"/>
                <a:gd name="T35" fmla="*/ 747 h 23"/>
                <a:gd name="T36" fmla="*/ 11990 w 23"/>
                <a:gd name="T37" fmla="*/ 842 h 23"/>
                <a:gd name="T38" fmla="*/ 11990 w 23"/>
                <a:gd name="T39" fmla="*/ 842 h 23"/>
                <a:gd name="T40" fmla="*/ 12979 w 23"/>
                <a:gd name="T41" fmla="*/ 747 h 23"/>
                <a:gd name="T42" fmla="*/ 12979 w 23"/>
                <a:gd name="T43" fmla="*/ 747 h 23"/>
                <a:gd name="T44" fmla="*/ 11990 w 23"/>
                <a:gd name="T45" fmla="*/ 690 h 23"/>
                <a:gd name="T46" fmla="*/ 10435 w 23"/>
                <a:gd name="T47" fmla="*/ 690 h 23"/>
                <a:gd name="T48" fmla="*/ 9028 w 23"/>
                <a:gd name="T49" fmla="*/ 625 h 23"/>
                <a:gd name="T50" fmla="*/ 8163 w 23"/>
                <a:gd name="T51" fmla="*/ 534 h 23"/>
                <a:gd name="T52" fmla="*/ 8163 w 23"/>
                <a:gd name="T53" fmla="*/ 534 h 23"/>
                <a:gd name="T54" fmla="*/ 7298 w 23"/>
                <a:gd name="T55" fmla="*/ 534 h 23"/>
                <a:gd name="T56" fmla="*/ 6287 w 23"/>
                <a:gd name="T57" fmla="*/ 466 h 23"/>
                <a:gd name="T58" fmla="*/ 6287 w 23"/>
                <a:gd name="T59" fmla="*/ 466 h 23"/>
                <a:gd name="T60" fmla="*/ 4822 w 23"/>
                <a:gd name="T61" fmla="*/ 435 h 23"/>
                <a:gd name="T62" fmla="*/ 3349 w 23"/>
                <a:gd name="T63" fmla="*/ 294 h 23"/>
                <a:gd name="T64" fmla="*/ 3349 w 23"/>
                <a:gd name="T65" fmla="*/ 294 h 23"/>
                <a:gd name="T66" fmla="*/ 3934 w 23"/>
                <a:gd name="T67" fmla="*/ 218 h 23"/>
                <a:gd name="T68" fmla="*/ 2839 w 23"/>
                <a:gd name="T69" fmla="*/ 218 h 23"/>
                <a:gd name="T70" fmla="*/ 1674 w 23"/>
                <a:gd name="T71" fmla="*/ 132 h 23"/>
                <a:gd name="T72" fmla="*/ 1674 w 23"/>
                <a:gd name="T73" fmla="*/ 132 h 23"/>
                <a:gd name="T74" fmla="*/ 1674 w 23"/>
                <a:gd name="T75" fmla="*/ 73 h 23"/>
                <a:gd name="T76" fmla="*/ 987 w 23"/>
                <a:gd name="T77" fmla="*/ 0 h 23"/>
                <a:gd name="T78" fmla="*/ 582 w 23"/>
                <a:gd name="T79" fmla="*/ 132 h 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3"/>
                <a:gd name="T122" fmla="*/ 23 w 23"/>
                <a:gd name="T123" fmla="*/ 23 h 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3">
                  <a:moveTo>
                    <a:pt x="1" y="4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6" y="8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3" name="Freeform 69"/>
            <p:cNvSpPr>
              <a:spLocks/>
            </p:cNvSpPr>
            <p:nvPr/>
          </p:nvSpPr>
          <p:spPr bwMode="auto">
            <a:xfrm>
              <a:off x="1135" y="3193"/>
              <a:ext cx="53" cy="12"/>
            </a:xfrm>
            <a:custGeom>
              <a:avLst/>
              <a:gdLst>
                <a:gd name="T0" fmla="*/ 0 w 31"/>
                <a:gd name="T1" fmla="*/ 65 h 9"/>
                <a:gd name="T2" fmla="*/ 1092 w 31"/>
                <a:gd name="T3" fmla="*/ 65 h 9"/>
                <a:gd name="T4" fmla="*/ 2640 w 31"/>
                <a:gd name="T5" fmla="*/ 155 h 9"/>
                <a:gd name="T6" fmla="*/ 4514 w 31"/>
                <a:gd name="T7" fmla="*/ 155 h 9"/>
                <a:gd name="T8" fmla="*/ 5457 w 31"/>
                <a:gd name="T9" fmla="*/ 207 h 9"/>
                <a:gd name="T10" fmla="*/ 6871 w 31"/>
                <a:gd name="T11" fmla="*/ 201 h 9"/>
                <a:gd name="T12" fmla="*/ 8126 w 31"/>
                <a:gd name="T13" fmla="*/ 201 h 9"/>
                <a:gd name="T14" fmla="*/ 7717 w 31"/>
                <a:gd name="T15" fmla="*/ 268 h 9"/>
                <a:gd name="T16" fmla="*/ 9860 w 31"/>
                <a:gd name="T17" fmla="*/ 268 h 9"/>
                <a:gd name="T18" fmla="*/ 9860 w 31"/>
                <a:gd name="T19" fmla="*/ 201 h 9"/>
                <a:gd name="T20" fmla="*/ 11400 w 31"/>
                <a:gd name="T21" fmla="*/ 201 h 9"/>
                <a:gd name="T22" fmla="*/ 12344 w 31"/>
                <a:gd name="T23" fmla="*/ 276 h 9"/>
                <a:gd name="T24" fmla="*/ 13893 w 31"/>
                <a:gd name="T25" fmla="*/ 207 h 9"/>
                <a:gd name="T26" fmla="*/ 15832 w 31"/>
                <a:gd name="T27" fmla="*/ 207 h 9"/>
                <a:gd name="T28" fmla="*/ 16857 w 31"/>
                <a:gd name="T29" fmla="*/ 201 h 9"/>
                <a:gd name="T30" fmla="*/ 19490 w 31"/>
                <a:gd name="T31" fmla="*/ 201 h 9"/>
                <a:gd name="T32" fmla="*/ 19490 w 31"/>
                <a:gd name="T33" fmla="*/ 155 h 9"/>
                <a:gd name="T34" fmla="*/ 19490 w 31"/>
                <a:gd name="T35" fmla="*/ 155 h 9"/>
                <a:gd name="T36" fmla="*/ 16857 w 31"/>
                <a:gd name="T37" fmla="*/ 116 h 9"/>
                <a:gd name="T38" fmla="*/ 15951 w 31"/>
                <a:gd name="T39" fmla="*/ 116 h 9"/>
                <a:gd name="T40" fmla="*/ 13893 w 31"/>
                <a:gd name="T41" fmla="*/ 87 h 9"/>
                <a:gd name="T42" fmla="*/ 12344 w 31"/>
                <a:gd name="T43" fmla="*/ 155 h 9"/>
                <a:gd name="T44" fmla="*/ 12344 w 31"/>
                <a:gd name="T45" fmla="*/ 155 h 9"/>
                <a:gd name="T46" fmla="*/ 11400 w 31"/>
                <a:gd name="T47" fmla="*/ 155 h 9"/>
                <a:gd name="T48" fmla="*/ 10597 w 31"/>
                <a:gd name="T49" fmla="*/ 116 h 9"/>
                <a:gd name="T50" fmla="*/ 10597 w 31"/>
                <a:gd name="T51" fmla="*/ 116 h 9"/>
                <a:gd name="T52" fmla="*/ 9330 w 31"/>
                <a:gd name="T53" fmla="*/ 116 h 9"/>
                <a:gd name="T54" fmla="*/ 9330 w 31"/>
                <a:gd name="T55" fmla="*/ 116 h 9"/>
                <a:gd name="T56" fmla="*/ 6871 w 31"/>
                <a:gd name="T57" fmla="*/ 116 h 9"/>
                <a:gd name="T58" fmla="*/ 5457 w 31"/>
                <a:gd name="T59" fmla="*/ 87 h 9"/>
                <a:gd name="T60" fmla="*/ 5107 w 31"/>
                <a:gd name="T61" fmla="*/ 1 h 9"/>
                <a:gd name="T62" fmla="*/ 3625 w 31"/>
                <a:gd name="T63" fmla="*/ 1 h 9"/>
                <a:gd name="T64" fmla="*/ 2640 w 31"/>
                <a:gd name="T65" fmla="*/ 1 h 9"/>
                <a:gd name="T66" fmla="*/ 639 w 31"/>
                <a:gd name="T67" fmla="*/ 0 h 9"/>
                <a:gd name="T68" fmla="*/ 0 w 31"/>
                <a:gd name="T69" fmla="*/ 65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9"/>
                <a:gd name="T107" fmla="*/ 31 w 31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9">
                  <a:moveTo>
                    <a:pt x="0" y="2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4" name="Freeform 70"/>
            <p:cNvSpPr>
              <a:spLocks/>
            </p:cNvSpPr>
            <p:nvPr/>
          </p:nvSpPr>
          <p:spPr bwMode="auto">
            <a:xfrm>
              <a:off x="1184" y="3181"/>
              <a:ext cx="71" cy="21"/>
            </a:xfrm>
            <a:custGeom>
              <a:avLst/>
              <a:gdLst>
                <a:gd name="T0" fmla="*/ 957 w 42"/>
                <a:gd name="T1" fmla="*/ 396 h 16"/>
                <a:gd name="T2" fmla="*/ 2238 w 42"/>
                <a:gd name="T3" fmla="*/ 427 h 16"/>
                <a:gd name="T4" fmla="*/ 957 w 42"/>
                <a:gd name="T5" fmla="*/ 362 h 16"/>
                <a:gd name="T6" fmla="*/ 3783 w 42"/>
                <a:gd name="T7" fmla="*/ 362 h 16"/>
                <a:gd name="T8" fmla="*/ 3783 w 42"/>
                <a:gd name="T9" fmla="*/ 362 h 16"/>
                <a:gd name="T10" fmla="*/ 4735 w 42"/>
                <a:gd name="T11" fmla="*/ 396 h 16"/>
                <a:gd name="T12" fmla="*/ 7073 w 42"/>
                <a:gd name="T13" fmla="*/ 340 h 16"/>
                <a:gd name="T14" fmla="*/ 7073 w 42"/>
                <a:gd name="T15" fmla="*/ 340 h 16"/>
                <a:gd name="T16" fmla="*/ 9357 w 42"/>
                <a:gd name="T17" fmla="*/ 325 h 16"/>
                <a:gd name="T18" fmla="*/ 10276 w 42"/>
                <a:gd name="T19" fmla="*/ 325 h 16"/>
                <a:gd name="T20" fmla="*/ 10276 w 42"/>
                <a:gd name="T21" fmla="*/ 259 h 16"/>
                <a:gd name="T22" fmla="*/ 11593 w 42"/>
                <a:gd name="T23" fmla="*/ 276 h 16"/>
                <a:gd name="T24" fmla="*/ 12574 w 42"/>
                <a:gd name="T25" fmla="*/ 248 h 16"/>
                <a:gd name="T26" fmla="*/ 13531 w 42"/>
                <a:gd name="T27" fmla="*/ 248 h 16"/>
                <a:gd name="T28" fmla="*/ 14072 w 42"/>
                <a:gd name="T29" fmla="*/ 259 h 16"/>
                <a:gd name="T30" fmla="*/ 14869 w 42"/>
                <a:gd name="T31" fmla="*/ 210 h 16"/>
                <a:gd name="T32" fmla="*/ 17371 w 42"/>
                <a:gd name="T33" fmla="*/ 189 h 16"/>
                <a:gd name="T34" fmla="*/ 17371 w 42"/>
                <a:gd name="T35" fmla="*/ 144 h 16"/>
                <a:gd name="T36" fmla="*/ 19598 w 42"/>
                <a:gd name="T37" fmla="*/ 160 h 16"/>
                <a:gd name="T38" fmla="*/ 19598 w 42"/>
                <a:gd name="T39" fmla="*/ 160 h 16"/>
                <a:gd name="T40" fmla="*/ 20578 w 42"/>
                <a:gd name="T41" fmla="*/ 110 h 16"/>
                <a:gd name="T42" fmla="*/ 22874 w 42"/>
                <a:gd name="T43" fmla="*/ 144 h 16"/>
                <a:gd name="T44" fmla="*/ 22874 w 42"/>
                <a:gd name="T45" fmla="*/ 1 h 16"/>
                <a:gd name="T46" fmla="*/ 22874 w 42"/>
                <a:gd name="T47" fmla="*/ 1 h 16"/>
                <a:gd name="T48" fmla="*/ 21256 w 42"/>
                <a:gd name="T49" fmla="*/ 0 h 16"/>
                <a:gd name="T50" fmla="*/ 19598 w 42"/>
                <a:gd name="T51" fmla="*/ 64 h 16"/>
                <a:gd name="T52" fmla="*/ 19598 w 42"/>
                <a:gd name="T53" fmla="*/ 64 h 16"/>
                <a:gd name="T54" fmla="*/ 18156 w 42"/>
                <a:gd name="T55" fmla="*/ 84 h 16"/>
                <a:gd name="T56" fmla="*/ 16798 w 42"/>
                <a:gd name="T57" fmla="*/ 84 h 16"/>
                <a:gd name="T58" fmla="*/ 13531 w 42"/>
                <a:gd name="T59" fmla="*/ 160 h 16"/>
                <a:gd name="T60" fmla="*/ 13531 w 42"/>
                <a:gd name="T61" fmla="*/ 160 h 16"/>
                <a:gd name="T62" fmla="*/ 12574 w 42"/>
                <a:gd name="T63" fmla="*/ 189 h 16"/>
                <a:gd name="T64" fmla="*/ 11593 w 42"/>
                <a:gd name="T65" fmla="*/ 189 h 16"/>
                <a:gd name="T66" fmla="*/ 11593 w 42"/>
                <a:gd name="T67" fmla="*/ 189 h 16"/>
                <a:gd name="T68" fmla="*/ 9357 w 42"/>
                <a:gd name="T69" fmla="*/ 210 h 16"/>
                <a:gd name="T70" fmla="*/ 9357 w 42"/>
                <a:gd name="T71" fmla="*/ 210 h 16"/>
                <a:gd name="T72" fmla="*/ 8796 w 42"/>
                <a:gd name="T73" fmla="*/ 210 h 16"/>
                <a:gd name="T74" fmla="*/ 6395 w 42"/>
                <a:gd name="T75" fmla="*/ 259 h 16"/>
                <a:gd name="T76" fmla="*/ 6079 w 42"/>
                <a:gd name="T77" fmla="*/ 276 h 16"/>
                <a:gd name="T78" fmla="*/ 5535 w 42"/>
                <a:gd name="T79" fmla="*/ 276 h 16"/>
                <a:gd name="T80" fmla="*/ 4623 w 42"/>
                <a:gd name="T81" fmla="*/ 276 h 16"/>
                <a:gd name="T82" fmla="*/ 3274 w 42"/>
                <a:gd name="T83" fmla="*/ 276 h 16"/>
                <a:gd name="T84" fmla="*/ 3274 w 42"/>
                <a:gd name="T85" fmla="*/ 325 h 16"/>
                <a:gd name="T86" fmla="*/ 957 w 42"/>
                <a:gd name="T87" fmla="*/ 325 h 16"/>
                <a:gd name="T88" fmla="*/ 0 w 42"/>
                <a:gd name="T89" fmla="*/ 396 h 16"/>
                <a:gd name="T90" fmla="*/ 957 w 42"/>
                <a:gd name="T91" fmla="*/ 362 h 16"/>
                <a:gd name="T92" fmla="*/ 957 w 42"/>
                <a:gd name="T93" fmla="*/ 396 h 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"/>
                <a:gd name="T142" fmla="*/ 0 h 16"/>
                <a:gd name="T143" fmla="*/ 42 w 42"/>
                <a:gd name="T144" fmla="*/ 16 h 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" h="16">
                  <a:moveTo>
                    <a:pt x="2" y="15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5" y="6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5" name="Freeform 71"/>
            <p:cNvSpPr>
              <a:spLocks/>
            </p:cNvSpPr>
            <p:nvPr/>
          </p:nvSpPr>
          <p:spPr bwMode="auto">
            <a:xfrm>
              <a:off x="1252" y="3144"/>
              <a:ext cx="49" cy="44"/>
            </a:xfrm>
            <a:custGeom>
              <a:avLst/>
              <a:gdLst>
                <a:gd name="T0" fmla="*/ 956 w 29"/>
                <a:gd name="T1" fmla="*/ 1051 h 33"/>
                <a:gd name="T2" fmla="*/ 2232 w 29"/>
                <a:gd name="T3" fmla="*/ 965 h 33"/>
                <a:gd name="T4" fmla="*/ 2232 w 29"/>
                <a:gd name="T5" fmla="*/ 965 h 33"/>
                <a:gd name="T6" fmla="*/ 2232 w 29"/>
                <a:gd name="T7" fmla="*/ 923 h 33"/>
                <a:gd name="T8" fmla="*/ 2232 w 29"/>
                <a:gd name="T9" fmla="*/ 923 h 33"/>
                <a:gd name="T10" fmla="*/ 3261 w 29"/>
                <a:gd name="T11" fmla="*/ 923 h 33"/>
                <a:gd name="T12" fmla="*/ 3261 w 29"/>
                <a:gd name="T13" fmla="*/ 873 h 33"/>
                <a:gd name="T14" fmla="*/ 3261 w 29"/>
                <a:gd name="T15" fmla="*/ 837 h 33"/>
                <a:gd name="T16" fmla="*/ 4611 w 29"/>
                <a:gd name="T17" fmla="*/ 837 h 33"/>
                <a:gd name="T18" fmla="*/ 4611 w 29"/>
                <a:gd name="T19" fmla="*/ 837 h 33"/>
                <a:gd name="T20" fmla="*/ 6372 w 29"/>
                <a:gd name="T21" fmla="*/ 724 h 33"/>
                <a:gd name="T22" fmla="*/ 6372 w 29"/>
                <a:gd name="T23" fmla="*/ 655 h 33"/>
                <a:gd name="T24" fmla="*/ 8771 w 29"/>
                <a:gd name="T25" fmla="*/ 635 h 33"/>
                <a:gd name="T26" fmla="*/ 8771 w 29"/>
                <a:gd name="T27" fmla="*/ 569 h 33"/>
                <a:gd name="T28" fmla="*/ 9645 w 29"/>
                <a:gd name="T29" fmla="*/ 543 h 33"/>
                <a:gd name="T30" fmla="*/ 10221 w 29"/>
                <a:gd name="T31" fmla="*/ 476 h 33"/>
                <a:gd name="T32" fmla="*/ 11868 w 29"/>
                <a:gd name="T33" fmla="*/ 407 h 33"/>
                <a:gd name="T34" fmla="*/ 12542 w 29"/>
                <a:gd name="T35" fmla="*/ 368 h 33"/>
                <a:gd name="T36" fmla="*/ 12542 w 29"/>
                <a:gd name="T37" fmla="*/ 305 h 33"/>
                <a:gd name="T38" fmla="*/ 12542 w 29"/>
                <a:gd name="T39" fmla="*/ 268 h 33"/>
                <a:gd name="T40" fmla="*/ 13499 w 29"/>
                <a:gd name="T41" fmla="*/ 207 h 33"/>
                <a:gd name="T42" fmla="*/ 13499 w 29"/>
                <a:gd name="T43" fmla="*/ 155 h 33"/>
                <a:gd name="T44" fmla="*/ 14038 w 29"/>
                <a:gd name="T45" fmla="*/ 87 h 33"/>
                <a:gd name="T46" fmla="*/ 14820 w 29"/>
                <a:gd name="T47" fmla="*/ 87 h 33"/>
                <a:gd name="T48" fmla="*/ 15731 w 29"/>
                <a:gd name="T49" fmla="*/ 87 h 33"/>
                <a:gd name="T50" fmla="*/ 14038 w 29"/>
                <a:gd name="T51" fmla="*/ 1 h 33"/>
                <a:gd name="T52" fmla="*/ 14940 w 29"/>
                <a:gd name="T53" fmla="*/ 0 h 33"/>
                <a:gd name="T54" fmla="*/ 13164 w 29"/>
                <a:gd name="T55" fmla="*/ 1 h 33"/>
                <a:gd name="T56" fmla="*/ 13164 w 29"/>
                <a:gd name="T57" fmla="*/ 87 h 33"/>
                <a:gd name="T58" fmla="*/ 11868 w 29"/>
                <a:gd name="T59" fmla="*/ 116 h 33"/>
                <a:gd name="T60" fmla="*/ 11240 w 29"/>
                <a:gd name="T61" fmla="*/ 268 h 33"/>
                <a:gd name="T62" fmla="*/ 11240 w 29"/>
                <a:gd name="T63" fmla="*/ 268 h 33"/>
                <a:gd name="T64" fmla="*/ 10221 w 29"/>
                <a:gd name="T65" fmla="*/ 276 h 33"/>
                <a:gd name="T66" fmla="*/ 10221 w 29"/>
                <a:gd name="T67" fmla="*/ 357 h 33"/>
                <a:gd name="T68" fmla="*/ 9310 w 29"/>
                <a:gd name="T69" fmla="*/ 407 h 33"/>
                <a:gd name="T70" fmla="*/ 9310 w 29"/>
                <a:gd name="T71" fmla="*/ 407 h 33"/>
                <a:gd name="T72" fmla="*/ 7989 w 29"/>
                <a:gd name="T73" fmla="*/ 443 h 33"/>
                <a:gd name="T74" fmla="*/ 7989 w 29"/>
                <a:gd name="T75" fmla="*/ 491 h 33"/>
                <a:gd name="T76" fmla="*/ 7024 w 29"/>
                <a:gd name="T77" fmla="*/ 569 h 33"/>
                <a:gd name="T78" fmla="*/ 4728 w 29"/>
                <a:gd name="T79" fmla="*/ 655 h 33"/>
                <a:gd name="T80" fmla="*/ 4728 w 29"/>
                <a:gd name="T81" fmla="*/ 655 h 33"/>
                <a:gd name="T82" fmla="*/ 3261 w 29"/>
                <a:gd name="T83" fmla="*/ 759 h 33"/>
                <a:gd name="T84" fmla="*/ 3261 w 29"/>
                <a:gd name="T85" fmla="*/ 759 h 33"/>
                <a:gd name="T86" fmla="*/ 3261 w 29"/>
                <a:gd name="T87" fmla="*/ 837 h 33"/>
                <a:gd name="T88" fmla="*/ 2232 w 29"/>
                <a:gd name="T89" fmla="*/ 837 h 33"/>
                <a:gd name="T90" fmla="*/ 956 w 29"/>
                <a:gd name="T91" fmla="*/ 847 h 33"/>
                <a:gd name="T92" fmla="*/ 956 w 29"/>
                <a:gd name="T93" fmla="*/ 923 h 33"/>
                <a:gd name="T94" fmla="*/ 0 w 29"/>
                <a:gd name="T95" fmla="*/ 923 h 33"/>
                <a:gd name="T96" fmla="*/ 0 w 29"/>
                <a:gd name="T97" fmla="*/ 948 h 33"/>
                <a:gd name="T98" fmla="*/ 956 w 29"/>
                <a:gd name="T99" fmla="*/ 923 h 33"/>
                <a:gd name="T100" fmla="*/ 956 w 29"/>
                <a:gd name="T101" fmla="*/ 1051 h 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33"/>
                <a:gd name="T155" fmla="*/ 29 w 29"/>
                <a:gd name="T156" fmla="*/ 33 h 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33">
                  <a:moveTo>
                    <a:pt x="2" y="33"/>
                  </a:move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6" name="Freeform 72"/>
            <p:cNvSpPr>
              <a:spLocks/>
            </p:cNvSpPr>
            <p:nvPr/>
          </p:nvSpPr>
          <p:spPr bwMode="auto">
            <a:xfrm>
              <a:off x="1296" y="3088"/>
              <a:ext cx="17" cy="59"/>
            </a:xfrm>
            <a:custGeom>
              <a:avLst/>
              <a:gdLst>
                <a:gd name="T0" fmla="*/ 2387 w 10"/>
                <a:gd name="T1" fmla="*/ 1156 h 45"/>
                <a:gd name="T2" fmla="*/ 4058 w 10"/>
                <a:gd name="T3" fmla="*/ 559 h 45"/>
                <a:gd name="T4" fmla="*/ 4058 w 10"/>
                <a:gd name="T5" fmla="*/ 513 h 45"/>
                <a:gd name="T6" fmla="*/ 4971 w 10"/>
                <a:gd name="T7" fmla="*/ 189 h 45"/>
                <a:gd name="T8" fmla="*/ 4971 w 10"/>
                <a:gd name="T9" fmla="*/ 189 h 45"/>
                <a:gd name="T10" fmla="*/ 5797 w 10"/>
                <a:gd name="T11" fmla="*/ 0 h 45"/>
                <a:gd name="T12" fmla="*/ 3410 w 10"/>
                <a:gd name="T13" fmla="*/ 1 h 45"/>
                <a:gd name="T14" fmla="*/ 3410 w 10"/>
                <a:gd name="T15" fmla="*/ 1 h 45"/>
                <a:gd name="T16" fmla="*/ 2924 w 10"/>
                <a:gd name="T17" fmla="*/ 189 h 45"/>
                <a:gd name="T18" fmla="*/ 2924 w 10"/>
                <a:gd name="T19" fmla="*/ 195 h 45"/>
                <a:gd name="T20" fmla="*/ 1720 w 10"/>
                <a:gd name="T21" fmla="*/ 486 h 45"/>
                <a:gd name="T22" fmla="*/ 1720 w 10"/>
                <a:gd name="T23" fmla="*/ 559 h 45"/>
                <a:gd name="T24" fmla="*/ 0 w 10"/>
                <a:gd name="T25" fmla="*/ 1147 h 45"/>
                <a:gd name="T26" fmla="*/ 2387 w 10"/>
                <a:gd name="T27" fmla="*/ 1156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45"/>
                <a:gd name="T44" fmla="*/ 10 w 10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45">
                  <a:moveTo>
                    <a:pt x="4" y="45"/>
                  </a:moveTo>
                  <a:lnTo>
                    <a:pt x="7" y="21"/>
                  </a:lnTo>
                  <a:lnTo>
                    <a:pt x="7" y="20"/>
                  </a:lnTo>
                  <a:lnTo>
                    <a:pt x="9" y="7"/>
                  </a:lnTo>
                  <a:lnTo>
                    <a:pt x="10" y="0"/>
                  </a:lnTo>
                  <a:lnTo>
                    <a:pt x="6" y="1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0" y="44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7" name="Freeform 73"/>
            <p:cNvSpPr>
              <a:spLocks/>
            </p:cNvSpPr>
            <p:nvPr/>
          </p:nvSpPr>
          <p:spPr bwMode="auto">
            <a:xfrm>
              <a:off x="1303" y="3021"/>
              <a:ext cx="10" cy="70"/>
            </a:xfrm>
            <a:custGeom>
              <a:avLst/>
              <a:gdLst>
                <a:gd name="T0" fmla="*/ 2213 w 6"/>
                <a:gd name="T1" fmla="*/ 1491 h 53"/>
                <a:gd name="T2" fmla="*/ 2792 w 6"/>
                <a:gd name="T3" fmla="*/ 1416 h 53"/>
                <a:gd name="T4" fmla="*/ 1967 w 6"/>
                <a:gd name="T5" fmla="*/ 1393 h 53"/>
                <a:gd name="T6" fmla="*/ 2792 w 6"/>
                <a:gd name="T7" fmla="*/ 1065 h 53"/>
                <a:gd name="T8" fmla="*/ 1967 w 6"/>
                <a:gd name="T9" fmla="*/ 1065 h 53"/>
                <a:gd name="T10" fmla="*/ 1967 w 6"/>
                <a:gd name="T11" fmla="*/ 956 h 53"/>
                <a:gd name="T12" fmla="*/ 2213 w 6"/>
                <a:gd name="T13" fmla="*/ 892 h 53"/>
                <a:gd name="T14" fmla="*/ 2213 w 6"/>
                <a:gd name="T15" fmla="*/ 874 h 53"/>
                <a:gd name="T16" fmla="*/ 2213 w 6"/>
                <a:gd name="T17" fmla="*/ 806 h 53"/>
                <a:gd name="T18" fmla="*/ 2792 w 6"/>
                <a:gd name="T19" fmla="*/ 675 h 53"/>
                <a:gd name="T20" fmla="*/ 2213 w 6"/>
                <a:gd name="T21" fmla="*/ 511 h 53"/>
                <a:gd name="T22" fmla="*/ 2792 w 6"/>
                <a:gd name="T23" fmla="*/ 350 h 53"/>
                <a:gd name="T24" fmla="*/ 2792 w 6"/>
                <a:gd name="T25" fmla="*/ 314 h 53"/>
                <a:gd name="T26" fmla="*/ 1967 w 6"/>
                <a:gd name="T27" fmla="*/ 263 h 53"/>
                <a:gd name="T28" fmla="*/ 2213 w 6"/>
                <a:gd name="T29" fmla="*/ 65 h 53"/>
                <a:gd name="T30" fmla="*/ 2213 w 6"/>
                <a:gd name="T31" fmla="*/ 86 h 53"/>
                <a:gd name="T32" fmla="*/ 2213 w 6"/>
                <a:gd name="T33" fmla="*/ 0 h 53"/>
                <a:gd name="T34" fmla="*/ 1328 w 6"/>
                <a:gd name="T35" fmla="*/ 1 h 53"/>
                <a:gd name="T36" fmla="*/ 797 w 6"/>
                <a:gd name="T37" fmla="*/ 238 h 53"/>
                <a:gd name="T38" fmla="*/ 797 w 6"/>
                <a:gd name="T39" fmla="*/ 265 h 53"/>
                <a:gd name="T40" fmla="*/ 797 w 6"/>
                <a:gd name="T41" fmla="*/ 347 h 53"/>
                <a:gd name="T42" fmla="*/ 478 w 6"/>
                <a:gd name="T43" fmla="*/ 462 h 53"/>
                <a:gd name="T44" fmla="*/ 797 w 6"/>
                <a:gd name="T45" fmla="*/ 647 h 53"/>
                <a:gd name="T46" fmla="*/ 797 w 6"/>
                <a:gd name="T47" fmla="*/ 799 h 53"/>
                <a:gd name="T48" fmla="*/ 1328 w 6"/>
                <a:gd name="T49" fmla="*/ 855 h 53"/>
                <a:gd name="T50" fmla="*/ 1328 w 6"/>
                <a:gd name="T51" fmla="*/ 892 h 53"/>
                <a:gd name="T52" fmla="*/ 1328 w 6"/>
                <a:gd name="T53" fmla="*/ 956 h 53"/>
                <a:gd name="T54" fmla="*/ 797 w 6"/>
                <a:gd name="T55" fmla="*/ 1065 h 53"/>
                <a:gd name="T56" fmla="*/ 797 w 6"/>
                <a:gd name="T57" fmla="*/ 1065 h 53"/>
                <a:gd name="T58" fmla="*/ 0 w 6"/>
                <a:gd name="T59" fmla="*/ 1407 h 53"/>
                <a:gd name="T60" fmla="*/ 797 w 6"/>
                <a:gd name="T61" fmla="*/ 1467 h 53"/>
                <a:gd name="T62" fmla="*/ 797 w 6"/>
                <a:gd name="T63" fmla="*/ 1467 h 53"/>
                <a:gd name="T64" fmla="*/ 2213 w 6"/>
                <a:gd name="T65" fmla="*/ 149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53"/>
                <a:gd name="T101" fmla="*/ 6 w 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53">
                  <a:moveTo>
                    <a:pt x="5" y="53"/>
                  </a:moveTo>
                  <a:lnTo>
                    <a:pt x="6" y="51"/>
                  </a:lnTo>
                  <a:lnTo>
                    <a:pt x="4" y="49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4"/>
                  </a:lnTo>
                  <a:lnTo>
                    <a:pt x="5" y="18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4198" name="Freeform 74"/>
            <p:cNvSpPr>
              <a:spLocks/>
            </p:cNvSpPr>
            <p:nvPr/>
          </p:nvSpPr>
          <p:spPr bwMode="auto">
            <a:xfrm>
              <a:off x="1252" y="2482"/>
              <a:ext cx="59" cy="542"/>
            </a:xfrm>
            <a:custGeom>
              <a:avLst/>
              <a:gdLst>
                <a:gd name="T0" fmla="*/ 18379 w 35"/>
                <a:gd name="T1" fmla="*/ 10768 h 413"/>
                <a:gd name="T2" fmla="*/ 9137 w 35"/>
                <a:gd name="T3" fmla="*/ 4511 h 413"/>
                <a:gd name="T4" fmla="*/ 846 w 35"/>
                <a:gd name="T5" fmla="*/ 895 h 413"/>
                <a:gd name="T6" fmla="*/ 846 w 35"/>
                <a:gd name="T7" fmla="*/ 895 h 413"/>
                <a:gd name="T8" fmla="*/ 12184 w 35"/>
                <a:gd name="T9" fmla="*/ 64 h 413"/>
                <a:gd name="T10" fmla="*/ 10903 w 35"/>
                <a:gd name="T11" fmla="*/ 0 h 413"/>
                <a:gd name="T12" fmla="*/ 0 w 35"/>
                <a:gd name="T13" fmla="*/ 845 h 413"/>
                <a:gd name="T14" fmla="*/ 7340 w 35"/>
                <a:gd name="T15" fmla="*/ 4501 h 413"/>
                <a:gd name="T16" fmla="*/ 17331 w 35"/>
                <a:gd name="T17" fmla="*/ 10759 h 413"/>
                <a:gd name="T18" fmla="*/ 18379 w 35"/>
                <a:gd name="T19" fmla="*/ 10768 h 4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13"/>
                <a:gd name="T32" fmla="*/ 35 w 35"/>
                <a:gd name="T33" fmla="*/ 413 h 4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13">
                  <a:moveTo>
                    <a:pt x="35" y="413"/>
                  </a:moveTo>
                  <a:lnTo>
                    <a:pt x="17" y="173"/>
                  </a:lnTo>
                  <a:lnTo>
                    <a:pt x="2" y="34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0" y="33"/>
                  </a:lnTo>
                  <a:lnTo>
                    <a:pt x="14" y="172"/>
                  </a:lnTo>
                  <a:lnTo>
                    <a:pt x="33" y="412"/>
                  </a:lnTo>
                  <a:lnTo>
                    <a:pt x="35" y="41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.VnTime" pitchFamily="34" charset="0"/>
              </a:endParaRPr>
            </a:p>
          </p:txBody>
        </p:sp>
      </p:grpSp>
      <p:pic>
        <p:nvPicPr>
          <p:cNvPr id="4105" name="Picture 83" descr="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3430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85"/>
          <p:cNvSpPr txBox="1">
            <a:spLocks noChangeArrowheads="1"/>
          </p:cNvSpPr>
          <p:nvPr/>
        </p:nvSpPr>
        <p:spPr bwMode="auto">
          <a:xfrm>
            <a:off x="2209800" y="5105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La   La   La  La - La  La   La    La</a:t>
            </a:r>
            <a:r>
              <a:rPr lang="en-US" b="1">
                <a:solidFill>
                  <a:srgbClr val="0000FF"/>
                </a:solidFill>
              </a:rPr>
              <a:t> 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 flipH="1">
            <a:off x="2362200" y="4724400"/>
            <a:ext cx="914400" cy="833438"/>
            <a:chOff x="745" y="2352"/>
            <a:chExt cx="718" cy="748"/>
          </a:xfrm>
        </p:grpSpPr>
        <p:pic>
          <p:nvPicPr>
            <p:cNvPr id="4132" name="Picture 5" descr="D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6" y="2352"/>
              <a:ext cx="3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3" name="Rectangle 6"/>
            <p:cNvSpPr>
              <a:spLocks noChangeArrowheads="1"/>
            </p:cNvSpPr>
            <p:nvPr/>
          </p:nvSpPr>
          <p:spPr bwMode="auto">
            <a:xfrm>
              <a:off x="745" y="2690"/>
              <a:ext cx="718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b="1">
                <a:latin typeface="Arial" charset="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 flipH="1">
            <a:off x="7162800" y="4724400"/>
            <a:ext cx="914400" cy="833438"/>
            <a:chOff x="745" y="2352"/>
            <a:chExt cx="718" cy="748"/>
          </a:xfrm>
        </p:grpSpPr>
        <p:pic>
          <p:nvPicPr>
            <p:cNvPr id="4130" name="Picture 5" descr="D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6" y="2352"/>
              <a:ext cx="3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1" name="Rectangle 6"/>
            <p:cNvSpPr>
              <a:spLocks noChangeArrowheads="1"/>
            </p:cNvSpPr>
            <p:nvPr/>
          </p:nvSpPr>
          <p:spPr bwMode="auto">
            <a:xfrm>
              <a:off x="745" y="2690"/>
              <a:ext cx="718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b="1">
                <a:latin typeface="Arial" charset="0"/>
              </a:endParaRPr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 flipH="1">
            <a:off x="3124200" y="4572000"/>
            <a:ext cx="838200" cy="814388"/>
            <a:chOff x="1330" y="2335"/>
            <a:chExt cx="678" cy="702"/>
          </a:xfrm>
        </p:grpSpPr>
        <p:pic>
          <p:nvPicPr>
            <p:cNvPr id="4128" name="Picture 8" descr="not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2335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9" name="Rectangle 9"/>
            <p:cNvSpPr>
              <a:spLocks noChangeArrowheads="1"/>
            </p:cNvSpPr>
            <p:nvPr/>
          </p:nvSpPr>
          <p:spPr bwMode="auto">
            <a:xfrm>
              <a:off x="1330" y="2643"/>
              <a:ext cx="67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endParaRPr lang="en-US" sz="2400" b="1">
                <a:latin typeface="Arial" charset="0"/>
              </a:endParaRP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 flipH="1">
            <a:off x="3810000" y="4343400"/>
            <a:ext cx="838200" cy="814388"/>
            <a:chOff x="1330" y="2335"/>
            <a:chExt cx="678" cy="702"/>
          </a:xfrm>
        </p:grpSpPr>
        <p:pic>
          <p:nvPicPr>
            <p:cNvPr id="4126" name="Picture 8" descr="not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2335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9"/>
            <p:cNvSpPr>
              <a:spLocks noChangeArrowheads="1"/>
            </p:cNvSpPr>
            <p:nvPr/>
          </p:nvSpPr>
          <p:spPr bwMode="auto">
            <a:xfrm>
              <a:off x="1330" y="2643"/>
              <a:ext cx="67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endParaRPr lang="en-US" sz="2400" b="1">
                <a:latin typeface="Arial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 flipH="1">
            <a:off x="4495800" y="3962400"/>
            <a:ext cx="838200" cy="814388"/>
            <a:chOff x="1330" y="2335"/>
            <a:chExt cx="678" cy="702"/>
          </a:xfrm>
        </p:grpSpPr>
        <p:pic>
          <p:nvPicPr>
            <p:cNvPr id="4124" name="Picture 8" descr="not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2335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5" name="Rectangle 9"/>
            <p:cNvSpPr>
              <a:spLocks noChangeArrowheads="1"/>
            </p:cNvSpPr>
            <p:nvPr/>
          </p:nvSpPr>
          <p:spPr bwMode="auto">
            <a:xfrm>
              <a:off x="1330" y="2643"/>
              <a:ext cx="67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endParaRPr lang="en-US" sz="2400" b="1">
                <a:latin typeface="Arial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 flipH="1">
            <a:off x="5638800" y="4343400"/>
            <a:ext cx="838200" cy="814388"/>
            <a:chOff x="1330" y="2335"/>
            <a:chExt cx="678" cy="702"/>
          </a:xfrm>
        </p:grpSpPr>
        <p:pic>
          <p:nvPicPr>
            <p:cNvPr id="4122" name="Picture 8" descr="not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2335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3" name="Rectangle 9"/>
            <p:cNvSpPr>
              <a:spLocks noChangeArrowheads="1"/>
            </p:cNvSpPr>
            <p:nvPr/>
          </p:nvSpPr>
          <p:spPr bwMode="auto">
            <a:xfrm>
              <a:off x="1330" y="2643"/>
              <a:ext cx="67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endParaRPr lang="en-US" sz="2400" b="1">
                <a:latin typeface="Arial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 flipH="1">
            <a:off x="6400800" y="4572000"/>
            <a:ext cx="838200" cy="814388"/>
            <a:chOff x="1330" y="2335"/>
            <a:chExt cx="678" cy="702"/>
          </a:xfrm>
        </p:grpSpPr>
        <p:pic>
          <p:nvPicPr>
            <p:cNvPr id="4120" name="Picture 8" descr="not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2335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1" name="Rectangle 9"/>
            <p:cNvSpPr>
              <a:spLocks noChangeArrowheads="1"/>
            </p:cNvSpPr>
            <p:nvPr/>
          </p:nvSpPr>
          <p:spPr bwMode="auto">
            <a:xfrm>
              <a:off x="1330" y="2643"/>
              <a:ext cx="67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endParaRPr lang="en-US" sz="2400" b="1">
                <a:latin typeface="Arial" charset="0"/>
              </a:endParaRPr>
            </a:p>
          </p:txBody>
        </p:sp>
      </p:grpSp>
      <p:sp>
        <p:nvSpPr>
          <p:cNvPr id="4114" name="Text Box 99"/>
          <p:cNvSpPr txBox="1">
            <a:spLocks noChangeArrowheads="1"/>
          </p:cNvSpPr>
          <p:nvPr/>
        </p:nvSpPr>
        <p:spPr bwMode="auto">
          <a:xfrm>
            <a:off x="1752600" y="22098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66"/>
                </a:solidFill>
              </a:rPr>
              <a:t>  </a:t>
            </a:r>
            <a:r>
              <a:rPr lang="en-US" sz="3600" b="1">
                <a:solidFill>
                  <a:srgbClr val="FF0066"/>
                </a:solidFill>
              </a:rPr>
              <a:t>Mời các em khởi động giọng</a:t>
            </a: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 flipH="1">
            <a:off x="5105400" y="3962400"/>
            <a:ext cx="838200" cy="814388"/>
            <a:chOff x="1330" y="2335"/>
            <a:chExt cx="678" cy="702"/>
          </a:xfrm>
        </p:grpSpPr>
        <p:pic>
          <p:nvPicPr>
            <p:cNvPr id="4118" name="Picture 8" descr="not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2335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9" name="Rectangle 9"/>
            <p:cNvSpPr>
              <a:spLocks noChangeArrowheads="1"/>
            </p:cNvSpPr>
            <p:nvPr/>
          </p:nvSpPr>
          <p:spPr bwMode="auto">
            <a:xfrm>
              <a:off x="1330" y="2643"/>
              <a:ext cx="67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endParaRPr lang="en-US" sz="2400" b="1">
                <a:latin typeface="Arial" charset="0"/>
              </a:endParaRPr>
            </a:p>
          </p:txBody>
        </p:sp>
      </p:grp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514600" y="617538"/>
            <a:ext cx="5410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 bài hát: Chú ếch con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                  Nhạc và lời: Phan Nhân</a:t>
            </a:r>
          </a:p>
        </p:txBody>
      </p:sp>
      <p:sp>
        <p:nvSpPr>
          <p:cNvPr id="4117" name="Text Box 7"/>
          <p:cNvSpPr txBox="1">
            <a:spLocks noChangeArrowheads="1"/>
          </p:cNvSpPr>
          <p:nvPr/>
        </p:nvSpPr>
        <p:spPr bwMode="auto">
          <a:xfrm>
            <a:off x="2840038" y="160338"/>
            <a:ext cx="340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TUẦN 29 – TIẾT 29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Avant" pitchFamily="34" charset="0"/>
            </a:endParaRPr>
          </a:p>
        </p:txBody>
      </p:sp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66"/>
              </a:solidFill>
            </a:endParaRPr>
          </a:p>
        </p:txBody>
      </p:sp>
      <p:pic>
        <p:nvPicPr>
          <p:cNvPr id="7885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BAR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BAR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BAR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BAR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23"/>
          <p:cNvSpPr txBox="1">
            <a:spLocks noChangeArrowheads="1"/>
          </p:cNvSpPr>
          <p:nvPr/>
        </p:nvSpPr>
        <p:spPr bwMode="auto">
          <a:xfrm>
            <a:off x="4343400" y="388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5130" name="Text Box 20"/>
          <p:cNvSpPr txBox="1">
            <a:spLocks noChangeArrowheads="1"/>
          </p:cNvSpPr>
          <p:nvPr/>
        </p:nvSpPr>
        <p:spPr bwMode="auto">
          <a:xfrm>
            <a:off x="2209800" y="1371600"/>
            <a:ext cx="541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Ôn bài hát: Chú ếch con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                  Nhạc và lời: Phan Nhân</a:t>
            </a:r>
          </a:p>
        </p:txBody>
      </p:sp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2916238" y="466725"/>
            <a:ext cx="340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TUẦN 29 – TIẾT 29 </a:t>
            </a:r>
          </a:p>
        </p:txBody>
      </p:sp>
      <p:sp>
        <p:nvSpPr>
          <p:cNvPr id="5132" name="Text Box 7"/>
          <p:cNvSpPr txBox="1">
            <a:spLocks noChangeArrowheads="1"/>
          </p:cNvSpPr>
          <p:nvPr/>
        </p:nvSpPr>
        <p:spPr bwMode="auto">
          <a:xfrm>
            <a:off x="2438400" y="2981325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Mời các em nghe nhạc đệm </a:t>
            </a:r>
          </a:p>
        </p:txBody>
      </p:sp>
      <p:pic>
        <p:nvPicPr>
          <p:cNvPr id="5133" name="Picture 3" descr="rosecorne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338763"/>
            <a:ext cx="1828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4" descr="rosecorner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2838" y="122238"/>
            <a:ext cx="16303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495800"/>
            <a:ext cx="533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" descr="rosecorner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76200"/>
            <a:ext cx="1382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3" descr="rosecorner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08888" y="4876800"/>
            <a:ext cx="13827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22 Track 2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Avant" pitchFamily="34" charset="0"/>
            </a:endParaRPr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66"/>
              </a:solidFill>
            </a:endParaRPr>
          </a:p>
        </p:txBody>
      </p:sp>
      <p:pic>
        <p:nvPicPr>
          <p:cNvPr id="7885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BA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BA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BA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BAR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23"/>
          <p:cNvSpPr txBox="1">
            <a:spLocks noChangeArrowheads="1"/>
          </p:cNvSpPr>
          <p:nvPr/>
        </p:nvSpPr>
        <p:spPr bwMode="auto">
          <a:xfrm>
            <a:off x="4343400" y="388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6154" name="Text Box 20"/>
          <p:cNvSpPr txBox="1">
            <a:spLocks noChangeArrowheads="1"/>
          </p:cNvSpPr>
          <p:nvPr/>
        </p:nvSpPr>
        <p:spPr bwMode="auto">
          <a:xfrm>
            <a:off x="2209800" y="1371600"/>
            <a:ext cx="541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Ôn bài hát: Chú ếch con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                  Nhạc và lời: Phan Nhân</a:t>
            </a: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2916238" y="466725"/>
            <a:ext cx="340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TUẦN 29 – TIẾT 29 </a:t>
            </a:r>
          </a:p>
        </p:txBody>
      </p:sp>
      <p:sp>
        <p:nvSpPr>
          <p:cNvPr id="6156" name="Text Box 7"/>
          <p:cNvSpPr txBox="1">
            <a:spLocks noChangeArrowheads="1"/>
          </p:cNvSpPr>
          <p:nvPr/>
        </p:nvSpPr>
        <p:spPr bwMode="auto">
          <a:xfrm>
            <a:off x="2286000" y="2981325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Mời các em hát theo nhạc đệm </a:t>
            </a:r>
          </a:p>
        </p:txBody>
      </p:sp>
      <p:pic>
        <p:nvPicPr>
          <p:cNvPr id="6157" name="Picture 3" descr="rosecorne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338763"/>
            <a:ext cx="1828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4" descr="rosecorne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2838" y="122238"/>
            <a:ext cx="16303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495800"/>
            <a:ext cx="533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3" descr="rosecorne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76200"/>
            <a:ext cx="1382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3" descr="rosecorner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8888" y="4876800"/>
            <a:ext cx="13827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Avant" pitchFamily="34" charset="0"/>
            </a:endParaRPr>
          </a:p>
        </p:txBody>
      </p:sp>
      <p:pic>
        <p:nvPicPr>
          <p:cNvPr id="7171" name="Picture 3" descr="j0196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26853">
            <a:off x="8220868" y="78582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66"/>
              </a:solidFill>
            </a:endParaRPr>
          </a:p>
        </p:txBody>
      </p:sp>
      <p:pic>
        <p:nvPicPr>
          <p:cNvPr id="9216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POINSET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57340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POINSET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BA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BA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BA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BA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457200" y="1755775"/>
            <a:ext cx="4191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Kìa chú là chú ếch con.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Có đôi là đôi mắt tròn.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Chú ngồi học bài một mình.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Bên hố bom kề vườn xoan.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Bao nhiêu chú trê non.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Cùng bao cô cá rô ron.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Tung tăng chiếc vây son.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Nhịp theo tiếng ếch vang dồn.</a:t>
            </a:r>
          </a:p>
        </p:txBody>
      </p:sp>
      <p:pic>
        <p:nvPicPr>
          <p:cNvPr id="7182" name="Picture 25" descr="Bauernb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725" y="5867400"/>
            <a:ext cx="5349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 Box 20"/>
          <p:cNvSpPr txBox="1">
            <a:spLocks noChangeArrowheads="1"/>
          </p:cNvSpPr>
          <p:nvPr/>
        </p:nvSpPr>
        <p:spPr bwMode="auto">
          <a:xfrm>
            <a:off x="2514600" y="5334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 bài hát: Chú ếch con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                  Nhạc và lời: Phan Nhân</a:t>
            </a:r>
          </a:p>
        </p:txBody>
      </p:sp>
      <p:sp>
        <p:nvSpPr>
          <p:cNvPr id="7184" name="Text Box 7"/>
          <p:cNvSpPr txBox="1">
            <a:spLocks noChangeArrowheads="1"/>
          </p:cNvSpPr>
          <p:nvPr/>
        </p:nvSpPr>
        <p:spPr bwMode="auto">
          <a:xfrm>
            <a:off x="2840038" y="76200"/>
            <a:ext cx="340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TUẦN 29 – TIẾT 29 </a:t>
            </a:r>
          </a:p>
        </p:txBody>
      </p:sp>
      <p:sp>
        <p:nvSpPr>
          <p:cNvPr id="7185" name="Text Box 20"/>
          <p:cNvSpPr txBox="1">
            <a:spLocks noChangeArrowheads="1"/>
          </p:cNvSpPr>
          <p:nvPr/>
        </p:nvSpPr>
        <p:spPr bwMode="auto">
          <a:xfrm>
            <a:off x="457200" y="12954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Lời 1:</a:t>
            </a:r>
          </a:p>
        </p:txBody>
      </p:sp>
      <p:sp>
        <p:nvSpPr>
          <p:cNvPr id="7186" name="Text Box 15"/>
          <p:cNvSpPr txBox="1">
            <a:spLocks noChangeArrowheads="1"/>
          </p:cNvSpPr>
          <p:nvPr/>
        </p:nvSpPr>
        <p:spPr bwMode="auto">
          <a:xfrm>
            <a:off x="4876800" y="1752600"/>
            <a:ext cx="4191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Kìa chú là chú ếch con.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Bé ngoan là ngoan nhất nhà.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Chú học thuộc bài xong rồi.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Chú hát thi cùng họa mi.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Bao nhiêu chú chim ri.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Cùng bao cô cá rô phi.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Nghe tiếng hát mê li.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Cùng vui thích chí cười khì.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4876800" y="12954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Lời 2:</a:t>
            </a:r>
          </a:p>
        </p:txBody>
      </p:sp>
      <p:pic>
        <p:nvPicPr>
          <p:cNvPr id="21" name="22 Track 2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uern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029200"/>
            <a:ext cx="53498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2514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FF"/>
                </a:solidFill>
              </a:rPr>
              <a:t> </a:t>
            </a:r>
            <a:endParaRPr lang="en-US" b="1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4397375" y="3246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</a:t>
            </a:r>
          </a:p>
        </p:txBody>
      </p:sp>
      <p:pic>
        <p:nvPicPr>
          <p:cNvPr id="8197" name="Picture 6" descr="EJ1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295400" y="2590800"/>
            <a:ext cx="61722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Mời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hát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vận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động</a:t>
            </a: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Avant" pitchFamily="34" charset="0"/>
            </a:endParaRPr>
          </a:p>
        </p:txBody>
      </p:sp>
      <p:pic>
        <p:nvPicPr>
          <p:cNvPr id="9219" name="Picture 3" descr="j0196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26853">
            <a:off x="8220868" y="78582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66"/>
              </a:solidFill>
            </a:endParaRPr>
          </a:p>
        </p:txBody>
      </p:sp>
      <p:pic>
        <p:nvPicPr>
          <p:cNvPr id="9216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POINSET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57340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POINSET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BA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BA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BA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BA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457200" y="1755775"/>
            <a:ext cx="4191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Kìa chú là chú ếch con.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Có đôi là đôi mắt tròn.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Chú ngồi học bài một mình.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Bên hố bom kề vườn xoan.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Bao nhiêu chú trê non.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Cùng bao cô cá rô ron.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Tung tăng chiếc vây son.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Nhịp theo tiếng ếch vang dồn.</a:t>
            </a:r>
          </a:p>
        </p:txBody>
      </p:sp>
      <p:pic>
        <p:nvPicPr>
          <p:cNvPr id="9230" name="Picture 25" descr="Bauernb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725" y="5867400"/>
            <a:ext cx="5349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20"/>
          <p:cNvSpPr txBox="1">
            <a:spLocks noChangeArrowheads="1"/>
          </p:cNvSpPr>
          <p:nvPr/>
        </p:nvSpPr>
        <p:spPr bwMode="auto">
          <a:xfrm>
            <a:off x="2514600" y="5334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 bài hát: Chú ếch con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                  Nhạc và lời: Phan Nhân</a:t>
            </a:r>
          </a:p>
        </p:txBody>
      </p:sp>
      <p:sp>
        <p:nvSpPr>
          <p:cNvPr id="9232" name="Text Box 7"/>
          <p:cNvSpPr txBox="1">
            <a:spLocks noChangeArrowheads="1"/>
          </p:cNvSpPr>
          <p:nvPr/>
        </p:nvSpPr>
        <p:spPr bwMode="auto">
          <a:xfrm>
            <a:off x="2840038" y="76200"/>
            <a:ext cx="340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TUẦN 29 – TIẾT 29 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457200" y="12954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Lời 1:</a:t>
            </a:r>
          </a:p>
        </p:txBody>
      </p:sp>
      <p:sp>
        <p:nvSpPr>
          <p:cNvPr id="9234" name="Text Box 15"/>
          <p:cNvSpPr txBox="1">
            <a:spLocks noChangeArrowheads="1"/>
          </p:cNvSpPr>
          <p:nvPr/>
        </p:nvSpPr>
        <p:spPr bwMode="auto">
          <a:xfrm>
            <a:off x="4876800" y="1752600"/>
            <a:ext cx="4191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Kìa chú là chú ếch con.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Bé ngoan là ngoan nhất nhà.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Chú học thuộc bài xong rồi 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Chú hát thi cùng họa mi.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Bao nhiêu chúchim ri.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Cùng bao cô cá rô phi.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Nghe tiếng hát mê li.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Cùng vui thích chí cười khì.</a:t>
            </a: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4876800" y="12954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Lời 2:</a:t>
            </a:r>
          </a:p>
        </p:txBody>
      </p:sp>
      <p:pic>
        <p:nvPicPr>
          <p:cNvPr id="21" name="22 Track 2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val 6"/>
          <p:cNvSpPr>
            <a:spLocks noChangeArrowheads="1"/>
          </p:cNvSpPr>
          <p:nvPr/>
        </p:nvSpPr>
        <p:spPr bwMode="auto">
          <a:xfrm>
            <a:off x="0" y="5954713"/>
            <a:ext cx="5334000" cy="674687"/>
          </a:xfrm>
          <a:prstGeom prst="ellipse">
            <a:avLst/>
          </a:prstGeom>
          <a:gradFill rotWithShape="1">
            <a:gsLst>
              <a:gs pos="0">
                <a:srgbClr val="CC6600">
                  <a:alpha val="74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8" descr="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0"/>
            <a:ext cx="22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hummingbirds_hovering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1219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34400" y="7620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04800" y="21336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 descr="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14478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3352800" y="152400"/>
            <a:ext cx="1981200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</a:rPr>
              <a:t>Trò chơi: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1219200" y="838200"/>
            <a:ext cx="748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A00"/>
                </a:solidFill>
              </a:rPr>
              <a:t>- Con vật nào dưới đây không có trong bài hát Chú ếch con.</a:t>
            </a:r>
          </a:p>
        </p:txBody>
      </p:sp>
      <p:sp>
        <p:nvSpPr>
          <p:cNvPr id="10251" name="Oval 24"/>
          <p:cNvSpPr>
            <a:spLocks noChangeArrowheads="1"/>
          </p:cNvSpPr>
          <p:nvPr/>
        </p:nvSpPr>
        <p:spPr bwMode="auto">
          <a:xfrm>
            <a:off x="914400" y="2667000"/>
            <a:ext cx="1447800" cy="457200"/>
          </a:xfrm>
          <a:prstGeom prst="ellipse">
            <a:avLst/>
          </a:prstGeom>
          <a:solidFill>
            <a:srgbClr val="008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Họa mi</a:t>
            </a:r>
          </a:p>
        </p:txBody>
      </p:sp>
      <p:sp>
        <p:nvSpPr>
          <p:cNvPr id="10252" name="Oval 25"/>
          <p:cNvSpPr>
            <a:spLocks noChangeArrowheads="1"/>
          </p:cNvSpPr>
          <p:nvPr/>
        </p:nvSpPr>
        <p:spPr bwMode="auto">
          <a:xfrm>
            <a:off x="5105400" y="2590800"/>
            <a:ext cx="1295400" cy="609600"/>
          </a:xfrm>
          <a:prstGeom prst="ellipse">
            <a:avLst/>
          </a:prstGeom>
          <a:solidFill>
            <a:srgbClr val="008A00"/>
          </a:solidFill>
          <a:ln w="9525">
            <a:solidFill>
              <a:srgbClr val="008A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Rô ron</a:t>
            </a:r>
          </a:p>
        </p:txBody>
      </p:sp>
      <p:sp>
        <p:nvSpPr>
          <p:cNvPr id="10253" name="Oval 26"/>
          <p:cNvSpPr>
            <a:spLocks noChangeArrowheads="1"/>
          </p:cNvSpPr>
          <p:nvPr/>
        </p:nvSpPr>
        <p:spPr bwMode="auto">
          <a:xfrm>
            <a:off x="2971800" y="2514600"/>
            <a:ext cx="1371600" cy="533400"/>
          </a:xfrm>
          <a:prstGeom prst="ellipse">
            <a:avLst/>
          </a:prstGeom>
          <a:solidFill>
            <a:srgbClr val="008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Rô phi</a:t>
            </a:r>
          </a:p>
        </p:txBody>
      </p:sp>
      <p:sp>
        <p:nvSpPr>
          <p:cNvPr id="10254" name="Oval 27"/>
          <p:cNvSpPr>
            <a:spLocks noChangeArrowheads="1"/>
          </p:cNvSpPr>
          <p:nvPr/>
        </p:nvSpPr>
        <p:spPr bwMode="auto">
          <a:xfrm>
            <a:off x="2438400" y="5410200"/>
            <a:ext cx="1371600" cy="609600"/>
          </a:xfrm>
          <a:prstGeom prst="ellipse">
            <a:avLst/>
          </a:prstGeom>
          <a:solidFill>
            <a:srgbClr val="008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Chích</a:t>
            </a:r>
            <a:r>
              <a:rPr lang="en-US" sz="2000">
                <a:solidFill>
                  <a:srgbClr val="FFFF66"/>
                </a:solidFill>
              </a:rPr>
              <a:t> </a:t>
            </a:r>
            <a:r>
              <a:rPr lang="en-US" sz="2000"/>
              <a:t>chòe</a:t>
            </a:r>
          </a:p>
        </p:txBody>
      </p:sp>
      <p:sp>
        <p:nvSpPr>
          <p:cNvPr id="10255" name="Oval 28"/>
          <p:cNvSpPr>
            <a:spLocks noChangeArrowheads="1"/>
          </p:cNvSpPr>
          <p:nvPr/>
        </p:nvSpPr>
        <p:spPr bwMode="auto">
          <a:xfrm>
            <a:off x="609600" y="5181600"/>
            <a:ext cx="990600" cy="533400"/>
          </a:xfrm>
          <a:prstGeom prst="ellipse">
            <a:avLst/>
          </a:prstGeom>
          <a:solidFill>
            <a:srgbClr val="008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Chim ri</a:t>
            </a:r>
          </a:p>
        </p:txBody>
      </p:sp>
      <p:sp>
        <p:nvSpPr>
          <p:cNvPr id="10256" name="Oval 29"/>
          <p:cNvSpPr>
            <a:spLocks noChangeArrowheads="1"/>
          </p:cNvSpPr>
          <p:nvPr/>
        </p:nvSpPr>
        <p:spPr bwMode="auto">
          <a:xfrm>
            <a:off x="4419600" y="5257800"/>
            <a:ext cx="1219200" cy="838200"/>
          </a:xfrm>
          <a:prstGeom prst="ellipse">
            <a:avLst/>
          </a:prstGeom>
          <a:solidFill>
            <a:srgbClr val="008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Trê non</a:t>
            </a:r>
          </a:p>
        </p:txBody>
      </p:sp>
      <p:sp>
        <p:nvSpPr>
          <p:cNvPr id="10257" name="Oval 30"/>
          <p:cNvSpPr>
            <a:spLocks noChangeArrowheads="1"/>
          </p:cNvSpPr>
          <p:nvPr/>
        </p:nvSpPr>
        <p:spPr bwMode="auto">
          <a:xfrm>
            <a:off x="6705600" y="5257800"/>
            <a:ext cx="1371600" cy="533400"/>
          </a:xfrm>
          <a:prstGeom prst="ellipse">
            <a:avLst/>
          </a:prstGeom>
          <a:solidFill>
            <a:srgbClr val="008A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Chích</a:t>
            </a:r>
            <a:r>
              <a:rPr lang="en-US" sz="2000">
                <a:solidFill>
                  <a:srgbClr val="FFFF66"/>
                </a:solidFill>
              </a:rPr>
              <a:t> </a:t>
            </a:r>
            <a:r>
              <a:rPr lang="en-US" sz="2000"/>
              <a:t>bông</a:t>
            </a:r>
          </a:p>
        </p:txBody>
      </p:sp>
      <p:sp>
        <p:nvSpPr>
          <p:cNvPr id="10258" name="Oval 31"/>
          <p:cNvSpPr>
            <a:spLocks noChangeArrowheads="1"/>
          </p:cNvSpPr>
          <p:nvPr/>
        </p:nvSpPr>
        <p:spPr bwMode="auto">
          <a:xfrm>
            <a:off x="7162800" y="2590800"/>
            <a:ext cx="1524000" cy="533400"/>
          </a:xfrm>
          <a:prstGeom prst="ellipse">
            <a:avLst/>
          </a:prstGeom>
          <a:solidFill>
            <a:srgbClr val="008A00"/>
          </a:solidFill>
          <a:ln w="9525">
            <a:solidFill>
              <a:srgbClr val="008A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Cá kèo</a:t>
            </a:r>
          </a:p>
        </p:txBody>
      </p:sp>
      <p:pic>
        <p:nvPicPr>
          <p:cNvPr id="10259" name="Picture 32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962400"/>
            <a:ext cx="1371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33" descr="images (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6764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34" descr="images (2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676400"/>
            <a:ext cx="1676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35" descr="images (3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600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36" descr="images (4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3962400"/>
            <a:ext cx="13858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37" descr="images (5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3962400"/>
            <a:ext cx="19812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38" descr="images (6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0" y="40386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39" descr="images (7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1676400"/>
            <a:ext cx="1752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472</Words>
  <Application>Microsoft Office PowerPoint</Application>
  <PresentationFormat>On-screen Show (4:3)</PresentationFormat>
  <Paragraphs>84</Paragraphs>
  <Slides>12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347</cp:revision>
  <dcterms:created xsi:type="dcterms:W3CDTF">2009-11-11T16:15:09Z</dcterms:created>
  <dcterms:modified xsi:type="dcterms:W3CDTF">2019-12-04T00:38:18Z</dcterms:modified>
</cp:coreProperties>
</file>