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9" r:id="rId4"/>
    <p:sldId id="271" r:id="rId5"/>
    <p:sldId id="256" r:id="rId6"/>
    <p:sldId id="504" r:id="rId7"/>
    <p:sldId id="507" r:id="rId8"/>
    <p:sldId id="257" r:id="rId9"/>
    <p:sldId id="258" r:id="rId10"/>
    <p:sldId id="506" r:id="rId11"/>
    <p:sldId id="508" r:id="rId12"/>
    <p:sldId id="509" r:id="rId13"/>
    <p:sldId id="510" r:id="rId14"/>
    <p:sldId id="511" r:id="rId15"/>
    <p:sldId id="512" r:id="rId16"/>
    <p:sldId id="513" r:id="rId17"/>
    <p:sldId id="273" r:id="rId18"/>
    <p:sldId id="274" r:id="rId19"/>
    <p:sldId id="502" r:id="rId20"/>
    <p:sldId id="276" r:id="rId21"/>
    <p:sldId id="516" r:id="rId22"/>
    <p:sldId id="277" r:id="rId23"/>
    <p:sldId id="278" r:id="rId24"/>
    <p:sldId id="263" r:id="rId25"/>
    <p:sldId id="262" r:id="rId26"/>
    <p:sldId id="279" r:id="rId27"/>
    <p:sldId id="267" r:id="rId28"/>
    <p:sldId id="514" r:id="rId29"/>
    <p:sldId id="503" r:id="rId30"/>
    <p:sldId id="505" r:id="rId31"/>
    <p:sldId id="26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99FF33"/>
    <a:srgbClr val="00FF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74" autoAdjust="0"/>
    <p:restoredTop sz="94660"/>
  </p:normalViewPr>
  <p:slideViewPr>
    <p:cSldViewPr>
      <p:cViewPr varScale="1">
        <p:scale>
          <a:sx n="69" d="100"/>
          <a:sy n="69" d="100"/>
        </p:scale>
        <p:origin x="-504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0E6A30-7111-4B57-87A9-AE1AA8DDE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A80517-2C9F-421F-B5B3-D8D474D5E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F4C263-26C6-43FC-83B4-C184088A7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9377533-6FED-4825-BE22-16B3EB51BFC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83056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BB8CA4-D939-4E92-B732-9B75C4509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D7D542-873D-44F1-B544-52B579C91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B6B2C0-6A57-4F60-8F09-2F19C1CC4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E3C09B0-4BC6-49F8-87AD-B5787056C62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80329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F26DDD-0695-4144-8742-A061D3C45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93E7CE-5918-418F-83DD-04C46D3B8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C38921-6317-485E-815D-1431B31F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F840800-201F-4162-B6D1-E3973CED8A5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51449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7B7B3A7-C869-41FB-8C15-4EA0EAF1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0AD0881-73F6-410A-BABA-37521CA80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EB3A6B-69B2-49F7-91E7-48B8FE7A3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B8A2BB6-354A-4DFD-A5D2-586E4ADEA4F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17031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3941102-8B9C-4B3E-9581-12300F794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D5768B3-0DA2-499B-94AB-CFD97356C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DDB6DBF-C343-481C-B0A3-81E3C05E9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C045F8A-5138-48B0-A60A-095FF834071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28035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22483E1-A72A-4E41-BAEC-3DB3A518C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C2195AF-C17E-4A46-B9D4-6E9207386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8E8A848-3059-4842-99EA-D5588BF75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F6B410B-99C3-4C93-9E14-076276E55D5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57622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A6FB144-379B-4F89-B213-7BBAFC1E7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CA61BFD-B6AC-4C56-8318-7135903FD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A9FF418-B284-480F-B056-1814E51BB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73B7E07-EC94-4539-AD44-478ABFE7074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64524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24B97BA-0E7A-46FE-8B00-E511B6860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DFA3A7-B9BE-4082-8ACA-93D967E14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7274BF-9C48-4E53-9B4C-F4F8B4E9B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2DEE4A4-D3F7-4E9C-85FD-75AFEF012DD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45261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C94B9D3-4E96-4EA8-8F97-271921933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58DFB8-BBD8-4126-A6C0-710F963CE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53A021C-1259-4448-AFDB-E70A80A92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3338BD5-C67C-45F5-98B6-DDC6A6FC519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434590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B9C120-0CB9-47AF-9784-943293ABB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3AEAE0-0EF9-4F92-8BD1-F896E7611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214837-0426-409D-9B78-5AAF0F77D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734813A-11FC-4B68-AF56-1B9B4023F86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44835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C17875-12A6-4B8A-A892-7F71E9D60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2000C2-115C-4AA8-A581-3B3AC9F46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38F961-6FCA-40EA-BF12-CFB7A3A4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07B1CA6-4AB8-428C-AFB5-3D426131516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40263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DFC5601-E10F-4DE4-A6E4-C531412DDB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1CE0D21-20EB-47C2-AA82-ED49E2AA5B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0E8D159-F5DA-4DD0-92B2-79DF1C33D5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91B396-A0B1-4325-B73C-D33EF49FA31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004983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2C26B64-3B7D-4BD1-8036-95469A5231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61DFAF3-E7DA-4B4C-BA4A-ABA9ACFE5A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2CFEF30-DCD5-4EC6-9B75-5FC85B970F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6AF83F-4F32-47E6-AF87-701380B2DD4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56366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0"/>
            <a:ext cx="1051560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7E6DB27-EAF8-440D-9733-53942EA59C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199EEB7-6381-4554-90BC-999087DC0B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BCA1683-338D-43DB-A8AB-189F3DC42F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B1BD8-D235-49C7-BFFD-B33FBE13C69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887410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767F147-99ED-43C8-B597-FCD53074B4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25AAE69-23DE-42B4-9C92-166F7D8D9B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C95C5A9-5522-4AFD-96AD-0F0E49F4BA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550415-CC23-40FA-BFE8-9EE3988F2D2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420702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365126"/>
            <a:ext cx="1051560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21" y="1681163"/>
            <a:ext cx="515831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21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8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00224734-AC02-4470-A9F1-942742FC8C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3D0D2D15-4520-46C0-9EFC-AABAA57621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0BBFB9D4-4D31-4671-BA86-64B8AD9E7D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695543-0960-4692-9FE0-840A1FB2926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729715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4A1C879D-934E-4619-A3A8-2DED439AAE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9A04DE0B-39AC-4990-A5D2-0C579390B3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91CAB4AA-29BC-4B0B-8002-7D33B5B564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F8EE5D-777B-4721-817F-167A988AA1A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2298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9ED0E594-7930-43E6-971E-85B1EDEACE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A3A6F492-5B27-45D5-B43D-B0F34B72D6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ED17095E-C91F-4DD9-BAC6-9EE4E67F0B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B0ACE2-320D-41BB-8F41-C1E5C7971A6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01405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199"/>
            <a:ext cx="3932767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8" y="987428"/>
            <a:ext cx="617220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3"/>
            <a:ext cx="3932767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A612C8A-BA69-43F5-8B1B-41ADFAF324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6DFA8E4-F195-44A8-838B-226A464C54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F31EFF9-E484-4864-A1C3-4C09EA8935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EC65B6-B067-4816-85FA-BD84F916070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690775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199"/>
            <a:ext cx="3932767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8" y="987428"/>
            <a:ext cx="617220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3"/>
            <a:ext cx="3932767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919A562-77F1-4A20-B1EB-2058A6F80C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BC3ED05-D202-4D70-85A2-1FBBEBCAE2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367DBA5-65D7-4F73-AB5A-6F9CDAC0B1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475CC1-B49C-4C2F-AAF5-FC488D9AE23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54675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40EA3D3-E890-4719-A003-3115EBF0EA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0088F99-9CB4-49FE-ADD9-01205F7604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9D547A8-A376-4CF1-8485-C10948F566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621686-61E8-4AC0-A1EF-005B55F9F81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54775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39"/>
            <a:ext cx="274320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6BD3D7A-929C-48CA-B3FA-A8D9196F4A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9C1984C-532D-4189-B956-830614B741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1D37726-97D5-4045-A167-90F5A30F9B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9AFF13-A127-4731-8CE4-782F2F78F2D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748029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6A54F8C3-9C99-4291-B5B8-22E823DF6B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4AE59AD9-0BC8-4BF5-9A2D-39A87D607B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D7950387-62F9-4EF5-92B9-7E956C9568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18EB9E-00C6-4A03-8FCC-992E7CD788B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371237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3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20ACF0D4-030B-4690-AD90-CC766DA510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391B4919-5D02-46D4-8FE1-5EBCB441D6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896E4BB8-EF68-4CEE-B232-FE1F7772F7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24A06B-B7BB-408F-9CCF-5B4FAF8D32A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68816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7EC6D884-09DE-443C-9DE1-6678511FA2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A6ABC4D9-75A2-418E-9BA0-1258750D23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58F51858-ED7E-44FD-AA69-E05E7939EDF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CADC763A-5DB6-4C15-AC5D-3F304543EF8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1B57CA39-70D3-4A8D-870B-7F81F10379C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E58976D-7A2A-4AE1-B6DD-427A48184E7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0395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D1F56356-03B7-4D20-9CB6-8609F7F7FB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10306" y="274638"/>
            <a:ext cx="1097138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xmlns="" id="{C33BEA45-1BA9-4DF5-9612-A03650F67B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10306" y="1600201"/>
            <a:ext cx="1097138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xmlns="" id="{94D64430-42F9-49CA-B153-EDC72AAEA22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0306" y="6245225"/>
            <a:ext cx="2843389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xmlns="" id="{B914FF77-0FDF-4946-81B5-5198065AEA7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306" y="6245225"/>
            <a:ext cx="3859389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xmlns="" id="{FC186472-A71C-4A90-B853-BBFCD736F3E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306" y="6245225"/>
            <a:ext cx="2843389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fld id="{EADB6539-4B2B-4DE3-8E2A-53651D37CBD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0797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FFFF00"/>
            </a:gs>
            <a:gs pos="46000">
              <a:schemeClr val="accent1">
                <a:lumMod val="45000"/>
                <a:lumOff val="55000"/>
              </a:schemeClr>
            </a:gs>
            <a:gs pos="75000">
              <a:srgbClr val="00FF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xmlns="" id="{0D8AC352-46EC-44B1-BFA6-DA070B736640}"/>
              </a:ext>
            </a:extLst>
          </p:cNvPr>
          <p:cNvSpPr txBox="1"/>
          <p:nvPr/>
        </p:nvSpPr>
        <p:spPr>
          <a:xfrm>
            <a:off x="4419600" y="1981200"/>
            <a:ext cx="6283122" cy="67845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altLang="zh-CN" sz="7200" b="1" i="1" dirty="0">
                <a:solidFill>
                  <a:srgbClr val="FF0000"/>
                </a:solidFill>
                <a:latin typeface="Segoe UI" pitchFamily="18" charset="0"/>
                <a:cs typeface="Segoe UI" pitchFamily="18" charset="0"/>
              </a:rPr>
              <a:t>ÂM NHẠC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B1AC84C-E129-4662-96B1-12B942041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4471401" cy="113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236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460612"/>
            <a:ext cx="3916521" cy="7258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Con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chim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non</a:t>
            </a:r>
          </a:p>
        </p:txBody>
      </p:sp>
      <p:sp>
        <p:nvSpPr>
          <p:cNvPr id="1030" name="TextBox 1">
            <a:extLst>
              <a:ext uri="{FF2B5EF4-FFF2-40B4-BE49-F238E27FC236}">
                <a16:creationId xmlns:a16="http://schemas.microsoft.com/office/drawing/2014/main" xmlns="" id="{AB7702BC-CEE4-4F4E-9104-C7B53AAF7514}"/>
              </a:ext>
            </a:extLst>
          </p:cNvPr>
          <p:cNvSpPr txBox="1"/>
          <p:nvPr/>
        </p:nvSpPr>
        <p:spPr>
          <a:xfrm>
            <a:off x="8001000" y="1268671"/>
            <a:ext cx="1822615" cy="54104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Dân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ca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Pháp</a:t>
            </a:r>
          </a:p>
        </p:txBody>
      </p:sp>
      <p:pic>
        <p:nvPicPr>
          <p:cNvPr id="1032" name="Picture 1031">
            <a:extLst>
              <a:ext uri="{FF2B5EF4-FFF2-40B4-BE49-F238E27FC236}">
                <a16:creationId xmlns:a16="http://schemas.microsoft.com/office/drawing/2014/main" xmlns="" id="{78072FF2-29E1-4631-BCD7-8B525C152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754" y="481894"/>
            <a:ext cx="1066800" cy="10991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66B8E38-46B7-4002-B867-51A5CFDA642B}"/>
              </a:ext>
            </a:extLst>
          </p:cNvPr>
          <p:cNvSpPr txBox="1"/>
          <p:nvPr/>
        </p:nvSpPr>
        <p:spPr>
          <a:xfrm>
            <a:off x="1219200" y="2192045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1,2: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xmlns="" id="{6A193A05-CEEE-414E-805C-AF6749F99506}"/>
              </a:ext>
            </a:extLst>
          </p:cNvPr>
          <p:cNvSpPr txBox="1"/>
          <p:nvPr/>
        </p:nvSpPr>
        <p:spPr>
          <a:xfrm>
            <a:off x="2514600" y="3002933"/>
            <a:ext cx="8458200" cy="3123932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812800" algn="l"/>
              </a:tabLst>
            </a:pPr>
            <a:r>
              <a:rPr lang="en-US" altLang="zh-CN" sz="3200" b="1" dirty="0" err="1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Bình</a:t>
            </a:r>
            <a:r>
              <a:rPr lang="en-US" altLang="zh-CN" sz="3200" b="1" dirty="0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 </a:t>
            </a:r>
            <a:r>
              <a:rPr lang="en-US" altLang="zh-CN" sz="3200" b="1" dirty="0" err="1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minh</a:t>
            </a:r>
            <a:r>
              <a:rPr lang="en-US" altLang="zh-CN" sz="3200" b="1" dirty="0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 </a:t>
            </a:r>
            <a:r>
              <a:rPr lang="en-US" altLang="zh-CN" sz="3200" b="1" dirty="0" err="1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lên</a:t>
            </a:r>
            <a:r>
              <a:rPr lang="en-US" altLang="zh-CN" sz="3200" b="1" dirty="0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 </a:t>
            </a:r>
            <a:r>
              <a:rPr lang="en-US" altLang="zh-CN" sz="3200" b="1" dirty="0" err="1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có</a:t>
            </a:r>
            <a:r>
              <a:rPr lang="en-US" altLang="zh-CN" sz="3200" b="1" dirty="0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 con </a:t>
            </a:r>
            <a:r>
              <a:rPr lang="en-US" altLang="zh-CN" sz="3200" b="1" dirty="0" err="1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chim</a:t>
            </a:r>
            <a:r>
              <a:rPr lang="en-US" altLang="zh-CN" sz="3200" b="1" dirty="0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 non.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812800" algn="l"/>
              </a:tabLst>
            </a:pPr>
            <a:r>
              <a:rPr lang="en-US" altLang="zh-CN" sz="3200" b="1" dirty="0" err="1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Hòa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tiếng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hót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véo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von.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812800" algn="l"/>
              </a:tabLst>
            </a:pPr>
            <a:r>
              <a:rPr lang="en-US" altLang="zh-CN" sz="3200" b="1" dirty="0" err="1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Hòa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tiếng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hót</a:t>
            </a:r>
            <a:r>
              <a:rPr lang="en-US" altLang="zh-CN" sz="3200" b="1" dirty="0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 </a:t>
            </a:r>
            <a:r>
              <a:rPr lang="en-US" altLang="zh-CN" sz="3200" b="1" dirty="0" err="1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véo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von.</a:t>
            </a:r>
            <a:endParaRPr lang="en-US" altLang="zh-CN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812800" algn="l"/>
              </a:tabLst>
            </a:pPr>
            <a:r>
              <a:rPr lang="en-US" altLang="zh-CN" sz="3200" b="1" dirty="0" err="1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Giọng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hót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vui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say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sưa.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812800" algn="l"/>
              </a:tabLst>
            </a:pPr>
            <a:r>
              <a:rPr lang="en-US" altLang="zh-CN" sz="3200" b="1" dirty="0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1549324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7739" y="205695"/>
            <a:ext cx="3916521" cy="7258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Con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chim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non</a:t>
            </a:r>
          </a:p>
        </p:txBody>
      </p:sp>
      <p:sp>
        <p:nvSpPr>
          <p:cNvPr id="1028" name="TextBox 1"/>
          <p:cNvSpPr txBox="1"/>
          <p:nvPr/>
        </p:nvSpPr>
        <p:spPr>
          <a:xfrm>
            <a:off x="2853397" y="2667000"/>
            <a:ext cx="8458200" cy="1831271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12800" algn="l"/>
              </a:tabLst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Này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chim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ơi,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hát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lên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cho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vang.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12800" algn="l"/>
              </a:tabLst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Lời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thân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ái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thiết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tha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12800" algn="l"/>
              </a:tabLst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			</a:t>
            </a:r>
          </a:p>
        </p:txBody>
      </p:sp>
      <p:sp>
        <p:nvSpPr>
          <p:cNvPr id="1030" name="TextBox 1">
            <a:extLst>
              <a:ext uri="{FF2B5EF4-FFF2-40B4-BE49-F238E27FC236}">
                <a16:creationId xmlns:a16="http://schemas.microsoft.com/office/drawing/2014/main" xmlns="" id="{AB7702BC-CEE4-4F4E-9104-C7B53AAF7514}"/>
              </a:ext>
            </a:extLst>
          </p:cNvPr>
          <p:cNvSpPr txBox="1"/>
          <p:nvPr/>
        </p:nvSpPr>
        <p:spPr>
          <a:xfrm>
            <a:off x="8033665" y="731135"/>
            <a:ext cx="1822615" cy="54104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Dân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ca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Pháp</a:t>
            </a:r>
          </a:p>
        </p:txBody>
      </p:sp>
      <p:pic>
        <p:nvPicPr>
          <p:cNvPr id="1032" name="Picture 1031">
            <a:extLst>
              <a:ext uri="{FF2B5EF4-FFF2-40B4-BE49-F238E27FC236}">
                <a16:creationId xmlns:a16="http://schemas.microsoft.com/office/drawing/2014/main" xmlns="" id="{78072FF2-29E1-4631-BCD7-8B525C152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273973"/>
            <a:ext cx="1066800" cy="10991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7B86D48-1858-4B7C-9BD6-17C637D200DC}"/>
              </a:ext>
            </a:extLst>
          </p:cNvPr>
          <p:cNvSpPr txBox="1"/>
          <p:nvPr/>
        </p:nvSpPr>
        <p:spPr>
          <a:xfrm>
            <a:off x="990600" y="1932312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906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7739" y="205695"/>
            <a:ext cx="3916521" cy="7258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Con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chim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non</a:t>
            </a:r>
          </a:p>
        </p:txBody>
      </p:sp>
      <p:sp>
        <p:nvSpPr>
          <p:cNvPr id="1028" name="TextBox 1"/>
          <p:cNvSpPr txBox="1"/>
          <p:nvPr/>
        </p:nvSpPr>
        <p:spPr>
          <a:xfrm>
            <a:off x="2667000" y="2836530"/>
            <a:ext cx="8458200" cy="118494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12800" algn="l"/>
              </a:tabLst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Rộn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vang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tới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chốn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xa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.</a:t>
            </a:r>
            <a:endParaRPr lang="en-US" altLang="zh-CN" sz="3200" b="1" dirty="0">
              <a:solidFill>
                <a:srgbClr val="000099"/>
              </a:solidFill>
              <a:latin typeface="Segoe UI" pitchFamily="18" charset="0"/>
              <a:ea typeface="宋体" panose="02010600030101010101" pitchFamily="2" charset="-122"/>
              <a:cs typeface="Segoe UI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12800" algn="l"/>
              </a:tabLst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Càng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mến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yêu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quê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nhà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.</a:t>
            </a:r>
          </a:p>
        </p:txBody>
      </p:sp>
      <p:sp>
        <p:nvSpPr>
          <p:cNvPr id="1030" name="TextBox 1">
            <a:extLst>
              <a:ext uri="{FF2B5EF4-FFF2-40B4-BE49-F238E27FC236}">
                <a16:creationId xmlns:a16="http://schemas.microsoft.com/office/drawing/2014/main" xmlns="" id="{AB7702BC-CEE4-4F4E-9104-C7B53AAF7514}"/>
              </a:ext>
            </a:extLst>
          </p:cNvPr>
          <p:cNvSpPr txBox="1"/>
          <p:nvPr/>
        </p:nvSpPr>
        <p:spPr>
          <a:xfrm>
            <a:off x="8305800" y="1102944"/>
            <a:ext cx="1822615" cy="54104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Dân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ca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Pháp</a:t>
            </a:r>
          </a:p>
        </p:txBody>
      </p:sp>
      <p:pic>
        <p:nvPicPr>
          <p:cNvPr id="1032" name="Picture 1031">
            <a:extLst>
              <a:ext uri="{FF2B5EF4-FFF2-40B4-BE49-F238E27FC236}">
                <a16:creationId xmlns:a16="http://schemas.microsoft.com/office/drawing/2014/main" xmlns="" id="{78072FF2-29E1-4631-BCD7-8B525C152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45" y="381976"/>
            <a:ext cx="1066800" cy="10991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BFA63EF-6B30-4F84-BB9E-C05331A2B038}"/>
              </a:ext>
            </a:extLst>
          </p:cNvPr>
          <p:cNvSpPr txBox="1"/>
          <p:nvPr/>
        </p:nvSpPr>
        <p:spPr>
          <a:xfrm>
            <a:off x="876300" y="231121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991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7739" y="205695"/>
            <a:ext cx="3916521" cy="7258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Con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chim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non</a:t>
            </a:r>
          </a:p>
        </p:txBody>
      </p:sp>
      <p:sp>
        <p:nvSpPr>
          <p:cNvPr id="1028" name="TextBox 1"/>
          <p:cNvSpPr txBox="1"/>
          <p:nvPr/>
        </p:nvSpPr>
        <p:spPr>
          <a:xfrm>
            <a:off x="2743200" y="2362200"/>
            <a:ext cx="9867899" cy="2477601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12800" algn="l"/>
              </a:tabLst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Này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chim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ơi,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hát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lên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cho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vang.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12800" algn="l"/>
              </a:tabLst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Lời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thân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ái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thiết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tha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12800" algn="l"/>
              </a:tabLst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Rộn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vang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tới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chốn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xa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Segoe UI" pitchFamily="18" charset="0"/>
              <a:ea typeface="宋体" panose="02010600030101010101" pitchFamily="2" charset="-122"/>
              <a:cs typeface="Segoe UI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12800" algn="l"/>
              </a:tabLst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Càng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mến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yêu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quê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nhà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.</a:t>
            </a:r>
          </a:p>
        </p:txBody>
      </p:sp>
      <p:sp>
        <p:nvSpPr>
          <p:cNvPr id="1030" name="TextBox 1">
            <a:extLst>
              <a:ext uri="{FF2B5EF4-FFF2-40B4-BE49-F238E27FC236}">
                <a16:creationId xmlns:a16="http://schemas.microsoft.com/office/drawing/2014/main" xmlns="" id="{AB7702BC-CEE4-4F4E-9104-C7B53AAF7514}"/>
              </a:ext>
            </a:extLst>
          </p:cNvPr>
          <p:cNvSpPr txBox="1"/>
          <p:nvPr/>
        </p:nvSpPr>
        <p:spPr>
          <a:xfrm>
            <a:off x="8033665" y="731135"/>
            <a:ext cx="1822615" cy="54104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Dân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ca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Pháp</a:t>
            </a:r>
          </a:p>
        </p:txBody>
      </p:sp>
      <p:pic>
        <p:nvPicPr>
          <p:cNvPr id="1032" name="Picture 1031">
            <a:extLst>
              <a:ext uri="{FF2B5EF4-FFF2-40B4-BE49-F238E27FC236}">
                <a16:creationId xmlns:a16="http://schemas.microsoft.com/office/drawing/2014/main" xmlns="" id="{78072FF2-29E1-4631-BCD7-8B525C152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273973"/>
            <a:ext cx="1066800" cy="10991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10A5F42-70C9-45B3-A215-0553979E33C4}"/>
              </a:ext>
            </a:extLst>
          </p:cNvPr>
          <p:cNvSpPr txBox="1"/>
          <p:nvPr/>
        </p:nvSpPr>
        <p:spPr>
          <a:xfrm>
            <a:off x="952500" y="183688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3,4: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679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7739" y="205695"/>
            <a:ext cx="3916521" cy="7258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Con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chim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non</a:t>
            </a:r>
          </a:p>
        </p:txBody>
      </p:sp>
      <p:sp>
        <p:nvSpPr>
          <p:cNvPr id="1028" name="TextBox 1"/>
          <p:cNvSpPr txBox="1"/>
          <p:nvPr/>
        </p:nvSpPr>
        <p:spPr>
          <a:xfrm>
            <a:off x="1866899" y="1456975"/>
            <a:ext cx="8458200" cy="5062924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12800" algn="l"/>
              </a:tabLst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Bình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minh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lên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có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con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chim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non.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12800" algn="l"/>
              </a:tabLst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Hòa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tiếng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hót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véo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von.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12800" algn="l"/>
              </a:tabLst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Hòa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tiếng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hót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véo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von.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12800" algn="l"/>
              </a:tabLst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Giọng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hót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vui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say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sưa.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12800" algn="l"/>
              </a:tabLst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			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Này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chim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ơi,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hát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lên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cho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vang.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12800" algn="l"/>
              </a:tabLst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			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Lời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thân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ái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thiết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tha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12800" algn="l"/>
              </a:tabLst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			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Rộn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vang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tới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chốn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xa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Segoe UI" pitchFamily="18" charset="0"/>
              <a:ea typeface="宋体" panose="02010600030101010101" pitchFamily="2" charset="-122"/>
              <a:cs typeface="Segoe UI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12800" algn="l"/>
              </a:tabLst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			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Càng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mến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yêu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quê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nhà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.</a:t>
            </a:r>
          </a:p>
        </p:txBody>
      </p:sp>
      <p:sp>
        <p:nvSpPr>
          <p:cNvPr id="1030" name="TextBox 1">
            <a:extLst>
              <a:ext uri="{FF2B5EF4-FFF2-40B4-BE49-F238E27FC236}">
                <a16:creationId xmlns:a16="http://schemas.microsoft.com/office/drawing/2014/main" xmlns="" id="{AB7702BC-CEE4-4F4E-9104-C7B53AAF7514}"/>
              </a:ext>
            </a:extLst>
          </p:cNvPr>
          <p:cNvSpPr txBox="1"/>
          <p:nvPr/>
        </p:nvSpPr>
        <p:spPr>
          <a:xfrm>
            <a:off x="8033665" y="731135"/>
            <a:ext cx="1822615" cy="54104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Dân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ca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Pháp</a:t>
            </a:r>
          </a:p>
        </p:txBody>
      </p:sp>
      <p:pic>
        <p:nvPicPr>
          <p:cNvPr id="1032" name="Picture 1031">
            <a:extLst>
              <a:ext uri="{FF2B5EF4-FFF2-40B4-BE49-F238E27FC236}">
                <a16:creationId xmlns:a16="http://schemas.microsoft.com/office/drawing/2014/main" xmlns="" id="{78072FF2-29E1-4631-BCD7-8B525C152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273973"/>
            <a:ext cx="1066800" cy="109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17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7739" y="205695"/>
            <a:ext cx="3916521" cy="7258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Con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chim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non</a:t>
            </a:r>
          </a:p>
        </p:txBody>
      </p:sp>
      <p:sp>
        <p:nvSpPr>
          <p:cNvPr id="1028" name="TextBox 1"/>
          <p:cNvSpPr txBox="1"/>
          <p:nvPr/>
        </p:nvSpPr>
        <p:spPr>
          <a:xfrm>
            <a:off x="1866899" y="1469870"/>
            <a:ext cx="8458200" cy="5062924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12800" algn="l"/>
              </a:tabLst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Bình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minh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lên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có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con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chim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non.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12800" algn="l"/>
              </a:tabLst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Hòa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tiếng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hót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véo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von.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12800" algn="l"/>
              </a:tabLst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Hòa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tiếng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hót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véo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von.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12800" algn="l"/>
              </a:tabLst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Giọng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hót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vui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say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sưa.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12800" algn="l"/>
              </a:tabLst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			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Này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chim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ơi,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hát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lên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cho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vang.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12800" algn="l"/>
              </a:tabLst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			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Lời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thân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ái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thiết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tha</a:t>
            </a:r>
            <a:r>
              <a:rPr lang="en-US" altLang="zh-CN" sz="3200" b="1" dirty="0">
                <a:solidFill>
                  <a:srgbClr val="FF0000"/>
                </a:solidFill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.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itchFamily="18" charset="0"/>
              <a:ea typeface="宋体" panose="02010600030101010101" pitchFamily="2" charset="-122"/>
              <a:cs typeface="Segoe UI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12800" algn="l"/>
              </a:tabLst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			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Rộn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vang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tới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chốn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xa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itchFamily="18" charset="0"/>
              <a:ea typeface="宋体" panose="02010600030101010101" pitchFamily="2" charset="-122"/>
              <a:cs typeface="Segoe UI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12800" algn="l"/>
              </a:tabLst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			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Càng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mến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yêu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quê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nhà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.</a:t>
            </a:r>
          </a:p>
        </p:txBody>
      </p:sp>
      <p:sp>
        <p:nvSpPr>
          <p:cNvPr id="1030" name="TextBox 1">
            <a:extLst>
              <a:ext uri="{FF2B5EF4-FFF2-40B4-BE49-F238E27FC236}">
                <a16:creationId xmlns:a16="http://schemas.microsoft.com/office/drawing/2014/main" xmlns="" id="{AB7702BC-CEE4-4F4E-9104-C7B53AAF7514}"/>
              </a:ext>
            </a:extLst>
          </p:cNvPr>
          <p:cNvSpPr txBox="1"/>
          <p:nvPr/>
        </p:nvSpPr>
        <p:spPr>
          <a:xfrm>
            <a:off x="8033665" y="731135"/>
            <a:ext cx="1822615" cy="54104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Dân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ca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Pháp</a:t>
            </a:r>
          </a:p>
        </p:txBody>
      </p:sp>
      <p:pic>
        <p:nvPicPr>
          <p:cNvPr id="1032" name="Picture 1031">
            <a:extLst>
              <a:ext uri="{FF2B5EF4-FFF2-40B4-BE49-F238E27FC236}">
                <a16:creationId xmlns:a16="http://schemas.microsoft.com/office/drawing/2014/main" xmlns="" id="{78072FF2-29E1-4631-BCD7-8B525C152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205695"/>
            <a:ext cx="1066800" cy="10991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9D5C6AF-0A41-46D5-AC18-B33DFD8BAC78}"/>
              </a:ext>
            </a:extLst>
          </p:cNvPr>
          <p:cNvSpPr txBox="1"/>
          <p:nvPr/>
        </p:nvSpPr>
        <p:spPr>
          <a:xfrm>
            <a:off x="228600" y="153435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NỐI TIẾP HOÀ GIỌNG</a:t>
            </a:r>
          </a:p>
        </p:txBody>
      </p:sp>
    </p:spTree>
    <p:extLst>
      <p:ext uri="{BB962C8B-B14F-4D97-AF65-F5344CB8AC3E}">
        <p14:creationId xmlns:p14="http://schemas.microsoft.com/office/powerpoint/2010/main" val="2208731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7739" y="205695"/>
            <a:ext cx="3916521" cy="7258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Con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chim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non</a:t>
            </a:r>
          </a:p>
        </p:txBody>
      </p:sp>
      <p:sp>
        <p:nvSpPr>
          <p:cNvPr id="1028" name="TextBox 1"/>
          <p:cNvSpPr txBox="1"/>
          <p:nvPr/>
        </p:nvSpPr>
        <p:spPr>
          <a:xfrm>
            <a:off x="1866899" y="1469870"/>
            <a:ext cx="8458200" cy="5062924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12800" algn="l"/>
              </a:tabLst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Bình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minh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lên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có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con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chim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non.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12800" algn="l"/>
              </a:tabLst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Hòa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tiếng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hót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véo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von.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12800" algn="l"/>
              </a:tabLst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Hòa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tiếng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hót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véo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von.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12800" algn="l"/>
              </a:tabLst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Giọng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hót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vui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say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sưa.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12800" algn="l"/>
              </a:tabLst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			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Này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chim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ơi,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hát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lên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cho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vang.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12800" algn="l"/>
              </a:tabLst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			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Lời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thân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ái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thiết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tha</a:t>
            </a:r>
            <a:r>
              <a:rPr lang="en-US" altLang="zh-CN" sz="3200" b="1" dirty="0">
                <a:solidFill>
                  <a:srgbClr val="FF0000"/>
                </a:solidFill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.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itchFamily="18" charset="0"/>
              <a:ea typeface="宋体" panose="02010600030101010101" pitchFamily="2" charset="-122"/>
              <a:cs typeface="Segoe UI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12800" algn="l"/>
              </a:tabLst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			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Rộn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vang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tới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chốn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xa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itchFamily="18" charset="0"/>
              <a:ea typeface="宋体" panose="02010600030101010101" pitchFamily="2" charset="-122"/>
              <a:cs typeface="Segoe UI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12800" algn="l"/>
              </a:tabLst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			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Càng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mếm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yêu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quê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nhà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.</a:t>
            </a:r>
          </a:p>
        </p:txBody>
      </p:sp>
      <p:sp>
        <p:nvSpPr>
          <p:cNvPr id="1030" name="TextBox 1">
            <a:extLst>
              <a:ext uri="{FF2B5EF4-FFF2-40B4-BE49-F238E27FC236}">
                <a16:creationId xmlns:a16="http://schemas.microsoft.com/office/drawing/2014/main" xmlns="" id="{AB7702BC-CEE4-4F4E-9104-C7B53AAF7514}"/>
              </a:ext>
            </a:extLst>
          </p:cNvPr>
          <p:cNvSpPr txBox="1"/>
          <p:nvPr/>
        </p:nvSpPr>
        <p:spPr>
          <a:xfrm>
            <a:off x="8033665" y="731135"/>
            <a:ext cx="1822615" cy="54104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Dân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ca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Pháp</a:t>
            </a:r>
          </a:p>
        </p:txBody>
      </p:sp>
      <p:pic>
        <p:nvPicPr>
          <p:cNvPr id="1032" name="Picture 1031">
            <a:extLst>
              <a:ext uri="{FF2B5EF4-FFF2-40B4-BE49-F238E27FC236}">
                <a16:creationId xmlns:a16="http://schemas.microsoft.com/office/drawing/2014/main" xmlns="" id="{78072FF2-29E1-4631-BCD7-8B525C152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205695"/>
            <a:ext cx="1066800" cy="10991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9D5C6AF-0A41-46D5-AC18-B33DFD8BAC78}"/>
              </a:ext>
            </a:extLst>
          </p:cNvPr>
          <p:cNvSpPr txBox="1"/>
          <p:nvPr/>
        </p:nvSpPr>
        <p:spPr>
          <a:xfrm>
            <a:off x="228600" y="153435"/>
            <a:ext cx="3929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 LĨNH XƯỚNG HOÀ GIỌNG</a:t>
            </a:r>
          </a:p>
        </p:txBody>
      </p:sp>
    </p:spTree>
    <p:extLst>
      <p:ext uri="{BB962C8B-B14F-4D97-AF65-F5344CB8AC3E}">
        <p14:creationId xmlns:p14="http://schemas.microsoft.com/office/powerpoint/2010/main" val="1688518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F1005F3-219A-47A5-9474-47B3E1429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219200"/>
            <a:ext cx="8811112" cy="66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HÁT KẾT HỢP GÕ ĐỆM THEO NHỊP 3/4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46000">
              <a:schemeClr val="accent1">
                <a:lumMod val="45000"/>
                <a:lumOff val="55000"/>
              </a:schemeClr>
            </a:gs>
            <a:gs pos="79000">
              <a:srgbClr val="00FF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7739" y="205695"/>
            <a:ext cx="3916521" cy="7258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Con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chim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non</a:t>
            </a:r>
          </a:p>
        </p:txBody>
      </p:sp>
      <p:sp>
        <p:nvSpPr>
          <p:cNvPr id="1028" name="TextBox 1"/>
          <p:cNvSpPr txBox="1"/>
          <p:nvPr/>
        </p:nvSpPr>
        <p:spPr>
          <a:xfrm>
            <a:off x="1868074" y="1514942"/>
            <a:ext cx="8458200" cy="5062924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12800" algn="l"/>
              </a:tabLst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Bình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minh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lên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có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con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chim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non.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12800" algn="l"/>
              </a:tabLst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Hòa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tiếng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hót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véo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von.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12800" algn="l"/>
              </a:tabLst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Hòa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tiếng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hót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véo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von.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12800" algn="l"/>
              </a:tabLst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Giọng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hót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vui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say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sưa.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12800" algn="l"/>
              </a:tabLst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			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Này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chim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ơi,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hát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lên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cho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vang.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12800" algn="l"/>
              </a:tabLst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			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Lời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thân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ái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thiết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tha</a:t>
            </a:r>
            <a:r>
              <a:rPr lang="en-US" altLang="zh-CN" sz="3200" b="1" dirty="0">
                <a:solidFill>
                  <a:srgbClr val="000099"/>
                </a:solidFill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.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Segoe UI" pitchFamily="18" charset="0"/>
              <a:ea typeface="宋体" panose="02010600030101010101" pitchFamily="2" charset="-122"/>
              <a:cs typeface="Segoe UI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12800" algn="l"/>
              </a:tabLst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			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Rộn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vang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tới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chốn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xa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Segoe UI" pitchFamily="18" charset="0"/>
              <a:ea typeface="宋体" panose="02010600030101010101" pitchFamily="2" charset="-122"/>
              <a:cs typeface="Segoe UI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12800" algn="l"/>
              </a:tabLst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			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Càng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mến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yêu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quê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nhà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.</a:t>
            </a:r>
          </a:p>
        </p:txBody>
      </p:sp>
      <p:sp>
        <p:nvSpPr>
          <p:cNvPr id="1030" name="TextBox 1">
            <a:extLst>
              <a:ext uri="{FF2B5EF4-FFF2-40B4-BE49-F238E27FC236}">
                <a16:creationId xmlns:a16="http://schemas.microsoft.com/office/drawing/2014/main" xmlns="" id="{AB7702BC-CEE4-4F4E-9104-C7B53AAF7514}"/>
              </a:ext>
            </a:extLst>
          </p:cNvPr>
          <p:cNvSpPr txBox="1"/>
          <p:nvPr/>
        </p:nvSpPr>
        <p:spPr>
          <a:xfrm>
            <a:off x="8033665" y="731135"/>
            <a:ext cx="1822615" cy="54104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Dân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ca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Pháp</a:t>
            </a:r>
          </a:p>
        </p:txBody>
      </p:sp>
      <p:pic>
        <p:nvPicPr>
          <p:cNvPr id="1032" name="Picture 1031">
            <a:extLst>
              <a:ext uri="{FF2B5EF4-FFF2-40B4-BE49-F238E27FC236}">
                <a16:creationId xmlns:a16="http://schemas.microsoft.com/office/drawing/2014/main" xmlns="" id="{78072FF2-29E1-4631-BCD7-8B525C152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008" y="233445"/>
            <a:ext cx="1066800" cy="10991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73E00C3-80E2-4992-B2DF-AD94CEDC7EE7}"/>
              </a:ext>
            </a:extLst>
          </p:cNvPr>
          <p:cNvSpPr txBox="1"/>
          <p:nvPr/>
        </p:nvSpPr>
        <p:spPr>
          <a:xfrm>
            <a:off x="1172" y="65018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KẾT HỢP GÕ ĐỆM THEO NHỊP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1DA33C3-4548-4E3A-82F3-B8C07ADCFF78}"/>
              </a:ext>
            </a:extLst>
          </p:cNvPr>
          <p:cNvSpPr txBox="1"/>
          <p:nvPr/>
        </p:nvSpPr>
        <p:spPr>
          <a:xfrm>
            <a:off x="3048000" y="1916668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                                                 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2CF6F6-4F80-4706-B085-F1CABFF4F940}"/>
              </a:ext>
            </a:extLst>
          </p:cNvPr>
          <p:cNvSpPr txBox="1"/>
          <p:nvPr/>
        </p:nvSpPr>
        <p:spPr>
          <a:xfrm>
            <a:off x="3962400" y="2526268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                      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6FDB82D-AA1A-4CBD-B4F4-1D0DE544B0DB}"/>
              </a:ext>
            </a:extLst>
          </p:cNvPr>
          <p:cNvSpPr txBox="1"/>
          <p:nvPr/>
        </p:nvSpPr>
        <p:spPr>
          <a:xfrm>
            <a:off x="3962400" y="3118733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                      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D26C7C9-4E8C-410D-BA43-919A7473D0E3}"/>
              </a:ext>
            </a:extLst>
          </p:cNvPr>
          <p:cNvSpPr txBox="1"/>
          <p:nvPr/>
        </p:nvSpPr>
        <p:spPr>
          <a:xfrm>
            <a:off x="3322159" y="3821668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X                      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AAD1C0A-ED9B-4E9C-BAEB-5A4FFDFF4D1F}"/>
              </a:ext>
            </a:extLst>
          </p:cNvPr>
          <p:cNvSpPr txBox="1"/>
          <p:nvPr/>
        </p:nvSpPr>
        <p:spPr>
          <a:xfrm>
            <a:off x="5552634" y="4431268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                                                 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8452C8D-05B7-451D-824E-AA9CF8087180}"/>
              </a:ext>
            </a:extLst>
          </p:cNvPr>
          <p:cNvSpPr txBox="1"/>
          <p:nvPr/>
        </p:nvSpPr>
        <p:spPr>
          <a:xfrm>
            <a:off x="5334000" y="5117068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                      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2342DBB-C81C-4CA1-A2C2-554A0E4FD849}"/>
              </a:ext>
            </a:extLst>
          </p:cNvPr>
          <p:cNvSpPr txBox="1"/>
          <p:nvPr/>
        </p:nvSpPr>
        <p:spPr>
          <a:xfrm>
            <a:off x="5653960" y="5722899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                       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B1DF1EE-1C29-4F02-B4B8-590E1291BF9E}"/>
              </a:ext>
            </a:extLst>
          </p:cNvPr>
          <p:cNvSpPr txBox="1"/>
          <p:nvPr/>
        </p:nvSpPr>
        <p:spPr>
          <a:xfrm>
            <a:off x="5867400" y="6412468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                      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473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F1005F3-219A-47A5-9474-47B3E1429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8452" y="1219200"/>
            <a:ext cx="8644208" cy="66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 KẾT HỢP GÕ ĐỆM THEO PHÁCH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ADD5E38-D0A3-4588-B6E1-696D48EB0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1640" y="2819400"/>
            <a:ext cx="10177833" cy="42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TRANG NÀY GIÁO VIÊN NHẮC LẠI CÁCH VỖ TAY ĐỆM THEO PHÁCH Ở NHIP 3/4</a:t>
            </a:r>
            <a:endParaRPr kumimoji="0" lang="en-US" altLang="vi-VN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47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7">
            <a:extLst>
              <a:ext uri="{FF2B5EF4-FFF2-40B4-BE49-F238E27FC236}">
                <a16:creationId xmlns:a16="http://schemas.microsoft.com/office/drawing/2014/main" xmlns="" id="{72B4476D-C9AD-432C-BBA5-823874216E14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8156" y="457200"/>
            <a:ext cx="10915688" cy="1344971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cap="rnd" algn="ctr">
            <a:solidFill>
              <a:sysClr val="windowText" lastClr="000000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40000" tIns="40000" rIns="40000" bIns="4000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44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Trò</a:t>
            </a:r>
            <a:r>
              <a:rPr kumimoji="0" lang="en-US" sz="4444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4444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chơi</a:t>
            </a:r>
            <a:r>
              <a:rPr kumimoji="0" lang="en-US" sz="4444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: </a:t>
            </a:r>
            <a:r>
              <a:rPr lang="en-US" sz="4444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THỬ TÀI CỦA BẠN</a:t>
            </a:r>
            <a:r>
              <a:rPr kumimoji="0" lang="en-US" sz="4444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DCD286E-FEBD-41CB-B399-7D00C40B03FA}"/>
              </a:ext>
            </a:extLst>
          </p:cNvPr>
          <p:cNvSpPr txBox="1"/>
          <p:nvPr/>
        </p:nvSpPr>
        <p:spPr>
          <a:xfrm>
            <a:off x="1600200" y="2743200"/>
            <a:ext cx="975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KỂ TÊN CÁC BÀI HÁT DÂN CA MÀ EM BIẾT? </a:t>
            </a:r>
          </a:p>
        </p:txBody>
      </p:sp>
    </p:spTree>
    <p:extLst>
      <p:ext uri="{BB962C8B-B14F-4D97-AF65-F5344CB8AC3E}">
        <p14:creationId xmlns:p14="http://schemas.microsoft.com/office/powerpoint/2010/main" val="3489368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46000">
              <a:schemeClr val="accent1">
                <a:lumMod val="45000"/>
                <a:lumOff val="55000"/>
              </a:schemeClr>
            </a:gs>
            <a:gs pos="79000">
              <a:srgbClr val="00FF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7739" y="205695"/>
            <a:ext cx="3916521" cy="7258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Con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chim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non</a:t>
            </a:r>
          </a:p>
        </p:txBody>
      </p:sp>
      <p:sp>
        <p:nvSpPr>
          <p:cNvPr id="1028" name="TextBox 1"/>
          <p:cNvSpPr txBox="1"/>
          <p:nvPr/>
        </p:nvSpPr>
        <p:spPr>
          <a:xfrm>
            <a:off x="1868074" y="1514942"/>
            <a:ext cx="8458200" cy="5062924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12800" algn="l"/>
              </a:tabLst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Bình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minh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lên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có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con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chim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non.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12800" algn="l"/>
              </a:tabLst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Hòa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tiếng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hót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véo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von.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12800" algn="l"/>
              </a:tabLst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Hòa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tiếng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hót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véo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von.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12800" algn="l"/>
              </a:tabLst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Giọng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hót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vui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say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sưa.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12800" algn="l"/>
              </a:tabLst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			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Này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chim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ơi,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hát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lên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cho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vang.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12800" algn="l"/>
              </a:tabLst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			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Lời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thân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ái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thiết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tha</a:t>
            </a:r>
            <a:r>
              <a:rPr lang="en-US" altLang="zh-CN" sz="3200" b="1" dirty="0">
                <a:solidFill>
                  <a:srgbClr val="000099"/>
                </a:solidFill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.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Segoe UI" pitchFamily="18" charset="0"/>
              <a:ea typeface="宋体" panose="02010600030101010101" pitchFamily="2" charset="-122"/>
              <a:cs typeface="Segoe UI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12800" algn="l"/>
              </a:tabLst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			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Rộn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vang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tới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chốn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xa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Segoe UI" pitchFamily="18" charset="0"/>
              <a:ea typeface="宋体" panose="02010600030101010101" pitchFamily="2" charset="-122"/>
              <a:cs typeface="Segoe UI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12800" algn="l"/>
              </a:tabLst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			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Càng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mến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yêu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quê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nhà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.</a:t>
            </a:r>
          </a:p>
        </p:txBody>
      </p:sp>
      <p:sp>
        <p:nvSpPr>
          <p:cNvPr id="1030" name="TextBox 1">
            <a:extLst>
              <a:ext uri="{FF2B5EF4-FFF2-40B4-BE49-F238E27FC236}">
                <a16:creationId xmlns:a16="http://schemas.microsoft.com/office/drawing/2014/main" xmlns="" id="{AB7702BC-CEE4-4F4E-9104-C7B53AAF7514}"/>
              </a:ext>
            </a:extLst>
          </p:cNvPr>
          <p:cNvSpPr txBox="1"/>
          <p:nvPr/>
        </p:nvSpPr>
        <p:spPr>
          <a:xfrm>
            <a:off x="8033665" y="731135"/>
            <a:ext cx="1822615" cy="54104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Dân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ca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Pháp</a:t>
            </a:r>
          </a:p>
        </p:txBody>
      </p:sp>
      <p:pic>
        <p:nvPicPr>
          <p:cNvPr id="1032" name="Picture 1031">
            <a:extLst>
              <a:ext uri="{FF2B5EF4-FFF2-40B4-BE49-F238E27FC236}">
                <a16:creationId xmlns:a16="http://schemas.microsoft.com/office/drawing/2014/main" xmlns="" id="{78072FF2-29E1-4631-BCD7-8B525C152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008" y="233445"/>
            <a:ext cx="1066800" cy="10991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73E00C3-80E2-4992-B2DF-AD94CEDC7EE7}"/>
              </a:ext>
            </a:extLst>
          </p:cNvPr>
          <p:cNvSpPr txBox="1"/>
          <p:nvPr/>
        </p:nvSpPr>
        <p:spPr>
          <a:xfrm>
            <a:off x="1172" y="65018"/>
            <a:ext cx="4723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 KẾT HỢP VỖ TAY ĐỆM THEO PHÁCH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1DA33C3-4548-4E3A-82F3-B8C07ADCFF78}"/>
              </a:ext>
            </a:extLst>
          </p:cNvPr>
          <p:cNvSpPr txBox="1"/>
          <p:nvPr/>
        </p:nvSpPr>
        <p:spPr>
          <a:xfrm>
            <a:off x="3048000" y="1916668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               </a:t>
            </a:r>
            <a:r>
              <a:rPr kumimoji="0" lang="en-US" sz="1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</a:t>
            </a:r>
            <a:r>
              <a:rPr kumimoji="0" lang="en-US" sz="1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2CF6F6-4F80-4706-B085-F1CABFF4F940}"/>
              </a:ext>
            </a:extLst>
          </p:cNvPr>
          <p:cNvSpPr txBox="1"/>
          <p:nvPr/>
        </p:nvSpPr>
        <p:spPr>
          <a:xfrm>
            <a:off x="1981200" y="2526268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                           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4B1CD0D-0716-42A4-BE73-1362ED25BF9F}"/>
              </a:ext>
            </a:extLst>
          </p:cNvPr>
          <p:cNvSpPr txBox="1"/>
          <p:nvPr/>
        </p:nvSpPr>
        <p:spPr>
          <a:xfrm>
            <a:off x="1943100" y="3160633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                           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C49F418-7F45-48C3-8D76-88EA3AB9DE24}"/>
              </a:ext>
            </a:extLst>
          </p:cNvPr>
          <p:cNvSpPr txBox="1"/>
          <p:nvPr/>
        </p:nvSpPr>
        <p:spPr>
          <a:xfrm>
            <a:off x="1866568" y="3805007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                           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D5CA4E8-C94A-4CA8-87DF-C434149AD313}"/>
              </a:ext>
            </a:extLst>
          </p:cNvPr>
          <p:cNvSpPr txBox="1"/>
          <p:nvPr/>
        </p:nvSpPr>
        <p:spPr>
          <a:xfrm>
            <a:off x="3791537" y="4423607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           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3007CA8-6FA8-4907-870D-1403D093DDC3}"/>
              </a:ext>
            </a:extLst>
          </p:cNvPr>
          <p:cNvSpPr txBox="1"/>
          <p:nvPr/>
        </p:nvSpPr>
        <p:spPr>
          <a:xfrm>
            <a:off x="3352800" y="511129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                    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CDC7634-21A1-4477-957F-BF26428A48DA}"/>
              </a:ext>
            </a:extLst>
          </p:cNvPr>
          <p:cNvSpPr txBox="1"/>
          <p:nvPr/>
        </p:nvSpPr>
        <p:spPr>
          <a:xfrm>
            <a:off x="2590800" y="5686581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                          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C0CF0D3-B679-483C-8F1C-BD2C3656A862}"/>
              </a:ext>
            </a:extLst>
          </p:cNvPr>
          <p:cNvSpPr txBox="1"/>
          <p:nvPr/>
        </p:nvSpPr>
        <p:spPr>
          <a:xfrm>
            <a:off x="3086203" y="6341051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                            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7027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52400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52400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0800" y="889000"/>
            <a:ext cx="3492500" cy="21844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89417" cy="6858000"/>
          </a:xfrm>
          <a:prstGeom prst="rect">
            <a:avLst/>
          </a:prstGeom>
          <a:noFill/>
        </p:spPr>
      </p:pic>
      <p:sp>
        <p:nvSpPr>
          <p:cNvPr id="6" name="TextBox 1"/>
          <p:cNvSpPr txBox="1"/>
          <p:nvPr/>
        </p:nvSpPr>
        <p:spPr>
          <a:xfrm>
            <a:off x="2251144" y="1499786"/>
            <a:ext cx="7962116" cy="96282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900"/>
              </a:lnSpc>
            </a:pPr>
            <a:r>
              <a:rPr lang="en-US" altLang="zh-CN" sz="5400" b="1" i="1" dirty="0">
                <a:solidFill>
                  <a:srgbClr val="FF3300"/>
                </a:solidFill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CÁC NHÓM TRÌNH DIỄN</a:t>
            </a:r>
          </a:p>
        </p:txBody>
      </p:sp>
    </p:spTree>
    <p:extLst>
      <p:ext uri="{BB962C8B-B14F-4D97-AF65-F5344CB8AC3E}">
        <p14:creationId xmlns:p14="http://schemas.microsoft.com/office/powerpoint/2010/main" val="1598797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/>
          <p:cNvSpPr/>
          <p:nvPr/>
        </p:nvSpPr>
        <p:spPr>
          <a:xfrm rot="1973896">
            <a:off x="414002" y="788869"/>
            <a:ext cx="545824" cy="563261"/>
          </a:xfrm>
          <a:custGeom>
            <a:avLst/>
            <a:gdLst>
              <a:gd name="connsiteX0" fmla="*/ 358140 w 1052830"/>
              <a:gd name="connsiteY0" fmla="*/ 0 h 1051559"/>
              <a:gd name="connsiteX1" fmla="*/ 358140 w 1052830"/>
              <a:gd name="connsiteY1" fmla="*/ 481330 h 1051559"/>
              <a:gd name="connsiteX2" fmla="*/ 358140 w 1052830"/>
              <a:gd name="connsiteY2" fmla="*/ 786130 h 1051559"/>
              <a:gd name="connsiteX3" fmla="*/ 341629 w 1052830"/>
              <a:gd name="connsiteY3" fmla="*/ 774699 h 1051559"/>
              <a:gd name="connsiteX4" fmla="*/ 325120 w 1052830"/>
              <a:gd name="connsiteY4" fmla="*/ 764540 h 1051559"/>
              <a:gd name="connsiteX5" fmla="*/ 308609 w 1052830"/>
              <a:gd name="connsiteY5" fmla="*/ 758190 h 1051559"/>
              <a:gd name="connsiteX6" fmla="*/ 292100 w 1052830"/>
              <a:gd name="connsiteY6" fmla="*/ 753109 h 1051559"/>
              <a:gd name="connsiteX7" fmla="*/ 269240 w 1052830"/>
              <a:gd name="connsiteY7" fmla="*/ 741680 h 1051559"/>
              <a:gd name="connsiteX8" fmla="*/ 247650 w 1052830"/>
              <a:gd name="connsiteY8" fmla="*/ 736599 h 1051559"/>
              <a:gd name="connsiteX9" fmla="*/ 231140 w 1052830"/>
              <a:gd name="connsiteY9" fmla="*/ 736599 h 1051559"/>
              <a:gd name="connsiteX10" fmla="*/ 203200 w 1052830"/>
              <a:gd name="connsiteY10" fmla="*/ 736599 h 1051559"/>
              <a:gd name="connsiteX11" fmla="*/ 165100 w 1052830"/>
              <a:gd name="connsiteY11" fmla="*/ 736599 h 1051559"/>
              <a:gd name="connsiteX12" fmla="*/ 125729 w 1052830"/>
              <a:gd name="connsiteY12" fmla="*/ 741680 h 1051559"/>
              <a:gd name="connsiteX13" fmla="*/ 87629 w 1052830"/>
              <a:gd name="connsiteY13" fmla="*/ 764540 h 1051559"/>
              <a:gd name="connsiteX14" fmla="*/ 59690 w 1052830"/>
              <a:gd name="connsiteY14" fmla="*/ 774699 h 1051559"/>
              <a:gd name="connsiteX15" fmla="*/ 38100 w 1052830"/>
              <a:gd name="connsiteY15" fmla="*/ 802640 h 1051559"/>
              <a:gd name="connsiteX16" fmla="*/ 16509 w 1052830"/>
              <a:gd name="connsiteY16" fmla="*/ 830580 h 1051559"/>
              <a:gd name="connsiteX17" fmla="*/ 5079 w 1052830"/>
              <a:gd name="connsiteY17" fmla="*/ 858519 h 1051559"/>
              <a:gd name="connsiteX18" fmla="*/ 0 w 1052830"/>
              <a:gd name="connsiteY18" fmla="*/ 891540 h 1051559"/>
              <a:gd name="connsiteX19" fmla="*/ 5079 w 1052830"/>
              <a:gd name="connsiteY19" fmla="*/ 924559 h 1051559"/>
              <a:gd name="connsiteX20" fmla="*/ 16509 w 1052830"/>
              <a:gd name="connsiteY20" fmla="*/ 952499 h 1051559"/>
              <a:gd name="connsiteX21" fmla="*/ 38100 w 1052830"/>
              <a:gd name="connsiteY21" fmla="*/ 979169 h 1051559"/>
              <a:gd name="connsiteX22" fmla="*/ 59690 w 1052830"/>
              <a:gd name="connsiteY22" fmla="*/ 1007109 h 1051559"/>
              <a:gd name="connsiteX23" fmla="*/ 87629 w 1052830"/>
              <a:gd name="connsiteY23" fmla="*/ 1029969 h 1051559"/>
              <a:gd name="connsiteX24" fmla="*/ 125729 w 1052830"/>
              <a:gd name="connsiteY24" fmla="*/ 1041399 h 1051559"/>
              <a:gd name="connsiteX25" fmla="*/ 165100 w 1052830"/>
              <a:gd name="connsiteY25" fmla="*/ 1046480 h 1051559"/>
              <a:gd name="connsiteX26" fmla="*/ 203200 w 1052830"/>
              <a:gd name="connsiteY26" fmla="*/ 1051559 h 1051559"/>
              <a:gd name="connsiteX27" fmla="*/ 247650 w 1052830"/>
              <a:gd name="connsiteY27" fmla="*/ 1046480 h 1051559"/>
              <a:gd name="connsiteX28" fmla="*/ 285750 w 1052830"/>
              <a:gd name="connsiteY28" fmla="*/ 1041399 h 1051559"/>
              <a:gd name="connsiteX29" fmla="*/ 318770 w 1052830"/>
              <a:gd name="connsiteY29" fmla="*/ 1029969 h 1051559"/>
              <a:gd name="connsiteX30" fmla="*/ 353059 w 1052830"/>
              <a:gd name="connsiteY30" fmla="*/ 1007109 h 1051559"/>
              <a:gd name="connsiteX31" fmla="*/ 374650 w 1052830"/>
              <a:gd name="connsiteY31" fmla="*/ 979169 h 1051559"/>
              <a:gd name="connsiteX32" fmla="*/ 391159 w 1052830"/>
              <a:gd name="connsiteY32" fmla="*/ 952499 h 1051559"/>
              <a:gd name="connsiteX33" fmla="*/ 402590 w 1052830"/>
              <a:gd name="connsiteY33" fmla="*/ 924559 h 1051559"/>
              <a:gd name="connsiteX34" fmla="*/ 412750 w 1052830"/>
              <a:gd name="connsiteY34" fmla="*/ 891540 h 1051559"/>
              <a:gd name="connsiteX35" fmla="*/ 412750 w 1052830"/>
              <a:gd name="connsiteY35" fmla="*/ 304800 h 1051559"/>
              <a:gd name="connsiteX36" fmla="*/ 996950 w 1052830"/>
              <a:gd name="connsiteY36" fmla="*/ 304800 h 1051559"/>
              <a:gd name="connsiteX37" fmla="*/ 996950 w 1052830"/>
              <a:gd name="connsiteY37" fmla="*/ 786130 h 1051559"/>
              <a:gd name="connsiteX38" fmla="*/ 981709 w 1052830"/>
              <a:gd name="connsiteY38" fmla="*/ 769619 h 1051559"/>
              <a:gd name="connsiteX39" fmla="*/ 965200 w 1052830"/>
              <a:gd name="connsiteY39" fmla="*/ 764540 h 1051559"/>
              <a:gd name="connsiteX40" fmla="*/ 947420 w 1052830"/>
              <a:gd name="connsiteY40" fmla="*/ 758190 h 1051559"/>
              <a:gd name="connsiteX41" fmla="*/ 930909 w 1052830"/>
              <a:gd name="connsiteY41" fmla="*/ 753109 h 1051559"/>
              <a:gd name="connsiteX42" fmla="*/ 904240 w 1052830"/>
              <a:gd name="connsiteY42" fmla="*/ 741680 h 1051559"/>
              <a:gd name="connsiteX43" fmla="*/ 887729 w 1052830"/>
              <a:gd name="connsiteY43" fmla="*/ 736599 h 1051559"/>
              <a:gd name="connsiteX44" fmla="*/ 871220 w 1052830"/>
              <a:gd name="connsiteY44" fmla="*/ 736599 h 1051559"/>
              <a:gd name="connsiteX45" fmla="*/ 843279 w 1052830"/>
              <a:gd name="connsiteY45" fmla="*/ 736599 h 1051559"/>
              <a:gd name="connsiteX46" fmla="*/ 805179 w 1052830"/>
              <a:gd name="connsiteY46" fmla="*/ 736599 h 1051559"/>
              <a:gd name="connsiteX47" fmla="*/ 765809 w 1052830"/>
              <a:gd name="connsiteY47" fmla="*/ 741680 h 1051559"/>
              <a:gd name="connsiteX48" fmla="*/ 732790 w 1052830"/>
              <a:gd name="connsiteY48" fmla="*/ 764540 h 1051559"/>
              <a:gd name="connsiteX49" fmla="*/ 699770 w 1052830"/>
              <a:gd name="connsiteY49" fmla="*/ 774699 h 1051559"/>
              <a:gd name="connsiteX50" fmla="*/ 678179 w 1052830"/>
              <a:gd name="connsiteY50" fmla="*/ 802640 h 1051559"/>
              <a:gd name="connsiteX51" fmla="*/ 655320 w 1052830"/>
              <a:gd name="connsiteY51" fmla="*/ 830580 h 1051559"/>
              <a:gd name="connsiteX52" fmla="*/ 645159 w 1052830"/>
              <a:gd name="connsiteY52" fmla="*/ 858519 h 1051559"/>
              <a:gd name="connsiteX53" fmla="*/ 638809 w 1052830"/>
              <a:gd name="connsiteY53" fmla="*/ 891540 h 1051559"/>
              <a:gd name="connsiteX54" fmla="*/ 645159 w 1052830"/>
              <a:gd name="connsiteY54" fmla="*/ 924559 h 1051559"/>
              <a:gd name="connsiteX55" fmla="*/ 655320 w 1052830"/>
              <a:gd name="connsiteY55" fmla="*/ 952499 h 1051559"/>
              <a:gd name="connsiteX56" fmla="*/ 678179 w 1052830"/>
              <a:gd name="connsiteY56" fmla="*/ 979169 h 1051559"/>
              <a:gd name="connsiteX57" fmla="*/ 699770 w 1052830"/>
              <a:gd name="connsiteY57" fmla="*/ 1007109 h 1051559"/>
              <a:gd name="connsiteX58" fmla="*/ 732790 w 1052830"/>
              <a:gd name="connsiteY58" fmla="*/ 1029969 h 1051559"/>
              <a:gd name="connsiteX59" fmla="*/ 765809 w 1052830"/>
              <a:gd name="connsiteY59" fmla="*/ 1041399 h 1051559"/>
              <a:gd name="connsiteX60" fmla="*/ 805179 w 1052830"/>
              <a:gd name="connsiteY60" fmla="*/ 1046480 h 1051559"/>
              <a:gd name="connsiteX61" fmla="*/ 843279 w 1052830"/>
              <a:gd name="connsiteY61" fmla="*/ 1051559 h 1051559"/>
              <a:gd name="connsiteX62" fmla="*/ 887729 w 1052830"/>
              <a:gd name="connsiteY62" fmla="*/ 1046480 h 1051559"/>
              <a:gd name="connsiteX63" fmla="*/ 925829 w 1052830"/>
              <a:gd name="connsiteY63" fmla="*/ 1041399 h 1051559"/>
              <a:gd name="connsiteX64" fmla="*/ 958850 w 1052830"/>
              <a:gd name="connsiteY64" fmla="*/ 1029969 h 1051559"/>
              <a:gd name="connsiteX65" fmla="*/ 991870 w 1052830"/>
              <a:gd name="connsiteY65" fmla="*/ 1007109 h 1051559"/>
              <a:gd name="connsiteX66" fmla="*/ 1013459 w 1052830"/>
              <a:gd name="connsiteY66" fmla="*/ 979169 h 1051559"/>
              <a:gd name="connsiteX67" fmla="*/ 1031240 w 1052830"/>
              <a:gd name="connsiteY67" fmla="*/ 952499 h 1051559"/>
              <a:gd name="connsiteX68" fmla="*/ 1047750 w 1052830"/>
              <a:gd name="connsiteY68" fmla="*/ 924559 h 1051559"/>
              <a:gd name="connsiteX69" fmla="*/ 1052829 w 1052830"/>
              <a:gd name="connsiteY69" fmla="*/ 891540 h 1051559"/>
              <a:gd name="connsiteX70" fmla="*/ 1052829 w 1052830"/>
              <a:gd name="connsiteY70" fmla="*/ 487680 h 1051559"/>
              <a:gd name="connsiteX71" fmla="*/ 1052829 w 1052830"/>
              <a:gd name="connsiteY71" fmla="*/ 0 h 1051559"/>
              <a:gd name="connsiteX72" fmla="*/ 358140 w 1052830"/>
              <a:gd name="connsiteY72" fmla="*/ 0 h 10515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</a:cxnLst>
            <a:rect l="l" t="t" r="r" b="b"/>
            <a:pathLst>
              <a:path w="1052830" h="1051559">
                <a:moveTo>
                  <a:pt x="358140" y="0"/>
                </a:moveTo>
                <a:lnTo>
                  <a:pt x="358140" y="481330"/>
                </a:lnTo>
                <a:lnTo>
                  <a:pt x="358140" y="786130"/>
                </a:lnTo>
                <a:lnTo>
                  <a:pt x="341629" y="774699"/>
                </a:lnTo>
                <a:lnTo>
                  <a:pt x="325120" y="764540"/>
                </a:lnTo>
                <a:lnTo>
                  <a:pt x="308609" y="758190"/>
                </a:lnTo>
                <a:lnTo>
                  <a:pt x="292100" y="753109"/>
                </a:lnTo>
                <a:lnTo>
                  <a:pt x="269240" y="741680"/>
                </a:lnTo>
                <a:lnTo>
                  <a:pt x="247650" y="736599"/>
                </a:lnTo>
                <a:lnTo>
                  <a:pt x="231140" y="736599"/>
                </a:lnTo>
                <a:lnTo>
                  <a:pt x="203200" y="736599"/>
                </a:lnTo>
                <a:lnTo>
                  <a:pt x="165100" y="736599"/>
                </a:lnTo>
                <a:lnTo>
                  <a:pt x="125729" y="741680"/>
                </a:lnTo>
                <a:lnTo>
                  <a:pt x="87629" y="764540"/>
                </a:lnTo>
                <a:lnTo>
                  <a:pt x="59690" y="774699"/>
                </a:lnTo>
                <a:lnTo>
                  <a:pt x="38100" y="802640"/>
                </a:lnTo>
                <a:lnTo>
                  <a:pt x="16509" y="830580"/>
                </a:lnTo>
                <a:lnTo>
                  <a:pt x="5079" y="858519"/>
                </a:lnTo>
                <a:lnTo>
                  <a:pt x="0" y="891540"/>
                </a:lnTo>
                <a:lnTo>
                  <a:pt x="5079" y="924559"/>
                </a:lnTo>
                <a:lnTo>
                  <a:pt x="16509" y="952499"/>
                </a:lnTo>
                <a:lnTo>
                  <a:pt x="38100" y="979169"/>
                </a:lnTo>
                <a:lnTo>
                  <a:pt x="59690" y="1007109"/>
                </a:lnTo>
                <a:lnTo>
                  <a:pt x="87629" y="1029969"/>
                </a:lnTo>
                <a:lnTo>
                  <a:pt x="125729" y="1041399"/>
                </a:lnTo>
                <a:lnTo>
                  <a:pt x="165100" y="1046480"/>
                </a:lnTo>
                <a:lnTo>
                  <a:pt x="203200" y="1051559"/>
                </a:lnTo>
                <a:lnTo>
                  <a:pt x="247650" y="1046480"/>
                </a:lnTo>
                <a:lnTo>
                  <a:pt x="285750" y="1041399"/>
                </a:lnTo>
                <a:lnTo>
                  <a:pt x="318770" y="1029969"/>
                </a:lnTo>
                <a:lnTo>
                  <a:pt x="353059" y="1007109"/>
                </a:lnTo>
                <a:lnTo>
                  <a:pt x="374650" y="979169"/>
                </a:lnTo>
                <a:lnTo>
                  <a:pt x="391159" y="952499"/>
                </a:lnTo>
                <a:lnTo>
                  <a:pt x="402590" y="924559"/>
                </a:lnTo>
                <a:lnTo>
                  <a:pt x="412750" y="891540"/>
                </a:lnTo>
                <a:lnTo>
                  <a:pt x="412750" y="304800"/>
                </a:lnTo>
                <a:lnTo>
                  <a:pt x="996950" y="304800"/>
                </a:lnTo>
                <a:lnTo>
                  <a:pt x="996950" y="786130"/>
                </a:lnTo>
                <a:lnTo>
                  <a:pt x="981709" y="769619"/>
                </a:lnTo>
                <a:lnTo>
                  <a:pt x="965200" y="764540"/>
                </a:lnTo>
                <a:lnTo>
                  <a:pt x="947420" y="758190"/>
                </a:lnTo>
                <a:lnTo>
                  <a:pt x="930909" y="753109"/>
                </a:lnTo>
                <a:lnTo>
                  <a:pt x="904240" y="741680"/>
                </a:lnTo>
                <a:lnTo>
                  <a:pt x="887729" y="736599"/>
                </a:lnTo>
                <a:lnTo>
                  <a:pt x="871220" y="736599"/>
                </a:lnTo>
                <a:lnTo>
                  <a:pt x="843279" y="736599"/>
                </a:lnTo>
                <a:lnTo>
                  <a:pt x="805179" y="736599"/>
                </a:lnTo>
                <a:lnTo>
                  <a:pt x="765809" y="741680"/>
                </a:lnTo>
                <a:lnTo>
                  <a:pt x="732790" y="764540"/>
                </a:lnTo>
                <a:lnTo>
                  <a:pt x="699770" y="774699"/>
                </a:lnTo>
                <a:lnTo>
                  <a:pt x="678179" y="802640"/>
                </a:lnTo>
                <a:lnTo>
                  <a:pt x="655320" y="830580"/>
                </a:lnTo>
                <a:lnTo>
                  <a:pt x="645159" y="858519"/>
                </a:lnTo>
                <a:lnTo>
                  <a:pt x="638809" y="891540"/>
                </a:lnTo>
                <a:lnTo>
                  <a:pt x="645159" y="924559"/>
                </a:lnTo>
                <a:lnTo>
                  <a:pt x="655320" y="952499"/>
                </a:lnTo>
                <a:lnTo>
                  <a:pt x="678179" y="979169"/>
                </a:lnTo>
                <a:lnTo>
                  <a:pt x="699770" y="1007109"/>
                </a:lnTo>
                <a:lnTo>
                  <a:pt x="732790" y="1029969"/>
                </a:lnTo>
                <a:lnTo>
                  <a:pt x="765809" y="1041399"/>
                </a:lnTo>
                <a:lnTo>
                  <a:pt x="805179" y="1046480"/>
                </a:lnTo>
                <a:lnTo>
                  <a:pt x="843279" y="1051559"/>
                </a:lnTo>
                <a:lnTo>
                  <a:pt x="887729" y="1046480"/>
                </a:lnTo>
                <a:lnTo>
                  <a:pt x="925829" y="1041399"/>
                </a:lnTo>
                <a:lnTo>
                  <a:pt x="958850" y="1029969"/>
                </a:lnTo>
                <a:lnTo>
                  <a:pt x="991870" y="1007109"/>
                </a:lnTo>
                <a:lnTo>
                  <a:pt x="1013459" y="979169"/>
                </a:lnTo>
                <a:lnTo>
                  <a:pt x="1031240" y="952499"/>
                </a:lnTo>
                <a:lnTo>
                  <a:pt x="1047750" y="924559"/>
                </a:lnTo>
                <a:lnTo>
                  <a:pt x="1052829" y="891540"/>
                </a:lnTo>
                <a:lnTo>
                  <a:pt x="1052829" y="487680"/>
                </a:lnTo>
                <a:lnTo>
                  <a:pt x="1052829" y="0"/>
                </a:lnTo>
                <a:lnTo>
                  <a:pt x="358140" y="0"/>
                </a:lnTo>
              </a:path>
            </a:pathLst>
          </a:custGeom>
          <a:solidFill>
            <a:srgbClr val="199F5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 rot="853573">
            <a:off x="10775310" y="4854635"/>
            <a:ext cx="851486" cy="743029"/>
          </a:xfrm>
          <a:custGeom>
            <a:avLst/>
            <a:gdLst>
              <a:gd name="connsiteX0" fmla="*/ 737869 w 1576069"/>
              <a:gd name="connsiteY0" fmla="*/ 0 h 1446529"/>
              <a:gd name="connsiteX1" fmla="*/ 575309 w 1576069"/>
              <a:gd name="connsiteY1" fmla="*/ 580389 h 1446529"/>
              <a:gd name="connsiteX2" fmla="*/ 472439 w 1576069"/>
              <a:gd name="connsiteY2" fmla="*/ 947420 h 1446529"/>
              <a:gd name="connsiteX3" fmla="*/ 457200 w 1576069"/>
              <a:gd name="connsiteY3" fmla="*/ 928370 h 1446529"/>
              <a:gd name="connsiteX4" fmla="*/ 440689 w 1576069"/>
              <a:gd name="connsiteY4" fmla="*/ 909320 h 1446529"/>
              <a:gd name="connsiteX5" fmla="*/ 422909 w 1576069"/>
              <a:gd name="connsiteY5" fmla="*/ 896620 h 1446529"/>
              <a:gd name="connsiteX6" fmla="*/ 403859 w 1576069"/>
              <a:gd name="connsiteY6" fmla="*/ 885189 h 1446529"/>
              <a:gd name="connsiteX7" fmla="*/ 381000 w 1576069"/>
              <a:gd name="connsiteY7" fmla="*/ 863600 h 1446529"/>
              <a:gd name="connsiteX8" fmla="*/ 356869 w 1576069"/>
              <a:gd name="connsiteY8" fmla="*/ 849629 h 1446529"/>
              <a:gd name="connsiteX9" fmla="*/ 336550 w 1576069"/>
              <a:gd name="connsiteY9" fmla="*/ 844550 h 1446529"/>
              <a:gd name="connsiteX10" fmla="*/ 303529 w 1576069"/>
              <a:gd name="connsiteY10" fmla="*/ 834389 h 1446529"/>
              <a:gd name="connsiteX11" fmla="*/ 256539 w 1576069"/>
              <a:gd name="connsiteY11" fmla="*/ 821689 h 1446529"/>
              <a:gd name="connsiteX12" fmla="*/ 208279 w 1576069"/>
              <a:gd name="connsiteY12" fmla="*/ 815339 h 1446529"/>
              <a:gd name="connsiteX13" fmla="*/ 154939 w 1576069"/>
              <a:gd name="connsiteY13" fmla="*/ 829309 h 1446529"/>
              <a:gd name="connsiteX14" fmla="*/ 118109 w 1576069"/>
              <a:gd name="connsiteY14" fmla="*/ 833120 h 1446529"/>
              <a:gd name="connsiteX15" fmla="*/ 81279 w 1576069"/>
              <a:gd name="connsiteY15" fmla="*/ 858520 h 1446529"/>
              <a:gd name="connsiteX16" fmla="*/ 45719 w 1576069"/>
              <a:gd name="connsiteY16" fmla="*/ 883920 h 1446529"/>
              <a:gd name="connsiteX17" fmla="*/ 22859 w 1576069"/>
              <a:gd name="connsiteY17" fmla="*/ 914400 h 1446529"/>
              <a:gd name="connsiteX18" fmla="*/ 5079 w 1576069"/>
              <a:gd name="connsiteY18" fmla="*/ 952500 h 1446529"/>
              <a:gd name="connsiteX19" fmla="*/ 0 w 1576069"/>
              <a:gd name="connsiteY19" fmla="*/ 994409 h 1446529"/>
              <a:gd name="connsiteX20" fmla="*/ 5079 w 1576069"/>
              <a:gd name="connsiteY20" fmla="*/ 1031239 h 1446529"/>
              <a:gd name="connsiteX21" fmla="*/ 21589 w 1576069"/>
              <a:gd name="connsiteY21" fmla="*/ 1071879 h 1446529"/>
              <a:gd name="connsiteX22" fmla="*/ 39369 w 1576069"/>
              <a:gd name="connsiteY22" fmla="*/ 1112520 h 1446529"/>
              <a:gd name="connsiteX23" fmla="*/ 64769 w 1576069"/>
              <a:gd name="connsiteY23" fmla="*/ 1148079 h 1446529"/>
              <a:gd name="connsiteX24" fmla="*/ 107950 w 1576069"/>
              <a:gd name="connsiteY24" fmla="*/ 1174750 h 1446529"/>
              <a:gd name="connsiteX25" fmla="*/ 152400 w 1576069"/>
              <a:gd name="connsiteY25" fmla="*/ 1195070 h 1446529"/>
              <a:gd name="connsiteX26" fmla="*/ 196850 w 1576069"/>
              <a:gd name="connsiteY26" fmla="*/ 1214120 h 1446529"/>
              <a:gd name="connsiteX27" fmla="*/ 251459 w 1576069"/>
              <a:gd name="connsiteY27" fmla="*/ 1223009 h 1446529"/>
              <a:gd name="connsiteX28" fmla="*/ 299719 w 1576069"/>
              <a:gd name="connsiteY28" fmla="*/ 1229359 h 1446529"/>
              <a:gd name="connsiteX29" fmla="*/ 344169 w 1576069"/>
              <a:gd name="connsiteY29" fmla="*/ 1226820 h 1446529"/>
              <a:gd name="connsiteX30" fmla="*/ 391159 w 1576069"/>
              <a:gd name="connsiteY30" fmla="*/ 1211579 h 1446529"/>
              <a:gd name="connsiteX31" fmla="*/ 426719 w 1576069"/>
              <a:gd name="connsiteY31" fmla="*/ 1186179 h 1446529"/>
              <a:gd name="connsiteX32" fmla="*/ 457200 w 1576069"/>
              <a:gd name="connsiteY32" fmla="*/ 1158239 h 1446529"/>
              <a:gd name="connsiteX33" fmla="*/ 478789 w 1576069"/>
              <a:gd name="connsiteY33" fmla="*/ 1129029 h 1446529"/>
              <a:gd name="connsiteX34" fmla="*/ 504189 w 1576069"/>
              <a:gd name="connsiteY34" fmla="*/ 1092200 h 1446529"/>
              <a:gd name="connsiteX35" fmla="*/ 702309 w 1576069"/>
              <a:gd name="connsiteY35" fmla="*/ 386079 h 1446529"/>
              <a:gd name="connsiteX36" fmla="*/ 1407159 w 1576069"/>
              <a:gd name="connsiteY36" fmla="*/ 584200 h 1446529"/>
              <a:gd name="connsiteX37" fmla="*/ 1244600 w 1576069"/>
              <a:gd name="connsiteY37" fmla="*/ 1163320 h 1446529"/>
              <a:gd name="connsiteX38" fmla="*/ 1229359 w 1576069"/>
              <a:gd name="connsiteY38" fmla="*/ 1139189 h 1446529"/>
              <a:gd name="connsiteX39" fmla="*/ 1211579 w 1576069"/>
              <a:gd name="connsiteY39" fmla="*/ 1126489 h 1446529"/>
              <a:gd name="connsiteX40" fmla="*/ 1193800 w 1576069"/>
              <a:gd name="connsiteY40" fmla="*/ 1113789 h 1446529"/>
              <a:gd name="connsiteX41" fmla="*/ 1176019 w 1576069"/>
              <a:gd name="connsiteY41" fmla="*/ 1102359 h 1446529"/>
              <a:gd name="connsiteX42" fmla="*/ 1145539 w 1576069"/>
              <a:gd name="connsiteY42" fmla="*/ 1079500 h 1446529"/>
              <a:gd name="connsiteX43" fmla="*/ 1127759 w 1576069"/>
              <a:gd name="connsiteY43" fmla="*/ 1066800 h 1446529"/>
              <a:gd name="connsiteX44" fmla="*/ 1107439 w 1576069"/>
              <a:gd name="connsiteY44" fmla="*/ 1061720 h 1446529"/>
              <a:gd name="connsiteX45" fmla="*/ 1074419 w 1576069"/>
              <a:gd name="connsiteY45" fmla="*/ 1051559 h 1446529"/>
              <a:gd name="connsiteX46" fmla="*/ 1028700 w 1576069"/>
              <a:gd name="connsiteY46" fmla="*/ 1038859 h 1446529"/>
              <a:gd name="connsiteX47" fmla="*/ 979169 w 1576069"/>
              <a:gd name="connsiteY47" fmla="*/ 1032509 h 1446529"/>
              <a:gd name="connsiteX48" fmla="*/ 932179 w 1576069"/>
              <a:gd name="connsiteY48" fmla="*/ 1047750 h 1446529"/>
              <a:gd name="connsiteX49" fmla="*/ 889000 w 1576069"/>
              <a:gd name="connsiteY49" fmla="*/ 1049020 h 1446529"/>
              <a:gd name="connsiteX50" fmla="*/ 852169 w 1576069"/>
              <a:gd name="connsiteY50" fmla="*/ 1075689 h 1446529"/>
              <a:gd name="connsiteX51" fmla="*/ 816609 w 1576069"/>
              <a:gd name="connsiteY51" fmla="*/ 1101089 h 1446529"/>
              <a:gd name="connsiteX52" fmla="*/ 793750 w 1576069"/>
              <a:gd name="connsiteY52" fmla="*/ 1131570 h 1446529"/>
              <a:gd name="connsiteX53" fmla="*/ 775969 w 1576069"/>
              <a:gd name="connsiteY53" fmla="*/ 1169670 h 1446529"/>
              <a:gd name="connsiteX54" fmla="*/ 772159 w 1576069"/>
              <a:gd name="connsiteY54" fmla="*/ 1210309 h 1446529"/>
              <a:gd name="connsiteX55" fmla="*/ 775969 w 1576069"/>
              <a:gd name="connsiteY55" fmla="*/ 1248409 h 1446529"/>
              <a:gd name="connsiteX56" fmla="*/ 792479 w 1576069"/>
              <a:gd name="connsiteY56" fmla="*/ 1289050 h 1446529"/>
              <a:gd name="connsiteX57" fmla="*/ 810259 w 1576069"/>
              <a:gd name="connsiteY57" fmla="*/ 1329689 h 1446529"/>
              <a:gd name="connsiteX58" fmla="*/ 843279 w 1576069"/>
              <a:gd name="connsiteY58" fmla="*/ 1367789 h 1446529"/>
              <a:gd name="connsiteX59" fmla="*/ 878839 w 1576069"/>
              <a:gd name="connsiteY59" fmla="*/ 1391920 h 1446529"/>
              <a:gd name="connsiteX60" fmla="*/ 923289 w 1576069"/>
              <a:gd name="connsiteY60" fmla="*/ 1412239 h 1446529"/>
              <a:gd name="connsiteX61" fmla="*/ 967739 w 1576069"/>
              <a:gd name="connsiteY61" fmla="*/ 1431289 h 1446529"/>
              <a:gd name="connsiteX62" fmla="*/ 1023619 w 1576069"/>
              <a:gd name="connsiteY62" fmla="*/ 1440179 h 1446529"/>
              <a:gd name="connsiteX63" fmla="*/ 1071879 w 1576069"/>
              <a:gd name="connsiteY63" fmla="*/ 1446529 h 1446529"/>
              <a:gd name="connsiteX64" fmla="*/ 1115059 w 1576069"/>
              <a:gd name="connsiteY64" fmla="*/ 1443989 h 1446529"/>
              <a:gd name="connsiteX65" fmla="*/ 1162050 w 1576069"/>
              <a:gd name="connsiteY65" fmla="*/ 1428750 h 1446529"/>
              <a:gd name="connsiteX66" fmla="*/ 1198879 w 1576069"/>
              <a:gd name="connsiteY66" fmla="*/ 1403350 h 1446529"/>
              <a:gd name="connsiteX67" fmla="*/ 1228089 w 1576069"/>
              <a:gd name="connsiteY67" fmla="*/ 1375409 h 1446529"/>
              <a:gd name="connsiteX68" fmla="*/ 1257300 w 1576069"/>
              <a:gd name="connsiteY68" fmla="*/ 1347470 h 1446529"/>
              <a:gd name="connsiteX69" fmla="*/ 1275079 w 1576069"/>
              <a:gd name="connsiteY69" fmla="*/ 1309370 h 1446529"/>
              <a:gd name="connsiteX70" fmla="*/ 1412239 w 1576069"/>
              <a:gd name="connsiteY70" fmla="*/ 822959 h 1446529"/>
              <a:gd name="connsiteX71" fmla="*/ 1576069 w 1576069"/>
              <a:gd name="connsiteY71" fmla="*/ 236220 h 1446529"/>
              <a:gd name="connsiteX72" fmla="*/ 737869 w 1576069"/>
              <a:gd name="connsiteY72" fmla="*/ 0 h 14465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</a:cxnLst>
            <a:rect l="l" t="t" r="r" b="b"/>
            <a:pathLst>
              <a:path w="1576069" h="1446529">
                <a:moveTo>
                  <a:pt x="737869" y="0"/>
                </a:moveTo>
                <a:lnTo>
                  <a:pt x="575309" y="580389"/>
                </a:lnTo>
                <a:lnTo>
                  <a:pt x="472439" y="947420"/>
                </a:lnTo>
                <a:lnTo>
                  <a:pt x="457200" y="928370"/>
                </a:lnTo>
                <a:lnTo>
                  <a:pt x="440689" y="909320"/>
                </a:lnTo>
                <a:lnTo>
                  <a:pt x="422909" y="896620"/>
                </a:lnTo>
                <a:lnTo>
                  <a:pt x="403859" y="885189"/>
                </a:lnTo>
                <a:lnTo>
                  <a:pt x="381000" y="863600"/>
                </a:lnTo>
                <a:lnTo>
                  <a:pt x="356869" y="849629"/>
                </a:lnTo>
                <a:lnTo>
                  <a:pt x="336550" y="844550"/>
                </a:lnTo>
                <a:lnTo>
                  <a:pt x="303529" y="834389"/>
                </a:lnTo>
                <a:lnTo>
                  <a:pt x="256539" y="821689"/>
                </a:lnTo>
                <a:lnTo>
                  <a:pt x="208279" y="815339"/>
                </a:lnTo>
                <a:lnTo>
                  <a:pt x="154939" y="829309"/>
                </a:lnTo>
                <a:lnTo>
                  <a:pt x="118109" y="833120"/>
                </a:lnTo>
                <a:lnTo>
                  <a:pt x="81279" y="858520"/>
                </a:lnTo>
                <a:lnTo>
                  <a:pt x="45719" y="883920"/>
                </a:lnTo>
                <a:lnTo>
                  <a:pt x="22859" y="914400"/>
                </a:lnTo>
                <a:lnTo>
                  <a:pt x="5079" y="952500"/>
                </a:lnTo>
                <a:lnTo>
                  <a:pt x="0" y="994409"/>
                </a:lnTo>
                <a:lnTo>
                  <a:pt x="5079" y="1031239"/>
                </a:lnTo>
                <a:lnTo>
                  <a:pt x="21589" y="1071879"/>
                </a:lnTo>
                <a:lnTo>
                  <a:pt x="39369" y="1112520"/>
                </a:lnTo>
                <a:lnTo>
                  <a:pt x="64769" y="1148079"/>
                </a:lnTo>
                <a:lnTo>
                  <a:pt x="107950" y="1174750"/>
                </a:lnTo>
                <a:lnTo>
                  <a:pt x="152400" y="1195070"/>
                </a:lnTo>
                <a:lnTo>
                  <a:pt x="196850" y="1214120"/>
                </a:lnTo>
                <a:lnTo>
                  <a:pt x="251459" y="1223009"/>
                </a:lnTo>
                <a:lnTo>
                  <a:pt x="299719" y="1229359"/>
                </a:lnTo>
                <a:lnTo>
                  <a:pt x="344169" y="1226820"/>
                </a:lnTo>
                <a:lnTo>
                  <a:pt x="391159" y="1211579"/>
                </a:lnTo>
                <a:lnTo>
                  <a:pt x="426719" y="1186179"/>
                </a:lnTo>
                <a:lnTo>
                  <a:pt x="457200" y="1158239"/>
                </a:lnTo>
                <a:lnTo>
                  <a:pt x="478789" y="1129029"/>
                </a:lnTo>
                <a:lnTo>
                  <a:pt x="504189" y="1092200"/>
                </a:lnTo>
                <a:lnTo>
                  <a:pt x="702309" y="386079"/>
                </a:lnTo>
                <a:lnTo>
                  <a:pt x="1407159" y="584200"/>
                </a:lnTo>
                <a:lnTo>
                  <a:pt x="1244600" y="1163320"/>
                </a:lnTo>
                <a:lnTo>
                  <a:pt x="1229359" y="1139189"/>
                </a:lnTo>
                <a:lnTo>
                  <a:pt x="1211579" y="1126489"/>
                </a:lnTo>
                <a:lnTo>
                  <a:pt x="1193800" y="1113789"/>
                </a:lnTo>
                <a:lnTo>
                  <a:pt x="1176019" y="1102359"/>
                </a:lnTo>
                <a:lnTo>
                  <a:pt x="1145539" y="1079500"/>
                </a:lnTo>
                <a:lnTo>
                  <a:pt x="1127759" y="1066800"/>
                </a:lnTo>
                <a:lnTo>
                  <a:pt x="1107439" y="1061720"/>
                </a:lnTo>
                <a:lnTo>
                  <a:pt x="1074419" y="1051559"/>
                </a:lnTo>
                <a:lnTo>
                  <a:pt x="1028700" y="1038859"/>
                </a:lnTo>
                <a:lnTo>
                  <a:pt x="979169" y="1032509"/>
                </a:lnTo>
                <a:lnTo>
                  <a:pt x="932179" y="1047750"/>
                </a:lnTo>
                <a:lnTo>
                  <a:pt x="889000" y="1049020"/>
                </a:lnTo>
                <a:lnTo>
                  <a:pt x="852169" y="1075689"/>
                </a:lnTo>
                <a:lnTo>
                  <a:pt x="816609" y="1101089"/>
                </a:lnTo>
                <a:lnTo>
                  <a:pt x="793750" y="1131570"/>
                </a:lnTo>
                <a:lnTo>
                  <a:pt x="775969" y="1169670"/>
                </a:lnTo>
                <a:lnTo>
                  <a:pt x="772159" y="1210309"/>
                </a:lnTo>
                <a:lnTo>
                  <a:pt x="775969" y="1248409"/>
                </a:lnTo>
                <a:lnTo>
                  <a:pt x="792479" y="1289050"/>
                </a:lnTo>
                <a:lnTo>
                  <a:pt x="810259" y="1329689"/>
                </a:lnTo>
                <a:lnTo>
                  <a:pt x="843279" y="1367789"/>
                </a:lnTo>
                <a:lnTo>
                  <a:pt x="878839" y="1391920"/>
                </a:lnTo>
                <a:lnTo>
                  <a:pt x="923289" y="1412239"/>
                </a:lnTo>
                <a:lnTo>
                  <a:pt x="967739" y="1431289"/>
                </a:lnTo>
                <a:lnTo>
                  <a:pt x="1023619" y="1440179"/>
                </a:lnTo>
                <a:lnTo>
                  <a:pt x="1071879" y="1446529"/>
                </a:lnTo>
                <a:lnTo>
                  <a:pt x="1115059" y="1443989"/>
                </a:lnTo>
                <a:lnTo>
                  <a:pt x="1162050" y="1428750"/>
                </a:lnTo>
                <a:lnTo>
                  <a:pt x="1198879" y="1403350"/>
                </a:lnTo>
                <a:lnTo>
                  <a:pt x="1228089" y="1375409"/>
                </a:lnTo>
                <a:lnTo>
                  <a:pt x="1257300" y="1347470"/>
                </a:lnTo>
                <a:lnTo>
                  <a:pt x="1275079" y="1309370"/>
                </a:lnTo>
                <a:lnTo>
                  <a:pt x="1412239" y="822959"/>
                </a:lnTo>
                <a:lnTo>
                  <a:pt x="1576069" y="236220"/>
                </a:lnTo>
                <a:lnTo>
                  <a:pt x="737869" y="0"/>
                </a:lnTo>
              </a:path>
            </a:pathLst>
          </a:custGeom>
          <a:solidFill>
            <a:srgbClr val="FF33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958" y="4549530"/>
            <a:ext cx="1930400" cy="1803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743200" y="2024629"/>
            <a:ext cx="6710555" cy="146963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sz="3200" b="1" i="1" dirty="0" err="1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Em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i="1" dirty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hãy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i="1" dirty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tìm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i="1" dirty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trong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i="1" dirty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bài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i="1" dirty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hát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i="1" dirty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2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i="1" dirty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câu</a:t>
            </a:r>
          </a:p>
          <a:p>
            <a:pPr>
              <a:lnSpc>
                <a:spcPts val="3800"/>
              </a:lnSpc>
            </a:pPr>
            <a:r>
              <a:rPr lang="en-US" altLang="zh-CN" sz="3200" b="1" i="1" dirty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hát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i="1" dirty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có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i="1" dirty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giai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i="1" dirty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điệu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i="1" dirty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giống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i="1" dirty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nhau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i="1" dirty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và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i="1" dirty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hãy</a:t>
            </a:r>
          </a:p>
          <a:p>
            <a:pPr>
              <a:lnSpc>
                <a:spcPts val="3800"/>
              </a:lnSpc>
            </a:pPr>
            <a:r>
              <a:rPr lang="en-US" altLang="zh-CN" sz="3200" b="1" i="1" dirty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hát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i="1" dirty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lại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i="1" dirty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2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i="1" dirty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câu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i="1" dirty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hát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i="1" dirty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đó?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xmlns="" id="{D5CDC1C9-EF26-490B-8067-B6DC498AF773}"/>
              </a:ext>
            </a:extLst>
          </p:cNvPr>
          <p:cNvSpPr txBox="1"/>
          <p:nvPr/>
        </p:nvSpPr>
        <p:spPr>
          <a:xfrm>
            <a:off x="2143334" y="505070"/>
            <a:ext cx="2418932" cy="96282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900"/>
              </a:lnSpc>
            </a:pPr>
            <a:r>
              <a:rPr lang="en-US" altLang="zh-CN" sz="5400" b="1" i="1" dirty="0">
                <a:solidFill>
                  <a:srgbClr val="FF0000"/>
                </a:solidFill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ĐỐ VUI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52400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-228600" y="-152400"/>
            <a:ext cx="13944072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 rot="2700149">
            <a:off x="1402437" y="654377"/>
            <a:ext cx="699270" cy="862096"/>
          </a:xfrm>
          <a:custGeom>
            <a:avLst/>
            <a:gdLst>
              <a:gd name="connsiteX0" fmla="*/ 358140 w 1052830"/>
              <a:gd name="connsiteY0" fmla="*/ 0 h 1051560"/>
              <a:gd name="connsiteX1" fmla="*/ 358140 w 1052830"/>
              <a:gd name="connsiteY1" fmla="*/ 481330 h 1051560"/>
              <a:gd name="connsiteX2" fmla="*/ 358140 w 1052830"/>
              <a:gd name="connsiteY2" fmla="*/ 786130 h 1051560"/>
              <a:gd name="connsiteX3" fmla="*/ 341629 w 1052830"/>
              <a:gd name="connsiteY3" fmla="*/ 774700 h 1051560"/>
              <a:gd name="connsiteX4" fmla="*/ 325120 w 1052830"/>
              <a:gd name="connsiteY4" fmla="*/ 763270 h 1051560"/>
              <a:gd name="connsiteX5" fmla="*/ 308609 w 1052830"/>
              <a:gd name="connsiteY5" fmla="*/ 758189 h 1051560"/>
              <a:gd name="connsiteX6" fmla="*/ 292100 w 1052830"/>
              <a:gd name="connsiteY6" fmla="*/ 753110 h 1051560"/>
              <a:gd name="connsiteX7" fmla="*/ 269240 w 1052830"/>
              <a:gd name="connsiteY7" fmla="*/ 741680 h 1051560"/>
              <a:gd name="connsiteX8" fmla="*/ 247650 w 1052830"/>
              <a:gd name="connsiteY8" fmla="*/ 736600 h 1051560"/>
              <a:gd name="connsiteX9" fmla="*/ 231140 w 1052830"/>
              <a:gd name="connsiteY9" fmla="*/ 736600 h 1051560"/>
              <a:gd name="connsiteX10" fmla="*/ 203200 w 1052830"/>
              <a:gd name="connsiteY10" fmla="*/ 736600 h 1051560"/>
              <a:gd name="connsiteX11" fmla="*/ 165100 w 1052830"/>
              <a:gd name="connsiteY11" fmla="*/ 736600 h 1051560"/>
              <a:gd name="connsiteX12" fmla="*/ 125729 w 1052830"/>
              <a:gd name="connsiteY12" fmla="*/ 741680 h 1051560"/>
              <a:gd name="connsiteX13" fmla="*/ 87629 w 1052830"/>
              <a:gd name="connsiteY13" fmla="*/ 763270 h 1051560"/>
              <a:gd name="connsiteX14" fmla="*/ 59690 w 1052830"/>
              <a:gd name="connsiteY14" fmla="*/ 774700 h 1051560"/>
              <a:gd name="connsiteX15" fmla="*/ 38100 w 1052830"/>
              <a:gd name="connsiteY15" fmla="*/ 802639 h 1051560"/>
              <a:gd name="connsiteX16" fmla="*/ 16509 w 1052830"/>
              <a:gd name="connsiteY16" fmla="*/ 830580 h 1051560"/>
              <a:gd name="connsiteX17" fmla="*/ 5079 w 1052830"/>
              <a:gd name="connsiteY17" fmla="*/ 858520 h 1051560"/>
              <a:gd name="connsiteX18" fmla="*/ 0 w 1052830"/>
              <a:gd name="connsiteY18" fmla="*/ 891539 h 1051560"/>
              <a:gd name="connsiteX19" fmla="*/ 5079 w 1052830"/>
              <a:gd name="connsiteY19" fmla="*/ 924560 h 1051560"/>
              <a:gd name="connsiteX20" fmla="*/ 16509 w 1052830"/>
              <a:gd name="connsiteY20" fmla="*/ 952500 h 1051560"/>
              <a:gd name="connsiteX21" fmla="*/ 38100 w 1052830"/>
              <a:gd name="connsiteY21" fmla="*/ 979170 h 1051560"/>
              <a:gd name="connsiteX22" fmla="*/ 59690 w 1052830"/>
              <a:gd name="connsiteY22" fmla="*/ 1007110 h 1051560"/>
              <a:gd name="connsiteX23" fmla="*/ 87629 w 1052830"/>
              <a:gd name="connsiteY23" fmla="*/ 1029970 h 1051560"/>
              <a:gd name="connsiteX24" fmla="*/ 125729 w 1052830"/>
              <a:gd name="connsiteY24" fmla="*/ 1040130 h 1051560"/>
              <a:gd name="connsiteX25" fmla="*/ 165100 w 1052830"/>
              <a:gd name="connsiteY25" fmla="*/ 1046480 h 1051560"/>
              <a:gd name="connsiteX26" fmla="*/ 203200 w 1052830"/>
              <a:gd name="connsiteY26" fmla="*/ 1051560 h 1051560"/>
              <a:gd name="connsiteX27" fmla="*/ 247650 w 1052830"/>
              <a:gd name="connsiteY27" fmla="*/ 1046480 h 1051560"/>
              <a:gd name="connsiteX28" fmla="*/ 285750 w 1052830"/>
              <a:gd name="connsiteY28" fmla="*/ 1040130 h 1051560"/>
              <a:gd name="connsiteX29" fmla="*/ 318770 w 1052830"/>
              <a:gd name="connsiteY29" fmla="*/ 1029970 h 1051560"/>
              <a:gd name="connsiteX30" fmla="*/ 353059 w 1052830"/>
              <a:gd name="connsiteY30" fmla="*/ 1007110 h 1051560"/>
              <a:gd name="connsiteX31" fmla="*/ 374650 w 1052830"/>
              <a:gd name="connsiteY31" fmla="*/ 979170 h 1051560"/>
              <a:gd name="connsiteX32" fmla="*/ 391159 w 1052830"/>
              <a:gd name="connsiteY32" fmla="*/ 952500 h 1051560"/>
              <a:gd name="connsiteX33" fmla="*/ 402590 w 1052830"/>
              <a:gd name="connsiteY33" fmla="*/ 924560 h 1051560"/>
              <a:gd name="connsiteX34" fmla="*/ 412750 w 1052830"/>
              <a:gd name="connsiteY34" fmla="*/ 891539 h 1051560"/>
              <a:gd name="connsiteX35" fmla="*/ 412750 w 1052830"/>
              <a:gd name="connsiteY35" fmla="*/ 303530 h 1051560"/>
              <a:gd name="connsiteX36" fmla="*/ 996950 w 1052830"/>
              <a:gd name="connsiteY36" fmla="*/ 303530 h 1051560"/>
              <a:gd name="connsiteX37" fmla="*/ 996950 w 1052830"/>
              <a:gd name="connsiteY37" fmla="*/ 786130 h 1051560"/>
              <a:gd name="connsiteX38" fmla="*/ 981709 w 1052830"/>
              <a:gd name="connsiteY38" fmla="*/ 769620 h 1051560"/>
              <a:gd name="connsiteX39" fmla="*/ 965200 w 1052830"/>
              <a:gd name="connsiteY39" fmla="*/ 763270 h 1051560"/>
              <a:gd name="connsiteX40" fmla="*/ 947420 w 1052830"/>
              <a:gd name="connsiteY40" fmla="*/ 758189 h 1051560"/>
              <a:gd name="connsiteX41" fmla="*/ 930909 w 1052830"/>
              <a:gd name="connsiteY41" fmla="*/ 753110 h 1051560"/>
              <a:gd name="connsiteX42" fmla="*/ 904240 w 1052830"/>
              <a:gd name="connsiteY42" fmla="*/ 741680 h 1051560"/>
              <a:gd name="connsiteX43" fmla="*/ 887729 w 1052830"/>
              <a:gd name="connsiteY43" fmla="*/ 736600 h 1051560"/>
              <a:gd name="connsiteX44" fmla="*/ 871220 w 1052830"/>
              <a:gd name="connsiteY44" fmla="*/ 736600 h 1051560"/>
              <a:gd name="connsiteX45" fmla="*/ 843279 w 1052830"/>
              <a:gd name="connsiteY45" fmla="*/ 736600 h 1051560"/>
              <a:gd name="connsiteX46" fmla="*/ 805179 w 1052830"/>
              <a:gd name="connsiteY46" fmla="*/ 736600 h 1051560"/>
              <a:gd name="connsiteX47" fmla="*/ 765809 w 1052830"/>
              <a:gd name="connsiteY47" fmla="*/ 741680 h 1051560"/>
              <a:gd name="connsiteX48" fmla="*/ 732790 w 1052830"/>
              <a:gd name="connsiteY48" fmla="*/ 763270 h 1051560"/>
              <a:gd name="connsiteX49" fmla="*/ 699770 w 1052830"/>
              <a:gd name="connsiteY49" fmla="*/ 774700 h 1051560"/>
              <a:gd name="connsiteX50" fmla="*/ 678179 w 1052830"/>
              <a:gd name="connsiteY50" fmla="*/ 802639 h 1051560"/>
              <a:gd name="connsiteX51" fmla="*/ 655320 w 1052830"/>
              <a:gd name="connsiteY51" fmla="*/ 830580 h 1051560"/>
              <a:gd name="connsiteX52" fmla="*/ 645159 w 1052830"/>
              <a:gd name="connsiteY52" fmla="*/ 858520 h 1051560"/>
              <a:gd name="connsiteX53" fmla="*/ 638809 w 1052830"/>
              <a:gd name="connsiteY53" fmla="*/ 891539 h 1051560"/>
              <a:gd name="connsiteX54" fmla="*/ 645159 w 1052830"/>
              <a:gd name="connsiteY54" fmla="*/ 924560 h 1051560"/>
              <a:gd name="connsiteX55" fmla="*/ 655320 w 1052830"/>
              <a:gd name="connsiteY55" fmla="*/ 952500 h 1051560"/>
              <a:gd name="connsiteX56" fmla="*/ 678179 w 1052830"/>
              <a:gd name="connsiteY56" fmla="*/ 979170 h 1051560"/>
              <a:gd name="connsiteX57" fmla="*/ 699770 w 1052830"/>
              <a:gd name="connsiteY57" fmla="*/ 1007110 h 1051560"/>
              <a:gd name="connsiteX58" fmla="*/ 732790 w 1052830"/>
              <a:gd name="connsiteY58" fmla="*/ 1029970 h 1051560"/>
              <a:gd name="connsiteX59" fmla="*/ 765809 w 1052830"/>
              <a:gd name="connsiteY59" fmla="*/ 1040130 h 1051560"/>
              <a:gd name="connsiteX60" fmla="*/ 805179 w 1052830"/>
              <a:gd name="connsiteY60" fmla="*/ 1046480 h 1051560"/>
              <a:gd name="connsiteX61" fmla="*/ 843279 w 1052830"/>
              <a:gd name="connsiteY61" fmla="*/ 1051560 h 1051560"/>
              <a:gd name="connsiteX62" fmla="*/ 887729 w 1052830"/>
              <a:gd name="connsiteY62" fmla="*/ 1046480 h 1051560"/>
              <a:gd name="connsiteX63" fmla="*/ 925829 w 1052830"/>
              <a:gd name="connsiteY63" fmla="*/ 1040130 h 1051560"/>
              <a:gd name="connsiteX64" fmla="*/ 958850 w 1052830"/>
              <a:gd name="connsiteY64" fmla="*/ 1029970 h 1051560"/>
              <a:gd name="connsiteX65" fmla="*/ 991870 w 1052830"/>
              <a:gd name="connsiteY65" fmla="*/ 1007110 h 1051560"/>
              <a:gd name="connsiteX66" fmla="*/ 1013459 w 1052830"/>
              <a:gd name="connsiteY66" fmla="*/ 979170 h 1051560"/>
              <a:gd name="connsiteX67" fmla="*/ 1031240 w 1052830"/>
              <a:gd name="connsiteY67" fmla="*/ 952500 h 1051560"/>
              <a:gd name="connsiteX68" fmla="*/ 1047750 w 1052830"/>
              <a:gd name="connsiteY68" fmla="*/ 924560 h 1051560"/>
              <a:gd name="connsiteX69" fmla="*/ 1052829 w 1052830"/>
              <a:gd name="connsiteY69" fmla="*/ 891539 h 1051560"/>
              <a:gd name="connsiteX70" fmla="*/ 1052829 w 1052830"/>
              <a:gd name="connsiteY70" fmla="*/ 486410 h 1051560"/>
              <a:gd name="connsiteX71" fmla="*/ 1052829 w 1052830"/>
              <a:gd name="connsiteY71" fmla="*/ 0 h 1051560"/>
              <a:gd name="connsiteX72" fmla="*/ 358140 w 1052830"/>
              <a:gd name="connsiteY72" fmla="*/ 0 h 10515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</a:cxnLst>
            <a:rect l="l" t="t" r="r" b="b"/>
            <a:pathLst>
              <a:path w="1052830" h="1051560">
                <a:moveTo>
                  <a:pt x="358140" y="0"/>
                </a:moveTo>
                <a:lnTo>
                  <a:pt x="358140" y="481330"/>
                </a:lnTo>
                <a:lnTo>
                  <a:pt x="358140" y="786130"/>
                </a:lnTo>
                <a:lnTo>
                  <a:pt x="341629" y="774700"/>
                </a:lnTo>
                <a:lnTo>
                  <a:pt x="325120" y="763270"/>
                </a:lnTo>
                <a:lnTo>
                  <a:pt x="308609" y="758189"/>
                </a:lnTo>
                <a:lnTo>
                  <a:pt x="292100" y="753110"/>
                </a:lnTo>
                <a:lnTo>
                  <a:pt x="269240" y="741680"/>
                </a:lnTo>
                <a:lnTo>
                  <a:pt x="247650" y="736600"/>
                </a:lnTo>
                <a:lnTo>
                  <a:pt x="231140" y="736600"/>
                </a:lnTo>
                <a:lnTo>
                  <a:pt x="203200" y="736600"/>
                </a:lnTo>
                <a:lnTo>
                  <a:pt x="165100" y="736600"/>
                </a:lnTo>
                <a:lnTo>
                  <a:pt x="125729" y="741680"/>
                </a:lnTo>
                <a:lnTo>
                  <a:pt x="87629" y="763270"/>
                </a:lnTo>
                <a:lnTo>
                  <a:pt x="59690" y="774700"/>
                </a:lnTo>
                <a:lnTo>
                  <a:pt x="38100" y="802639"/>
                </a:lnTo>
                <a:lnTo>
                  <a:pt x="16509" y="830580"/>
                </a:lnTo>
                <a:lnTo>
                  <a:pt x="5079" y="858520"/>
                </a:lnTo>
                <a:lnTo>
                  <a:pt x="0" y="891539"/>
                </a:lnTo>
                <a:lnTo>
                  <a:pt x="5079" y="924560"/>
                </a:lnTo>
                <a:lnTo>
                  <a:pt x="16509" y="952500"/>
                </a:lnTo>
                <a:lnTo>
                  <a:pt x="38100" y="979170"/>
                </a:lnTo>
                <a:lnTo>
                  <a:pt x="59690" y="1007110"/>
                </a:lnTo>
                <a:lnTo>
                  <a:pt x="87629" y="1029970"/>
                </a:lnTo>
                <a:lnTo>
                  <a:pt x="125729" y="1040130"/>
                </a:lnTo>
                <a:lnTo>
                  <a:pt x="165100" y="1046480"/>
                </a:lnTo>
                <a:lnTo>
                  <a:pt x="203200" y="1051560"/>
                </a:lnTo>
                <a:lnTo>
                  <a:pt x="247650" y="1046480"/>
                </a:lnTo>
                <a:lnTo>
                  <a:pt x="285750" y="1040130"/>
                </a:lnTo>
                <a:lnTo>
                  <a:pt x="318770" y="1029970"/>
                </a:lnTo>
                <a:lnTo>
                  <a:pt x="353059" y="1007110"/>
                </a:lnTo>
                <a:lnTo>
                  <a:pt x="374650" y="979170"/>
                </a:lnTo>
                <a:lnTo>
                  <a:pt x="391159" y="952500"/>
                </a:lnTo>
                <a:lnTo>
                  <a:pt x="402590" y="924560"/>
                </a:lnTo>
                <a:lnTo>
                  <a:pt x="412750" y="891539"/>
                </a:lnTo>
                <a:lnTo>
                  <a:pt x="412750" y="303530"/>
                </a:lnTo>
                <a:lnTo>
                  <a:pt x="996950" y="303530"/>
                </a:lnTo>
                <a:lnTo>
                  <a:pt x="996950" y="786130"/>
                </a:lnTo>
                <a:lnTo>
                  <a:pt x="981709" y="769620"/>
                </a:lnTo>
                <a:lnTo>
                  <a:pt x="965200" y="763270"/>
                </a:lnTo>
                <a:lnTo>
                  <a:pt x="947420" y="758189"/>
                </a:lnTo>
                <a:lnTo>
                  <a:pt x="930909" y="753110"/>
                </a:lnTo>
                <a:lnTo>
                  <a:pt x="904240" y="741680"/>
                </a:lnTo>
                <a:lnTo>
                  <a:pt x="887729" y="736600"/>
                </a:lnTo>
                <a:lnTo>
                  <a:pt x="871220" y="736600"/>
                </a:lnTo>
                <a:lnTo>
                  <a:pt x="843279" y="736600"/>
                </a:lnTo>
                <a:lnTo>
                  <a:pt x="805179" y="736600"/>
                </a:lnTo>
                <a:lnTo>
                  <a:pt x="765809" y="741680"/>
                </a:lnTo>
                <a:lnTo>
                  <a:pt x="732790" y="763270"/>
                </a:lnTo>
                <a:lnTo>
                  <a:pt x="699770" y="774700"/>
                </a:lnTo>
                <a:lnTo>
                  <a:pt x="678179" y="802639"/>
                </a:lnTo>
                <a:lnTo>
                  <a:pt x="655320" y="830580"/>
                </a:lnTo>
                <a:lnTo>
                  <a:pt x="645159" y="858520"/>
                </a:lnTo>
                <a:lnTo>
                  <a:pt x="638809" y="891539"/>
                </a:lnTo>
                <a:lnTo>
                  <a:pt x="645159" y="924560"/>
                </a:lnTo>
                <a:lnTo>
                  <a:pt x="655320" y="952500"/>
                </a:lnTo>
                <a:lnTo>
                  <a:pt x="678179" y="979170"/>
                </a:lnTo>
                <a:lnTo>
                  <a:pt x="699770" y="1007110"/>
                </a:lnTo>
                <a:lnTo>
                  <a:pt x="732790" y="1029970"/>
                </a:lnTo>
                <a:lnTo>
                  <a:pt x="765809" y="1040130"/>
                </a:lnTo>
                <a:lnTo>
                  <a:pt x="805179" y="1046480"/>
                </a:lnTo>
                <a:lnTo>
                  <a:pt x="843279" y="1051560"/>
                </a:lnTo>
                <a:lnTo>
                  <a:pt x="887729" y="1046480"/>
                </a:lnTo>
                <a:lnTo>
                  <a:pt x="925829" y="1040130"/>
                </a:lnTo>
                <a:lnTo>
                  <a:pt x="958850" y="1029970"/>
                </a:lnTo>
                <a:lnTo>
                  <a:pt x="991870" y="1007110"/>
                </a:lnTo>
                <a:lnTo>
                  <a:pt x="1013459" y="979170"/>
                </a:lnTo>
                <a:lnTo>
                  <a:pt x="1031240" y="952500"/>
                </a:lnTo>
                <a:lnTo>
                  <a:pt x="1047750" y="924560"/>
                </a:lnTo>
                <a:lnTo>
                  <a:pt x="1052829" y="891539"/>
                </a:lnTo>
                <a:lnTo>
                  <a:pt x="1052829" y="486410"/>
                </a:lnTo>
                <a:lnTo>
                  <a:pt x="1052829" y="0"/>
                </a:lnTo>
                <a:lnTo>
                  <a:pt x="358140" y="0"/>
                </a:lnTo>
              </a:path>
            </a:pathLst>
          </a:custGeom>
          <a:solidFill>
            <a:srgbClr val="199F5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8741409" y="4235450"/>
            <a:ext cx="1630680" cy="1399540"/>
          </a:xfrm>
          <a:custGeom>
            <a:avLst/>
            <a:gdLst>
              <a:gd name="connsiteX0" fmla="*/ 944880 w 1630680"/>
              <a:gd name="connsiteY0" fmla="*/ 0 h 1399540"/>
              <a:gd name="connsiteX1" fmla="*/ 637540 w 1630680"/>
              <a:gd name="connsiteY1" fmla="*/ 474979 h 1399540"/>
              <a:gd name="connsiteX2" fmla="*/ 443230 w 1630680"/>
              <a:gd name="connsiteY2" fmla="*/ 774700 h 1399540"/>
              <a:gd name="connsiteX3" fmla="*/ 434340 w 1630680"/>
              <a:gd name="connsiteY3" fmla="*/ 753109 h 1399540"/>
              <a:gd name="connsiteX4" fmla="*/ 425450 w 1630680"/>
              <a:gd name="connsiteY4" fmla="*/ 732790 h 1399540"/>
              <a:gd name="connsiteX5" fmla="*/ 412750 w 1630680"/>
              <a:gd name="connsiteY5" fmla="*/ 716279 h 1399540"/>
              <a:gd name="connsiteX6" fmla="*/ 400050 w 1630680"/>
              <a:gd name="connsiteY6" fmla="*/ 699770 h 1399540"/>
              <a:gd name="connsiteX7" fmla="*/ 384809 w 1630680"/>
              <a:gd name="connsiteY7" fmla="*/ 674370 h 1399540"/>
              <a:gd name="connsiteX8" fmla="*/ 367030 w 1630680"/>
              <a:gd name="connsiteY8" fmla="*/ 655320 h 1399540"/>
              <a:gd name="connsiteX9" fmla="*/ 350520 w 1630680"/>
              <a:gd name="connsiteY9" fmla="*/ 645159 h 1399540"/>
              <a:gd name="connsiteX10" fmla="*/ 323850 w 1630680"/>
              <a:gd name="connsiteY10" fmla="*/ 627379 h 1399540"/>
              <a:gd name="connsiteX11" fmla="*/ 285750 w 1630680"/>
              <a:gd name="connsiteY11" fmla="*/ 603250 h 1399540"/>
              <a:gd name="connsiteX12" fmla="*/ 243840 w 1630680"/>
              <a:gd name="connsiteY12" fmla="*/ 582929 h 1399540"/>
              <a:gd name="connsiteX13" fmla="*/ 191770 w 1630680"/>
              <a:gd name="connsiteY13" fmla="*/ 580390 h 1399540"/>
              <a:gd name="connsiteX14" fmla="*/ 157480 w 1630680"/>
              <a:gd name="connsiteY14" fmla="*/ 574040 h 1399540"/>
              <a:gd name="connsiteX15" fmla="*/ 118109 w 1630680"/>
              <a:gd name="connsiteY15" fmla="*/ 586740 h 1399540"/>
              <a:gd name="connsiteX16" fmla="*/ 78740 w 1630680"/>
              <a:gd name="connsiteY16" fmla="*/ 600709 h 1399540"/>
              <a:gd name="connsiteX17" fmla="*/ 49530 w 1630680"/>
              <a:gd name="connsiteY17" fmla="*/ 621029 h 1399540"/>
              <a:gd name="connsiteX18" fmla="*/ 22859 w 1630680"/>
              <a:gd name="connsiteY18" fmla="*/ 648970 h 1399540"/>
              <a:gd name="connsiteX19" fmla="*/ 7620 w 1630680"/>
              <a:gd name="connsiteY19" fmla="*/ 685800 h 1399540"/>
              <a:gd name="connsiteX20" fmla="*/ 0 w 1630680"/>
              <a:gd name="connsiteY20" fmla="*/ 720090 h 1399540"/>
              <a:gd name="connsiteX21" fmla="*/ 5080 w 1630680"/>
              <a:gd name="connsiteY21" fmla="*/ 762000 h 1399540"/>
              <a:gd name="connsiteX22" fmla="*/ 8890 w 1630680"/>
              <a:gd name="connsiteY22" fmla="*/ 802640 h 1399540"/>
              <a:gd name="connsiteX23" fmla="*/ 21590 w 1630680"/>
              <a:gd name="connsiteY23" fmla="*/ 842009 h 1399540"/>
              <a:gd name="connsiteX24" fmla="*/ 53340 w 1630680"/>
              <a:gd name="connsiteY24" fmla="*/ 877570 h 1399540"/>
              <a:gd name="connsiteX25" fmla="*/ 87630 w 1630680"/>
              <a:gd name="connsiteY25" fmla="*/ 908050 h 1399540"/>
              <a:gd name="connsiteX26" fmla="*/ 121920 w 1630680"/>
              <a:gd name="connsiteY26" fmla="*/ 938529 h 1399540"/>
              <a:gd name="connsiteX27" fmla="*/ 168909 w 1630680"/>
              <a:gd name="connsiteY27" fmla="*/ 961390 h 1399540"/>
              <a:gd name="connsiteX28" fmla="*/ 210820 w 1630680"/>
              <a:gd name="connsiteY28" fmla="*/ 980440 h 1399540"/>
              <a:gd name="connsiteX29" fmla="*/ 250190 w 1630680"/>
              <a:gd name="connsiteY29" fmla="*/ 990600 h 1399540"/>
              <a:gd name="connsiteX30" fmla="*/ 297180 w 1630680"/>
              <a:gd name="connsiteY30" fmla="*/ 990600 h 1399540"/>
              <a:gd name="connsiteX31" fmla="*/ 336550 w 1630680"/>
              <a:gd name="connsiteY31" fmla="*/ 976629 h 1399540"/>
              <a:gd name="connsiteX32" fmla="*/ 370840 w 1630680"/>
              <a:gd name="connsiteY32" fmla="*/ 960120 h 1399540"/>
              <a:gd name="connsiteX33" fmla="*/ 398780 w 1630680"/>
              <a:gd name="connsiteY33" fmla="*/ 939800 h 1399540"/>
              <a:gd name="connsiteX34" fmla="*/ 431800 w 1630680"/>
              <a:gd name="connsiteY34" fmla="*/ 914400 h 1399540"/>
              <a:gd name="connsiteX35" fmla="*/ 805180 w 1630680"/>
              <a:gd name="connsiteY35" fmla="*/ 335279 h 1399540"/>
              <a:gd name="connsiteX36" fmla="*/ 1381759 w 1630680"/>
              <a:gd name="connsiteY36" fmla="*/ 708659 h 1399540"/>
              <a:gd name="connsiteX37" fmla="*/ 1075690 w 1630680"/>
              <a:gd name="connsiteY37" fmla="*/ 1183640 h 1399540"/>
              <a:gd name="connsiteX38" fmla="*/ 1069340 w 1630680"/>
              <a:gd name="connsiteY38" fmla="*/ 1156970 h 1399540"/>
              <a:gd name="connsiteX39" fmla="*/ 1056640 w 1630680"/>
              <a:gd name="connsiteY39" fmla="*/ 1140459 h 1399540"/>
              <a:gd name="connsiteX40" fmla="*/ 1043940 w 1630680"/>
              <a:gd name="connsiteY40" fmla="*/ 1125220 h 1399540"/>
              <a:gd name="connsiteX41" fmla="*/ 1031240 w 1630680"/>
              <a:gd name="connsiteY41" fmla="*/ 1108709 h 1399540"/>
              <a:gd name="connsiteX42" fmla="*/ 1010920 w 1630680"/>
              <a:gd name="connsiteY42" fmla="*/ 1080770 h 1399540"/>
              <a:gd name="connsiteX43" fmla="*/ 998220 w 1630680"/>
              <a:gd name="connsiteY43" fmla="*/ 1064259 h 1399540"/>
              <a:gd name="connsiteX44" fmla="*/ 981709 w 1630680"/>
              <a:gd name="connsiteY44" fmla="*/ 1054100 h 1399540"/>
              <a:gd name="connsiteX45" fmla="*/ 955040 w 1630680"/>
              <a:gd name="connsiteY45" fmla="*/ 1036320 h 1399540"/>
              <a:gd name="connsiteX46" fmla="*/ 916940 w 1630680"/>
              <a:gd name="connsiteY46" fmla="*/ 1012190 h 1399540"/>
              <a:gd name="connsiteX47" fmla="*/ 875030 w 1630680"/>
              <a:gd name="connsiteY47" fmla="*/ 991870 h 1399540"/>
              <a:gd name="connsiteX48" fmla="*/ 828040 w 1630680"/>
              <a:gd name="connsiteY48" fmla="*/ 993140 h 1399540"/>
              <a:gd name="connsiteX49" fmla="*/ 788670 w 1630680"/>
              <a:gd name="connsiteY49" fmla="*/ 982979 h 1399540"/>
              <a:gd name="connsiteX50" fmla="*/ 749300 w 1630680"/>
              <a:gd name="connsiteY50" fmla="*/ 995679 h 1399540"/>
              <a:gd name="connsiteX51" fmla="*/ 709930 w 1630680"/>
              <a:gd name="connsiteY51" fmla="*/ 1009650 h 1399540"/>
              <a:gd name="connsiteX52" fmla="*/ 681990 w 1630680"/>
              <a:gd name="connsiteY52" fmla="*/ 1029970 h 1399540"/>
              <a:gd name="connsiteX53" fmla="*/ 655320 w 1630680"/>
              <a:gd name="connsiteY53" fmla="*/ 1059179 h 1399540"/>
              <a:gd name="connsiteX54" fmla="*/ 638809 w 1630680"/>
              <a:gd name="connsiteY54" fmla="*/ 1094740 h 1399540"/>
              <a:gd name="connsiteX55" fmla="*/ 632459 w 1630680"/>
              <a:gd name="connsiteY55" fmla="*/ 1129029 h 1399540"/>
              <a:gd name="connsiteX56" fmla="*/ 636270 w 1630680"/>
              <a:gd name="connsiteY56" fmla="*/ 1170940 h 1399540"/>
              <a:gd name="connsiteX57" fmla="*/ 640080 w 1630680"/>
              <a:gd name="connsiteY57" fmla="*/ 1211579 h 1399540"/>
              <a:gd name="connsiteX58" fmla="*/ 659130 w 1630680"/>
              <a:gd name="connsiteY58" fmla="*/ 1254759 h 1399540"/>
              <a:gd name="connsiteX59" fmla="*/ 684530 w 1630680"/>
              <a:gd name="connsiteY59" fmla="*/ 1286509 h 1399540"/>
              <a:gd name="connsiteX60" fmla="*/ 718820 w 1630680"/>
              <a:gd name="connsiteY60" fmla="*/ 1316990 h 1399540"/>
              <a:gd name="connsiteX61" fmla="*/ 754380 w 1630680"/>
              <a:gd name="connsiteY61" fmla="*/ 1347470 h 1399540"/>
              <a:gd name="connsiteX62" fmla="*/ 801370 w 1630680"/>
              <a:gd name="connsiteY62" fmla="*/ 1370329 h 1399540"/>
              <a:gd name="connsiteX63" fmla="*/ 842009 w 1630680"/>
              <a:gd name="connsiteY63" fmla="*/ 1389379 h 1399540"/>
              <a:gd name="connsiteX64" fmla="*/ 882650 w 1630680"/>
              <a:gd name="connsiteY64" fmla="*/ 1399540 h 1399540"/>
              <a:gd name="connsiteX65" fmla="*/ 929640 w 1630680"/>
              <a:gd name="connsiteY65" fmla="*/ 1398270 h 1399540"/>
              <a:gd name="connsiteX66" fmla="*/ 969009 w 1630680"/>
              <a:gd name="connsiteY66" fmla="*/ 1385570 h 1399540"/>
              <a:gd name="connsiteX67" fmla="*/ 1002030 w 1630680"/>
              <a:gd name="connsiteY67" fmla="*/ 1369059 h 1399540"/>
              <a:gd name="connsiteX68" fmla="*/ 1036320 w 1630680"/>
              <a:gd name="connsiteY68" fmla="*/ 1352550 h 1399540"/>
              <a:gd name="connsiteX69" fmla="*/ 1062990 w 1630680"/>
              <a:gd name="connsiteY69" fmla="*/ 1323340 h 1399540"/>
              <a:gd name="connsiteX70" fmla="*/ 1320800 w 1630680"/>
              <a:gd name="connsiteY70" fmla="*/ 924559 h 1399540"/>
              <a:gd name="connsiteX71" fmla="*/ 1630680 w 1630680"/>
              <a:gd name="connsiteY71" fmla="*/ 444500 h 1399540"/>
              <a:gd name="connsiteX72" fmla="*/ 944880 w 1630680"/>
              <a:gd name="connsiteY72" fmla="*/ 0 h 13995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</a:cxnLst>
            <a:rect l="l" t="t" r="r" b="b"/>
            <a:pathLst>
              <a:path w="1630680" h="1399540">
                <a:moveTo>
                  <a:pt x="944880" y="0"/>
                </a:moveTo>
                <a:lnTo>
                  <a:pt x="637540" y="474979"/>
                </a:lnTo>
                <a:lnTo>
                  <a:pt x="443230" y="774700"/>
                </a:lnTo>
                <a:lnTo>
                  <a:pt x="434340" y="753109"/>
                </a:lnTo>
                <a:lnTo>
                  <a:pt x="425450" y="732790"/>
                </a:lnTo>
                <a:lnTo>
                  <a:pt x="412750" y="716279"/>
                </a:lnTo>
                <a:lnTo>
                  <a:pt x="400050" y="699770"/>
                </a:lnTo>
                <a:lnTo>
                  <a:pt x="384809" y="674370"/>
                </a:lnTo>
                <a:lnTo>
                  <a:pt x="367030" y="655320"/>
                </a:lnTo>
                <a:lnTo>
                  <a:pt x="350520" y="645159"/>
                </a:lnTo>
                <a:lnTo>
                  <a:pt x="323850" y="627379"/>
                </a:lnTo>
                <a:lnTo>
                  <a:pt x="285750" y="603250"/>
                </a:lnTo>
                <a:lnTo>
                  <a:pt x="243840" y="582929"/>
                </a:lnTo>
                <a:lnTo>
                  <a:pt x="191770" y="580390"/>
                </a:lnTo>
                <a:lnTo>
                  <a:pt x="157480" y="574040"/>
                </a:lnTo>
                <a:lnTo>
                  <a:pt x="118109" y="586740"/>
                </a:lnTo>
                <a:lnTo>
                  <a:pt x="78740" y="600709"/>
                </a:lnTo>
                <a:lnTo>
                  <a:pt x="49530" y="621029"/>
                </a:lnTo>
                <a:lnTo>
                  <a:pt x="22859" y="648970"/>
                </a:lnTo>
                <a:lnTo>
                  <a:pt x="7620" y="685800"/>
                </a:lnTo>
                <a:lnTo>
                  <a:pt x="0" y="720090"/>
                </a:lnTo>
                <a:lnTo>
                  <a:pt x="5080" y="762000"/>
                </a:lnTo>
                <a:lnTo>
                  <a:pt x="8890" y="802640"/>
                </a:lnTo>
                <a:lnTo>
                  <a:pt x="21590" y="842009"/>
                </a:lnTo>
                <a:lnTo>
                  <a:pt x="53340" y="877570"/>
                </a:lnTo>
                <a:lnTo>
                  <a:pt x="87630" y="908050"/>
                </a:lnTo>
                <a:lnTo>
                  <a:pt x="121920" y="938529"/>
                </a:lnTo>
                <a:lnTo>
                  <a:pt x="168909" y="961390"/>
                </a:lnTo>
                <a:lnTo>
                  <a:pt x="210820" y="980440"/>
                </a:lnTo>
                <a:lnTo>
                  <a:pt x="250190" y="990600"/>
                </a:lnTo>
                <a:lnTo>
                  <a:pt x="297180" y="990600"/>
                </a:lnTo>
                <a:lnTo>
                  <a:pt x="336550" y="976629"/>
                </a:lnTo>
                <a:lnTo>
                  <a:pt x="370840" y="960120"/>
                </a:lnTo>
                <a:lnTo>
                  <a:pt x="398780" y="939800"/>
                </a:lnTo>
                <a:lnTo>
                  <a:pt x="431800" y="914400"/>
                </a:lnTo>
                <a:lnTo>
                  <a:pt x="805180" y="335279"/>
                </a:lnTo>
                <a:lnTo>
                  <a:pt x="1381759" y="708659"/>
                </a:lnTo>
                <a:lnTo>
                  <a:pt x="1075690" y="1183640"/>
                </a:lnTo>
                <a:lnTo>
                  <a:pt x="1069340" y="1156970"/>
                </a:lnTo>
                <a:lnTo>
                  <a:pt x="1056640" y="1140459"/>
                </a:lnTo>
                <a:lnTo>
                  <a:pt x="1043940" y="1125220"/>
                </a:lnTo>
                <a:lnTo>
                  <a:pt x="1031240" y="1108709"/>
                </a:lnTo>
                <a:lnTo>
                  <a:pt x="1010920" y="1080770"/>
                </a:lnTo>
                <a:lnTo>
                  <a:pt x="998220" y="1064259"/>
                </a:lnTo>
                <a:lnTo>
                  <a:pt x="981709" y="1054100"/>
                </a:lnTo>
                <a:lnTo>
                  <a:pt x="955040" y="1036320"/>
                </a:lnTo>
                <a:lnTo>
                  <a:pt x="916940" y="1012190"/>
                </a:lnTo>
                <a:lnTo>
                  <a:pt x="875030" y="991870"/>
                </a:lnTo>
                <a:lnTo>
                  <a:pt x="828040" y="993140"/>
                </a:lnTo>
                <a:lnTo>
                  <a:pt x="788670" y="982979"/>
                </a:lnTo>
                <a:lnTo>
                  <a:pt x="749300" y="995679"/>
                </a:lnTo>
                <a:lnTo>
                  <a:pt x="709930" y="1009650"/>
                </a:lnTo>
                <a:lnTo>
                  <a:pt x="681990" y="1029970"/>
                </a:lnTo>
                <a:lnTo>
                  <a:pt x="655320" y="1059179"/>
                </a:lnTo>
                <a:lnTo>
                  <a:pt x="638809" y="1094740"/>
                </a:lnTo>
                <a:lnTo>
                  <a:pt x="632459" y="1129029"/>
                </a:lnTo>
                <a:lnTo>
                  <a:pt x="636270" y="1170940"/>
                </a:lnTo>
                <a:lnTo>
                  <a:pt x="640080" y="1211579"/>
                </a:lnTo>
                <a:lnTo>
                  <a:pt x="659130" y="1254759"/>
                </a:lnTo>
                <a:lnTo>
                  <a:pt x="684530" y="1286509"/>
                </a:lnTo>
                <a:lnTo>
                  <a:pt x="718820" y="1316990"/>
                </a:lnTo>
                <a:lnTo>
                  <a:pt x="754380" y="1347470"/>
                </a:lnTo>
                <a:lnTo>
                  <a:pt x="801370" y="1370329"/>
                </a:lnTo>
                <a:lnTo>
                  <a:pt x="842009" y="1389379"/>
                </a:lnTo>
                <a:lnTo>
                  <a:pt x="882650" y="1399540"/>
                </a:lnTo>
                <a:lnTo>
                  <a:pt x="929640" y="1398270"/>
                </a:lnTo>
                <a:lnTo>
                  <a:pt x="969009" y="1385570"/>
                </a:lnTo>
                <a:lnTo>
                  <a:pt x="1002030" y="1369059"/>
                </a:lnTo>
                <a:lnTo>
                  <a:pt x="1036320" y="1352550"/>
                </a:lnTo>
                <a:lnTo>
                  <a:pt x="1062990" y="1323340"/>
                </a:lnTo>
                <a:lnTo>
                  <a:pt x="1320800" y="924559"/>
                </a:lnTo>
                <a:lnTo>
                  <a:pt x="1630680" y="444500"/>
                </a:lnTo>
                <a:lnTo>
                  <a:pt x="94488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8726169" y="4164329"/>
            <a:ext cx="1630680" cy="1398270"/>
          </a:xfrm>
          <a:custGeom>
            <a:avLst/>
            <a:gdLst>
              <a:gd name="connsiteX0" fmla="*/ 944880 w 1630680"/>
              <a:gd name="connsiteY0" fmla="*/ 0 h 1398270"/>
              <a:gd name="connsiteX1" fmla="*/ 637540 w 1630680"/>
              <a:gd name="connsiteY1" fmla="*/ 473710 h 1398270"/>
              <a:gd name="connsiteX2" fmla="*/ 443230 w 1630680"/>
              <a:gd name="connsiteY2" fmla="*/ 774700 h 1398270"/>
              <a:gd name="connsiteX3" fmla="*/ 434340 w 1630680"/>
              <a:gd name="connsiteY3" fmla="*/ 753110 h 1398270"/>
              <a:gd name="connsiteX4" fmla="*/ 425450 w 1630680"/>
              <a:gd name="connsiteY4" fmla="*/ 731520 h 1398270"/>
              <a:gd name="connsiteX5" fmla="*/ 412750 w 1630680"/>
              <a:gd name="connsiteY5" fmla="*/ 715010 h 1398270"/>
              <a:gd name="connsiteX6" fmla="*/ 400050 w 1630680"/>
              <a:gd name="connsiteY6" fmla="*/ 699770 h 1398270"/>
              <a:gd name="connsiteX7" fmla="*/ 384810 w 1630680"/>
              <a:gd name="connsiteY7" fmla="*/ 674370 h 1398270"/>
              <a:gd name="connsiteX8" fmla="*/ 367030 w 1630680"/>
              <a:gd name="connsiteY8" fmla="*/ 655320 h 1398270"/>
              <a:gd name="connsiteX9" fmla="*/ 350520 w 1630680"/>
              <a:gd name="connsiteY9" fmla="*/ 643890 h 1398270"/>
              <a:gd name="connsiteX10" fmla="*/ 322580 w 1630680"/>
              <a:gd name="connsiteY10" fmla="*/ 627379 h 1398270"/>
              <a:gd name="connsiteX11" fmla="*/ 284480 w 1630680"/>
              <a:gd name="connsiteY11" fmla="*/ 601979 h 1398270"/>
              <a:gd name="connsiteX12" fmla="*/ 243840 w 1630680"/>
              <a:gd name="connsiteY12" fmla="*/ 582929 h 1398270"/>
              <a:gd name="connsiteX13" fmla="*/ 191770 w 1630680"/>
              <a:gd name="connsiteY13" fmla="*/ 580390 h 1398270"/>
              <a:gd name="connsiteX14" fmla="*/ 157480 w 1630680"/>
              <a:gd name="connsiteY14" fmla="*/ 572770 h 1398270"/>
              <a:gd name="connsiteX15" fmla="*/ 118110 w 1630680"/>
              <a:gd name="connsiteY15" fmla="*/ 586740 h 1398270"/>
              <a:gd name="connsiteX16" fmla="*/ 77470 w 1630680"/>
              <a:gd name="connsiteY16" fmla="*/ 599440 h 1398270"/>
              <a:gd name="connsiteX17" fmla="*/ 49530 w 1630680"/>
              <a:gd name="connsiteY17" fmla="*/ 619760 h 1398270"/>
              <a:gd name="connsiteX18" fmla="*/ 22860 w 1630680"/>
              <a:gd name="connsiteY18" fmla="*/ 648970 h 1398270"/>
              <a:gd name="connsiteX19" fmla="*/ 7620 w 1630680"/>
              <a:gd name="connsiteY19" fmla="*/ 685800 h 1398270"/>
              <a:gd name="connsiteX20" fmla="*/ 0 w 1630680"/>
              <a:gd name="connsiteY20" fmla="*/ 720090 h 1398270"/>
              <a:gd name="connsiteX21" fmla="*/ 5080 w 1630680"/>
              <a:gd name="connsiteY21" fmla="*/ 760729 h 1398270"/>
              <a:gd name="connsiteX22" fmla="*/ 8890 w 1630680"/>
              <a:gd name="connsiteY22" fmla="*/ 802640 h 1398270"/>
              <a:gd name="connsiteX23" fmla="*/ 21590 w 1630680"/>
              <a:gd name="connsiteY23" fmla="*/ 842010 h 1398270"/>
              <a:gd name="connsiteX24" fmla="*/ 53340 w 1630680"/>
              <a:gd name="connsiteY24" fmla="*/ 877570 h 1398270"/>
              <a:gd name="connsiteX25" fmla="*/ 87630 w 1630680"/>
              <a:gd name="connsiteY25" fmla="*/ 908050 h 1398270"/>
              <a:gd name="connsiteX26" fmla="*/ 121920 w 1630680"/>
              <a:gd name="connsiteY26" fmla="*/ 937260 h 1398270"/>
              <a:gd name="connsiteX27" fmla="*/ 168910 w 1630680"/>
              <a:gd name="connsiteY27" fmla="*/ 960120 h 1398270"/>
              <a:gd name="connsiteX28" fmla="*/ 210820 w 1630680"/>
              <a:gd name="connsiteY28" fmla="*/ 979170 h 1398270"/>
              <a:gd name="connsiteX29" fmla="*/ 250190 w 1630680"/>
              <a:gd name="connsiteY29" fmla="*/ 989329 h 1398270"/>
              <a:gd name="connsiteX30" fmla="*/ 297180 w 1630680"/>
              <a:gd name="connsiteY30" fmla="*/ 989329 h 1398270"/>
              <a:gd name="connsiteX31" fmla="*/ 336550 w 1630680"/>
              <a:gd name="connsiteY31" fmla="*/ 975360 h 1398270"/>
              <a:gd name="connsiteX32" fmla="*/ 370840 w 1630680"/>
              <a:gd name="connsiteY32" fmla="*/ 958850 h 1398270"/>
              <a:gd name="connsiteX33" fmla="*/ 398780 w 1630680"/>
              <a:gd name="connsiteY33" fmla="*/ 938529 h 1398270"/>
              <a:gd name="connsiteX34" fmla="*/ 431800 w 1630680"/>
              <a:gd name="connsiteY34" fmla="*/ 913129 h 1398270"/>
              <a:gd name="connsiteX35" fmla="*/ 805180 w 1630680"/>
              <a:gd name="connsiteY35" fmla="*/ 335279 h 1398270"/>
              <a:gd name="connsiteX36" fmla="*/ 1381760 w 1630680"/>
              <a:gd name="connsiteY36" fmla="*/ 708660 h 1398270"/>
              <a:gd name="connsiteX37" fmla="*/ 1075690 w 1630680"/>
              <a:gd name="connsiteY37" fmla="*/ 1183640 h 1398270"/>
              <a:gd name="connsiteX38" fmla="*/ 1069340 w 1630680"/>
              <a:gd name="connsiteY38" fmla="*/ 1156970 h 1398270"/>
              <a:gd name="connsiteX39" fmla="*/ 1056640 w 1630680"/>
              <a:gd name="connsiteY39" fmla="*/ 1140460 h 1398270"/>
              <a:gd name="connsiteX40" fmla="*/ 1043940 w 1630680"/>
              <a:gd name="connsiteY40" fmla="*/ 1123950 h 1398270"/>
              <a:gd name="connsiteX41" fmla="*/ 1031240 w 1630680"/>
              <a:gd name="connsiteY41" fmla="*/ 1108710 h 1398270"/>
              <a:gd name="connsiteX42" fmla="*/ 1010920 w 1630680"/>
              <a:gd name="connsiteY42" fmla="*/ 1079500 h 1398270"/>
              <a:gd name="connsiteX43" fmla="*/ 998220 w 1630680"/>
              <a:gd name="connsiteY43" fmla="*/ 1064260 h 1398270"/>
              <a:gd name="connsiteX44" fmla="*/ 981710 w 1630680"/>
              <a:gd name="connsiteY44" fmla="*/ 1052829 h 1398270"/>
              <a:gd name="connsiteX45" fmla="*/ 955040 w 1630680"/>
              <a:gd name="connsiteY45" fmla="*/ 1035050 h 1398270"/>
              <a:gd name="connsiteX46" fmla="*/ 916940 w 1630680"/>
              <a:gd name="connsiteY46" fmla="*/ 1010920 h 1398270"/>
              <a:gd name="connsiteX47" fmla="*/ 875030 w 1630680"/>
              <a:gd name="connsiteY47" fmla="*/ 991870 h 1398270"/>
              <a:gd name="connsiteX48" fmla="*/ 828040 w 1630680"/>
              <a:gd name="connsiteY48" fmla="*/ 991870 h 1398270"/>
              <a:gd name="connsiteX49" fmla="*/ 788670 w 1630680"/>
              <a:gd name="connsiteY49" fmla="*/ 981710 h 1398270"/>
              <a:gd name="connsiteX50" fmla="*/ 749300 w 1630680"/>
              <a:gd name="connsiteY50" fmla="*/ 995679 h 1398270"/>
              <a:gd name="connsiteX51" fmla="*/ 709930 w 1630680"/>
              <a:gd name="connsiteY51" fmla="*/ 1008379 h 1398270"/>
              <a:gd name="connsiteX52" fmla="*/ 680720 w 1630680"/>
              <a:gd name="connsiteY52" fmla="*/ 1028700 h 1398270"/>
              <a:gd name="connsiteX53" fmla="*/ 654050 w 1630680"/>
              <a:gd name="connsiteY53" fmla="*/ 1057910 h 1398270"/>
              <a:gd name="connsiteX54" fmla="*/ 638810 w 1630680"/>
              <a:gd name="connsiteY54" fmla="*/ 1094740 h 1398270"/>
              <a:gd name="connsiteX55" fmla="*/ 632460 w 1630680"/>
              <a:gd name="connsiteY55" fmla="*/ 1127760 h 1398270"/>
              <a:gd name="connsiteX56" fmla="*/ 636270 w 1630680"/>
              <a:gd name="connsiteY56" fmla="*/ 1169670 h 1398270"/>
              <a:gd name="connsiteX57" fmla="*/ 640080 w 1630680"/>
              <a:gd name="connsiteY57" fmla="*/ 1211579 h 1398270"/>
              <a:gd name="connsiteX58" fmla="*/ 659130 w 1630680"/>
              <a:gd name="connsiteY58" fmla="*/ 1254760 h 1398270"/>
              <a:gd name="connsiteX59" fmla="*/ 684530 w 1630680"/>
              <a:gd name="connsiteY59" fmla="*/ 1286510 h 1398270"/>
              <a:gd name="connsiteX60" fmla="*/ 718820 w 1630680"/>
              <a:gd name="connsiteY60" fmla="*/ 1316990 h 1398270"/>
              <a:gd name="connsiteX61" fmla="*/ 753110 w 1630680"/>
              <a:gd name="connsiteY61" fmla="*/ 1346200 h 1398270"/>
              <a:gd name="connsiteX62" fmla="*/ 801370 w 1630680"/>
              <a:gd name="connsiteY62" fmla="*/ 1369060 h 1398270"/>
              <a:gd name="connsiteX63" fmla="*/ 842010 w 1630680"/>
              <a:gd name="connsiteY63" fmla="*/ 1388110 h 1398270"/>
              <a:gd name="connsiteX64" fmla="*/ 882650 w 1630680"/>
              <a:gd name="connsiteY64" fmla="*/ 1398270 h 1398270"/>
              <a:gd name="connsiteX65" fmla="*/ 928370 w 1630680"/>
              <a:gd name="connsiteY65" fmla="*/ 1398270 h 1398270"/>
              <a:gd name="connsiteX66" fmla="*/ 969010 w 1630680"/>
              <a:gd name="connsiteY66" fmla="*/ 1384300 h 1398270"/>
              <a:gd name="connsiteX67" fmla="*/ 1002030 w 1630680"/>
              <a:gd name="connsiteY67" fmla="*/ 1367790 h 1398270"/>
              <a:gd name="connsiteX68" fmla="*/ 1036320 w 1630680"/>
              <a:gd name="connsiteY68" fmla="*/ 1351279 h 1398270"/>
              <a:gd name="connsiteX69" fmla="*/ 1062990 w 1630680"/>
              <a:gd name="connsiteY69" fmla="*/ 1322070 h 1398270"/>
              <a:gd name="connsiteX70" fmla="*/ 1320800 w 1630680"/>
              <a:gd name="connsiteY70" fmla="*/ 924560 h 1398270"/>
              <a:gd name="connsiteX71" fmla="*/ 1630680 w 1630680"/>
              <a:gd name="connsiteY71" fmla="*/ 443229 h 1398270"/>
              <a:gd name="connsiteX72" fmla="*/ 944880 w 1630680"/>
              <a:gd name="connsiteY72" fmla="*/ 0 h 13982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</a:cxnLst>
            <a:rect l="l" t="t" r="r" b="b"/>
            <a:pathLst>
              <a:path w="1630680" h="1398270">
                <a:moveTo>
                  <a:pt x="944880" y="0"/>
                </a:moveTo>
                <a:lnTo>
                  <a:pt x="637540" y="473710"/>
                </a:lnTo>
                <a:lnTo>
                  <a:pt x="443230" y="774700"/>
                </a:lnTo>
                <a:lnTo>
                  <a:pt x="434340" y="753110"/>
                </a:lnTo>
                <a:lnTo>
                  <a:pt x="425450" y="731520"/>
                </a:lnTo>
                <a:lnTo>
                  <a:pt x="412750" y="715010"/>
                </a:lnTo>
                <a:lnTo>
                  <a:pt x="400050" y="699770"/>
                </a:lnTo>
                <a:lnTo>
                  <a:pt x="384810" y="674370"/>
                </a:lnTo>
                <a:lnTo>
                  <a:pt x="367030" y="655320"/>
                </a:lnTo>
                <a:lnTo>
                  <a:pt x="350520" y="643890"/>
                </a:lnTo>
                <a:lnTo>
                  <a:pt x="322580" y="627379"/>
                </a:lnTo>
                <a:lnTo>
                  <a:pt x="284480" y="601979"/>
                </a:lnTo>
                <a:lnTo>
                  <a:pt x="243840" y="582929"/>
                </a:lnTo>
                <a:lnTo>
                  <a:pt x="191770" y="580390"/>
                </a:lnTo>
                <a:lnTo>
                  <a:pt x="157480" y="572770"/>
                </a:lnTo>
                <a:lnTo>
                  <a:pt x="118110" y="586740"/>
                </a:lnTo>
                <a:lnTo>
                  <a:pt x="77470" y="599440"/>
                </a:lnTo>
                <a:lnTo>
                  <a:pt x="49530" y="619760"/>
                </a:lnTo>
                <a:lnTo>
                  <a:pt x="22860" y="648970"/>
                </a:lnTo>
                <a:lnTo>
                  <a:pt x="7620" y="685800"/>
                </a:lnTo>
                <a:lnTo>
                  <a:pt x="0" y="720090"/>
                </a:lnTo>
                <a:lnTo>
                  <a:pt x="5080" y="760729"/>
                </a:lnTo>
                <a:lnTo>
                  <a:pt x="8890" y="802640"/>
                </a:lnTo>
                <a:lnTo>
                  <a:pt x="21590" y="842010"/>
                </a:lnTo>
                <a:lnTo>
                  <a:pt x="53340" y="877570"/>
                </a:lnTo>
                <a:lnTo>
                  <a:pt x="87630" y="908050"/>
                </a:lnTo>
                <a:lnTo>
                  <a:pt x="121920" y="937260"/>
                </a:lnTo>
                <a:lnTo>
                  <a:pt x="168910" y="960120"/>
                </a:lnTo>
                <a:lnTo>
                  <a:pt x="210820" y="979170"/>
                </a:lnTo>
                <a:lnTo>
                  <a:pt x="250190" y="989329"/>
                </a:lnTo>
                <a:lnTo>
                  <a:pt x="297180" y="989329"/>
                </a:lnTo>
                <a:lnTo>
                  <a:pt x="336550" y="975360"/>
                </a:lnTo>
                <a:lnTo>
                  <a:pt x="370840" y="958850"/>
                </a:lnTo>
                <a:lnTo>
                  <a:pt x="398780" y="938529"/>
                </a:lnTo>
                <a:lnTo>
                  <a:pt x="431800" y="913129"/>
                </a:lnTo>
                <a:lnTo>
                  <a:pt x="805180" y="335279"/>
                </a:lnTo>
                <a:lnTo>
                  <a:pt x="1381760" y="708660"/>
                </a:lnTo>
                <a:lnTo>
                  <a:pt x="1075690" y="1183640"/>
                </a:lnTo>
                <a:lnTo>
                  <a:pt x="1069340" y="1156970"/>
                </a:lnTo>
                <a:lnTo>
                  <a:pt x="1056640" y="1140460"/>
                </a:lnTo>
                <a:lnTo>
                  <a:pt x="1043940" y="1123950"/>
                </a:lnTo>
                <a:lnTo>
                  <a:pt x="1031240" y="1108710"/>
                </a:lnTo>
                <a:lnTo>
                  <a:pt x="1010920" y="1079500"/>
                </a:lnTo>
                <a:lnTo>
                  <a:pt x="998220" y="1064260"/>
                </a:lnTo>
                <a:lnTo>
                  <a:pt x="981710" y="1052829"/>
                </a:lnTo>
                <a:lnTo>
                  <a:pt x="955040" y="1035050"/>
                </a:lnTo>
                <a:lnTo>
                  <a:pt x="916940" y="1010920"/>
                </a:lnTo>
                <a:lnTo>
                  <a:pt x="875030" y="991870"/>
                </a:lnTo>
                <a:lnTo>
                  <a:pt x="828040" y="991870"/>
                </a:lnTo>
                <a:lnTo>
                  <a:pt x="788670" y="981710"/>
                </a:lnTo>
                <a:lnTo>
                  <a:pt x="749300" y="995679"/>
                </a:lnTo>
                <a:lnTo>
                  <a:pt x="709930" y="1008379"/>
                </a:lnTo>
                <a:lnTo>
                  <a:pt x="680720" y="1028700"/>
                </a:lnTo>
                <a:lnTo>
                  <a:pt x="654050" y="1057910"/>
                </a:lnTo>
                <a:lnTo>
                  <a:pt x="638810" y="1094740"/>
                </a:lnTo>
                <a:lnTo>
                  <a:pt x="632460" y="1127760"/>
                </a:lnTo>
                <a:lnTo>
                  <a:pt x="636270" y="1169670"/>
                </a:lnTo>
                <a:lnTo>
                  <a:pt x="640080" y="1211579"/>
                </a:lnTo>
                <a:lnTo>
                  <a:pt x="659130" y="1254760"/>
                </a:lnTo>
                <a:lnTo>
                  <a:pt x="684530" y="1286510"/>
                </a:lnTo>
                <a:lnTo>
                  <a:pt x="718820" y="1316990"/>
                </a:lnTo>
                <a:lnTo>
                  <a:pt x="753110" y="1346200"/>
                </a:lnTo>
                <a:lnTo>
                  <a:pt x="801370" y="1369060"/>
                </a:lnTo>
                <a:lnTo>
                  <a:pt x="842010" y="1388110"/>
                </a:lnTo>
                <a:lnTo>
                  <a:pt x="882650" y="1398270"/>
                </a:lnTo>
                <a:lnTo>
                  <a:pt x="928370" y="1398270"/>
                </a:lnTo>
                <a:lnTo>
                  <a:pt x="969010" y="1384300"/>
                </a:lnTo>
                <a:lnTo>
                  <a:pt x="1002030" y="1367790"/>
                </a:lnTo>
                <a:lnTo>
                  <a:pt x="1036320" y="1351279"/>
                </a:lnTo>
                <a:lnTo>
                  <a:pt x="1062990" y="1322070"/>
                </a:lnTo>
                <a:lnTo>
                  <a:pt x="1320800" y="924560"/>
                </a:lnTo>
                <a:lnTo>
                  <a:pt x="1630680" y="443229"/>
                </a:lnTo>
                <a:lnTo>
                  <a:pt x="94488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554480" y="2066620"/>
            <a:ext cx="10059454" cy="546303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US" altLang="zh-CN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Hãy</a:t>
            </a:r>
            <a:r>
              <a:rPr lang="en-US" altLang="zh-CN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zh-CN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kể</a:t>
            </a:r>
            <a:r>
              <a:rPr lang="en-US" altLang="zh-CN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zh-CN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tên</a:t>
            </a:r>
            <a:r>
              <a:rPr lang="en-US" altLang="zh-CN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zh-CN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altLang="zh-CN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zh-CN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hát</a:t>
            </a:r>
            <a:r>
              <a:rPr lang="en-US" altLang="zh-CN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zh-CN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được</a:t>
            </a:r>
            <a:r>
              <a:rPr lang="en-US" altLang="zh-CN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zh-CN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viết</a:t>
            </a:r>
            <a:r>
              <a:rPr lang="en-US" altLang="zh-CN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ở </a:t>
            </a:r>
            <a:r>
              <a:rPr lang="en-US" altLang="zh-CN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nhịp</a:t>
            </a:r>
            <a:r>
              <a:rPr lang="en-US" altLang="zh-CN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¾ </a:t>
            </a:r>
            <a:r>
              <a:rPr lang="en-US" altLang="zh-CN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mà</a:t>
            </a:r>
            <a:r>
              <a:rPr lang="en-US" altLang="zh-CN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zh-CN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altLang="zh-CN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zh-CN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biết</a:t>
            </a:r>
            <a:r>
              <a:rPr lang="en-US" altLang="zh-CN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xmlns="" id="{FC40167A-B062-4FED-B2BE-C7D2CD24AE44}"/>
              </a:ext>
            </a:extLst>
          </p:cNvPr>
          <p:cNvSpPr/>
          <p:nvPr/>
        </p:nvSpPr>
        <p:spPr>
          <a:xfrm rot="853573">
            <a:off x="9806047" y="4563706"/>
            <a:ext cx="851486" cy="743029"/>
          </a:xfrm>
          <a:custGeom>
            <a:avLst/>
            <a:gdLst>
              <a:gd name="connsiteX0" fmla="*/ 737869 w 1576069"/>
              <a:gd name="connsiteY0" fmla="*/ 0 h 1446529"/>
              <a:gd name="connsiteX1" fmla="*/ 575309 w 1576069"/>
              <a:gd name="connsiteY1" fmla="*/ 580389 h 1446529"/>
              <a:gd name="connsiteX2" fmla="*/ 472439 w 1576069"/>
              <a:gd name="connsiteY2" fmla="*/ 947420 h 1446529"/>
              <a:gd name="connsiteX3" fmla="*/ 457200 w 1576069"/>
              <a:gd name="connsiteY3" fmla="*/ 928370 h 1446529"/>
              <a:gd name="connsiteX4" fmla="*/ 440689 w 1576069"/>
              <a:gd name="connsiteY4" fmla="*/ 909320 h 1446529"/>
              <a:gd name="connsiteX5" fmla="*/ 422909 w 1576069"/>
              <a:gd name="connsiteY5" fmla="*/ 896620 h 1446529"/>
              <a:gd name="connsiteX6" fmla="*/ 403859 w 1576069"/>
              <a:gd name="connsiteY6" fmla="*/ 885189 h 1446529"/>
              <a:gd name="connsiteX7" fmla="*/ 381000 w 1576069"/>
              <a:gd name="connsiteY7" fmla="*/ 863600 h 1446529"/>
              <a:gd name="connsiteX8" fmla="*/ 356869 w 1576069"/>
              <a:gd name="connsiteY8" fmla="*/ 849629 h 1446529"/>
              <a:gd name="connsiteX9" fmla="*/ 336550 w 1576069"/>
              <a:gd name="connsiteY9" fmla="*/ 844550 h 1446529"/>
              <a:gd name="connsiteX10" fmla="*/ 303529 w 1576069"/>
              <a:gd name="connsiteY10" fmla="*/ 834389 h 1446529"/>
              <a:gd name="connsiteX11" fmla="*/ 256539 w 1576069"/>
              <a:gd name="connsiteY11" fmla="*/ 821689 h 1446529"/>
              <a:gd name="connsiteX12" fmla="*/ 208279 w 1576069"/>
              <a:gd name="connsiteY12" fmla="*/ 815339 h 1446529"/>
              <a:gd name="connsiteX13" fmla="*/ 154939 w 1576069"/>
              <a:gd name="connsiteY13" fmla="*/ 829309 h 1446529"/>
              <a:gd name="connsiteX14" fmla="*/ 118109 w 1576069"/>
              <a:gd name="connsiteY14" fmla="*/ 833120 h 1446529"/>
              <a:gd name="connsiteX15" fmla="*/ 81279 w 1576069"/>
              <a:gd name="connsiteY15" fmla="*/ 858520 h 1446529"/>
              <a:gd name="connsiteX16" fmla="*/ 45719 w 1576069"/>
              <a:gd name="connsiteY16" fmla="*/ 883920 h 1446529"/>
              <a:gd name="connsiteX17" fmla="*/ 22859 w 1576069"/>
              <a:gd name="connsiteY17" fmla="*/ 914400 h 1446529"/>
              <a:gd name="connsiteX18" fmla="*/ 5079 w 1576069"/>
              <a:gd name="connsiteY18" fmla="*/ 952500 h 1446529"/>
              <a:gd name="connsiteX19" fmla="*/ 0 w 1576069"/>
              <a:gd name="connsiteY19" fmla="*/ 994409 h 1446529"/>
              <a:gd name="connsiteX20" fmla="*/ 5079 w 1576069"/>
              <a:gd name="connsiteY20" fmla="*/ 1031239 h 1446529"/>
              <a:gd name="connsiteX21" fmla="*/ 21589 w 1576069"/>
              <a:gd name="connsiteY21" fmla="*/ 1071879 h 1446529"/>
              <a:gd name="connsiteX22" fmla="*/ 39369 w 1576069"/>
              <a:gd name="connsiteY22" fmla="*/ 1112520 h 1446529"/>
              <a:gd name="connsiteX23" fmla="*/ 64769 w 1576069"/>
              <a:gd name="connsiteY23" fmla="*/ 1148079 h 1446529"/>
              <a:gd name="connsiteX24" fmla="*/ 107950 w 1576069"/>
              <a:gd name="connsiteY24" fmla="*/ 1174750 h 1446529"/>
              <a:gd name="connsiteX25" fmla="*/ 152400 w 1576069"/>
              <a:gd name="connsiteY25" fmla="*/ 1195070 h 1446529"/>
              <a:gd name="connsiteX26" fmla="*/ 196850 w 1576069"/>
              <a:gd name="connsiteY26" fmla="*/ 1214120 h 1446529"/>
              <a:gd name="connsiteX27" fmla="*/ 251459 w 1576069"/>
              <a:gd name="connsiteY27" fmla="*/ 1223009 h 1446529"/>
              <a:gd name="connsiteX28" fmla="*/ 299719 w 1576069"/>
              <a:gd name="connsiteY28" fmla="*/ 1229359 h 1446529"/>
              <a:gd name="connsiteX29" fmla="*/ 344169 w 1576069"/>
              <a:gd name="connsiteY29" fmla="*/ 1226820 h 1446529"/>
              <a:gd name="connsiteX30" fmla="*/ 391159 w 1576069"/>
              <a:gd name="connsiteY30" fmla="*/ 1211579 h 1446529"/>
              <a:gd name="connsiteX31" fmla="*/ 426719 w 1576069"/>
              <a:gd name="connsiteY31" fmla="*/ 1186179 h 1446529"/>
              <a:gd name="connsiteX32" fmla="*/ 457200 w 1576069"/>
              <a:gd name="connsiteY32" fmla="*/ 1158239 h 1446529"/>
              <a:gd name="connsiteX33" fmla="*/ 478789 w 1576069"/>
              <a:gd name="connsiteY33" fmla="*/ 1129029 h 1446529"/>
              <a:gd name="connsiteX34" fmla="*/ 504189 w 1576069"/>
              <a:gd name="connsiteY34" fmla="*/ 1092200 h 1446529"/>
              <a:gd name="connsiteX35" fmla="*/ 702309 w 1576069"/>
              <a:gd name="connsiteY35" fmla="*/ 386079 h 1446529"/>
              <a:gd name="connsiteX36" fmla="*/ 1407159 w 1576069"/>
              <a:gd name="connsiteY36" fmla="*/ 584200 h 1446529"/>
              <a:gd name="connsiteX37" fmla="*/ 1244600 w 1576069"/>
              <a:gd name="connsiteY37" fmla="*/ 1163320 h 1446529"/>
              <a:gd name="connsiteX38" fmla="*/ 1229359 w 1576069"/>
              <a:gd name="connsiteY38" fmla="*/ 1139189 h 1446529"/>
              <a:gd name="connsiteX39" fmla="*/ 1211579 w 1576069"/>
              <a:gd name="connsiteY39" fmla="*/ 1126489 h 1446529"/>
              <a:gd name="connsiteX40" fmla="*/ 1193800 w 1576069"/>
              <a:gd name="connsiteY40" fmla="*/ 1113789 h 1446529"/>
              <a:gd name="connsiteX41" fmla="*/ 1176019 w 1576069"/>
              <a:gd name="connsiteY41" fmla="*/ 1102359 h 1446529"/>
              <a:gd name="connsiteX42" fmla="*/ 1145539 w 1576069"/>
              <a:gd name="connsiteY42" fmla="*/ 1079500 h 1446529"/>
              <a:gd name="connsiteX43" fmla="*/ 1127759 w 1576069"/>
              <a:gd name="connsiteY43" fmla="*/ 1066800 h 1446529"/>
              <a:gd name="connsiteX44" fmla="*/ 1107439 w 1576069"/>
              <a:gd name="connsiteY44" fmla="*/ 1061720 h 1446529"/>
              <a:gd name="connsiteX45" fmla="*/ 1074419 w 1576069"/>
              <a:gd name="connsiteY45" fmla="*/ 1051559 h 1446529"/>
              <a:gd name="connsiteX46" fmla="*/ 1028700 w 1576069"/>
              <a:gd name="connsiteY46" fmla="*/ 1038859 h 1446529"/>
              <a:gd name="connsiteX47" fmla="*/ 979169 w 1576069"/>
              <a:gd name="connsiteY47" fmla="*/ 1032509 h 1446529"/>
              <a:gd name="connsiteX48" fmla="*/ 932179 w 1576069"/>
              <a:gd name="connsiteY48" fmla="*/ 1047750 h 1446529"/>
              <a:gd name="connsiteX49" fmla="*/ 889000 w 1576069"/>
              <a:gd name="connsiteY49" fmla="*/ 1049020 h 1446529"/>
              <a:gd name="connsiteX50" fmla="*/ 852169 w 1576069"/>
              <a:gd name="connsiteY50" fmla="*/ 1075689 h 1446529"/>
              <a:gd name="connsiteX51" fmla="*/ 816609 w 1576069"/>
              <a:gd name="connsiteY51" fmla="*/ 1101089 h 1446529"/>
              <a:gd name="connsiteX52" fmla="*/ 793750 w 1576069"/>
              <a:gd name="connsiteY52" fmla="*/ 1131570 h 1446529"/>
              <a:gd name="connsiteX53" fmla="*/ 775969 w 1576069"/>
              <a:gd name="connsiteY53" fmla="*/ 1169670 h 1446529"/>
              <a:gd name="connsiteX54" fmla="*/ 772159 w 1576069"/>
              <a:gd name="connsiteY54" fmla="*/ 1210309 h 1446529"/>
              <a:gd name="connsiteX55" fmla="*/ 775969 w 1576069"/>
              <a:gd name="connsiteY55" fmla="*/ 1248409 h 1446529"/>
              <a:gd name="connsiteX56" fmla="*/ 792479 w 1576069"/>
              <a:gd name="connsiteY56" fmla="*/ 1289050 h 1446529"/>
              <a:gd name="connsiteX57" fmla="*/ 810259 w 1576069"/>
              <a:gd name="connsiteY57" fmla="*/ 1329689 h 1446529"/>
              <a:gd name="connsiteX58" fmla="*/ 843279 w 1576069"/>
              <a:gd name="connsiteY58" fmla="*/ 1367789 h 1446529"/>
              <a:gd name="connsiteX59" fmla="*/ 878839 w 1576069"/>
              <a:gd name="connsiteY59" fmla="*/ 1391920 h 1446529"/>
              <a:gd name="connsiteX60" fmla="*/ 923289 w 1576069"/>
              <a:gd name="connsiteY60" fmla="*/ 1412239 h 1446529"/>
              <a:gd name="connsiteX61" fmla="*/ 967739 w 1576069"/>
              <a:gd name="connsiteY61" fmla="*/ 1431289 h 1446529"/>
              <a:gd name="connsiteX62" fmla="*/ 1023619 w 1576069"/>
              <a:gd name="connsiteY62" fmla="*/ 1440179 h 1446529"/>
              <a:gd name="connsiteX63" fmla="*/ 1071879 w 1576069"/>
              <a:gd name="connsiteY63" fmla="*/ 1446529 h 1446529"/>
              <a:gd name="connsiteX64" fmla="*/ 1115059 w 1576069"/>
              <a:gd name="connsiteY64" fmla="*/ 1443989 h 1446529"/>
              <a:gd name="connsiteX65" fmla="*/ 1162050 w 1576069"/>
              <a:gd name="connsiteY65" fmla="*/ 1428750 h 1446529"/>
              <a:gd name="connsiteX66" fmla="*/ 1198879 w 1576069"/>
              <a:gd name="connsiteY66" fmla="*/ 1403350 h 1446529"/>
              <a:gd name="connsiteX67" fmla="*/ 1228089 w 1576069"/>
              <a:gd name="connsiteY67" fmla="*/ 1375409 h 1446529"/>
              <a:gd name="connsiteX68" fmla="*/ 1257300 w 1576069"/>
              <a:gd name="connsiteY68" fmla="*/ 1347470 h 1446529"/>
              <a:gd name="connsiteX69" fmla="*/ 1275079 w 1576069"/>
              <a:gd name="connsiteY69" fmla="*/ 1309370 h 1446529"/>
              <a:gd name="connsiteX70" fmla="*/ 1412239 w 1576069"/>
              <a:gd name="connsiteY70" fmla="*/ 822959 h 1446529"/>
              <a:gd name="connsiteX71" fmla="*/ 1576069 w 1576069"/>
              <a:gd name="connsiteY71" fmla="*/ 236220 h 1446529"/>
              <a:gd name="connsiteX72" fmla="*/ 737869 w 1576069"/>
              <a:gd name="connsiteY72" fmla="*/ 0 h 14465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</a:cxnLst>
            <a:rect l="l" t="t" r="r" b="b"/>
            <a:pathLst>
              <a:path w="1576069" h="1446529">
                <a:moveTo>
                  <a:pt x="737869" y="0"/>
                </a:moveTo>
                <a:lnTo>
                  <a:pt x="575309" y="580389"/>
                </a:lnTo>
                <a:lnTo>
                  <a:pt x="472439" y="947420"/>
                </a:lnTo>
                <a:lnTo>
                  <a:pt x="457200" y="928370"/>
                </a:lnTo>
                <a:lnTo>
                  <a:pt x="440689" y="909320"/>
                </a:lnTo>
                <a:lnTo>
                  <a:pt x="422909" y="896620"/>
                </a:lnTo>
                <a:lnTo>
                  <a:pt x="403859" y="885189"/>
                </a:lnTo>
                <a:lnTo>
                  <a:pt x="381000" y="863600"/>
                </a:lnTo>
                <a:lnTo>
                  <a:pt x="356869" y="849629"/>
                </a:lnTo>
                <a:lnTo>
                  <a:pt x="336550" y="844550"/>
                </a:lnTo>
                <a:lnTo>
                  <a:pt x="303529" y="834389"/>
                </a:lnTo>
                <a:lnTo>
                  <a:pt x="256539" y="821689"/>
                </a:lnTo>
                <a:lnTo>
                  <a:pt x="208279" y="815339"/>
                </a:lnTo>
                <a:lnTo>
                  <a:pt x="154939" y="829309"/>
                </a:lnTo>
                <a:lnTo>
                  <a:pt x="118109" y="833120"/>
                </a:lnTo>
                <a:lnTo>
                  <a:pt x="81279" y="858520"/>
                </a:lnTo>
                <a:lnTo>
                  <a:pt x="45719" y="883920"/>
                </a:lnTo>
                <a:lnTo>
                  <a:pt x="22859" y="914400"/>
                </a:lnTo>
                <a:lnTo>
                  <a:pt x="5079" y="952500"/>
                </a:lnTo>
                <a:lnTo>
                  <a:pt x="0" y="994409"/>
                </a:lnTo>
                <a:lnTo>
                  <a:pt x="5079" y="1031239"/>
                </a:lnTo>
                <a:lnTo>
                  <a:pt x="21589" y="1071879"/>
                </a:lnTo>
                <a:lnTo>
                  <a:pt x="39369" y="1112520"/>
                </a:lnTo>
                <a:lnTo>
                  <a:pt x="64769" y="1148079"/>
                </a:lnTo>
                <a:lnTo>
                  <a:pt x="107950" y="1174750"/>
                </a:lnTo>
                <a:lnTo>
                  <a:pt x="152400" y="1195070"/>
                </a:lnTo>
                <a:lnTo>
                  <a:pt x="196850" y="1214120"/>
                </a:lnTo>
                <a:lnTo>
                  <a:pt x="251459" y="1223009"/>
                </a:lnTo>
                <a:lnTo>
                  <a:pt x="299719" y="1229359"/>
                </a:lnTo>
                <a:lnTo>
                  <a:pt x="344169" y="1226820"/>
                </a:lnTo>
                <a:lnTo>
                  <a:pt x="391159" y="1211579"/>
                </a:lnTo>
                <a:lnTo>
                  <a:pt x="426719" y="1186179"/>
                </a:lnTo>
                <a:lnTo>
                  <a:pt x="457200" y="1158239"/>
                </a:lnTo>
                <a:lnTo>
                  <a:pt x="478789" y="1129029"/>
                </a:lnTo>
                <a:lnTo>
                  <a:pt x="504189" y="1092200"/>
                </a:lnTo>
                <a:lnTo>
                  <a:pt x="702309" y="386079"/>
                </a:lnTo>
                <a:lnTo>
                  <a:pt x="1407159" y="584200"/>
                </a:lnTo>
                <a:lnTo>
                  <a:pt x="1244600" y="1163320"/>
                </a:lnTo>
                <a:lnTo>
                  <a:pt x="1229359" y="1139189"/>
                </a:lnTo>
                <a:lnTo>
                  <a:pt x="1211579" y="1126489"/>
                </a:lnTo>
                <a:lnTo>
                  <a:pt x="1193800" y="1113789"/>
                </a:lnTo>
                <a:lnTo>
                  <a:pt x="1176019" y="1102359"/>
                </a:lnTo>
                <a:lnTo>
                  <a:pt x="1145539" y="1079500"/>
                </a:lnTo>
                <a:lnTo>
                  <a:pt x="1127759" y="1066800"/>
                </a:lnTo>
                <a:lnTo>
                  <a:pt x="1107439" y="1061720"/>
                </a:lnTo>
                <a:lnTo>
                  <a:pt x="1074419" y="1051559"/>
                </a:lnTo>
                <a:lnTo>
                  <a:pt x="1028700" y="1038859"/>
                </a:lnTo>
                <a:lnTo>
                  <a:pt x="979169" y="1032509"/>
                </a:lnTo>
                <a:lnTo>
                  <a:pt x="932179" y="1047750"/>
                </a:lnTo>
                <a:lnTo>
                  <a:pt x="889000" y="1049020"/>
                </a:lnTo>
                <a:lnTo>
                  <a:pt x="852169" y="1075689"/>
                </a:lnTo>
                <a:lnTo>
                  <a:pt x="816609" y="1101089"/>
                </a:lnTo>
                <a:lnTo>
                  <a:pt x="793750" y="1131570"/>
                </a:lnTo>
                <a:lnTo>
                  <a:pt x="775969" y="1169670"/>
                </a:lnTo>
                <a:lnTo>
                  <a:pt x="772159" y="1210309"/>
                </a:lnTo>
                <a:lnTo>
                  <a:pt x="775969" y="1248409"/>
                </a:lnTo>
                <a:lnTo>
                  <a:pt x="792479" y="1289050"/>
                </a:lnTo>
                <a:lnTo>
                  <a:pt x="810259" y="1329689"/>
                </a:lnTo>
                <a:lnTo>
                  <a:pt x="843279" y="1367789"/>
                </a:lnTo>
                <a:lnTo>
                  <a:pt x="878839" y="1391920"/>
                </a:lnTo>
                <a:lnTo>
                  <a:pt x="923289" y="1412239"/>
                </a:lnTo>
                <a:lnTo>
                  <a:pt x="967739" y="1431289"/>
                </a:lnTo>
                <a:lnTo>
                  <a:pt x="1023619" y="1440179"/>
                </a:lnTo>
                <a:lnTo>
                  <a:pt x="1071879" y="1446529"/>
                </a:lnTo>
                <a:lnTo>
                  <a:pt x="1115059" y="1443989"/>
                </a:lnTo>
                <a:lnTo>
                  <a:pt x="1162050" y="1428750"/>
                </a:lnTo>
                <a:lnTo>
                  <a:pt x="1198879" y="1403350"/>
                </a:lnTo>
                <a:lnTo>
                  <a:pt x="1228089" y="1375409"/>
                </a:lnTo>
                <a:lnTo>
                  <a:pt x="1257300" y="1347470"/>
                </a:lnTo>
                <a:lnTo>
                  <a:pt x="1275079" y="1309370"/>
                </a:lnTo>
                <a:lnTo>
                  <a:pt x="1412239" y="822959"/>
                </a:lnTo>
                <a:lnTo>
                  <a:pt x="1576069" y="236220"/>
                </a:lnTo>
                <a:lnTo>
                  <a:pt x="737869" y="0"/>
                </a:lnTo>
              </a:path>
            </a:pathLst>
          </a:custGeom>
          <a:solidFill>
            <a:srgbClr val="FF33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EA0BF8-CEA2-4817-B802-A794926E8383}"/>
              </a:ext>
            </a:extLst>
          </p:cNvPr>
          <p:cNvSpPr txBox="1"/>
          <p:nvPr/>
        </p:nvSpPr>
        <p:spPr>
          <a:xfrm>
            <a:off x="2362200" y="914400"/>
            <a:ext cx="8993709" cy="517449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altLang="zh-CN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chốt</a:t>
            </a:r>
            <a:r>
              <a:rPr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6903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52400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152400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121920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1204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1 (3)">
            <a:extLst>
              <a:ext uri="{FF2B5EF4-FFF2-40B4-BE49-F238E27FC236}">
                <a16:creationId xmlns:a16="http://schemas.microsoft.com/office/drawing/2014/main" xmlns="" id="{563F293B-9043-45F8-9071-DDA1107CD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4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BCAEA69-E944-4552-A7F4-11263EB619F6}"/>
              </a:ext>
            </a:extLst>
          </p:cNvPr>
          <p:cNvSpPr/>
          <p:nvPr/>
        </p:nvSpPr>
        <p:spPr>
          <a:xfrm>
            <a:off x="685800" y="1591270"/>
            <a:ext cx="11341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Kính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chúc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các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cô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giáo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mạnh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khoẻ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301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52400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52400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0800" y="889000"/>
            <a:ext cx="3492500" cy="21844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306300" cy="6781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81200" y="1032136"/>
            <a:ext cx="8458200" cy="199618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6200"/>
              </a:lnSpc>
            </a:pPr>
            <a:r>
              <a:rPr lang="en-US" altLang="zh-CN" sz="5400" b="1" dirty="0">
                <a:solidFill>
                  <a:srgbClr val="0000FF"/>
                </a:solidFill>
                <a:latin typeface="Segoe UI" pitchFamily="18" charset="0"/>
                <a:cs typeface="Segoe UI" pitchFamily="18" charset="0"/>
              </a:rPr>
              <a:t>              </a:t>
            </a:r>
            <a:r>
              <a:rPr lang="en-US" altLang="zh-CN" sz="5400" b="1" dirty="0">
                <a:solidFill>
                  <a:srgbClr val="FF0000"/>
                </a:solidFill>
                <a:latin typeface="Segoe UI" pitchFamily="18" charset="0"/>
                <a:cs typeface="Segoe UI" pitchFamily="18" charset="0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400" b="1" dirty="0">
                <a:solidFill>
                  <a:srgbClr val="FF0000"/>
                </a:solidFill>
                <a:latin typeface="Segoe UI" pitchFamily="18" charset="0"/>
                <a:cs typeface="Segoe UI" pitchFamily="18" charset="0"/>
              </a:rPr>
              <a:t>12</a:t>
            </a:r>
          </a:p>
          <a:p>
            <a:pPr>
              <a:lnSpc>
                <a:spcPts val="10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ts val="10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ts val="10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ts val="6800"/>
              </a:lnSpc>
            </a:pPr>
            <a:r>
              <a:rPr lang="en-US" altLang="zh-CN" sz="4000" b="1" dirty="0">
                <a:solidFill>
                  <a:srgbClr val="FF0000"/>
                </a:solidFill>
                <a:latin typeface="Segoe UI" pitchFamily="18" charset="0"/>
                <a:cs typeface="Segoe UI" pitchFamily="18" charset="0"/>
              </a:rPr>
              <a:t>HỌC BÀI HÁT: CON CHIM NON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xmlns="" id="{C725D48D-4E22-4697-92C4-A9ACA72A37A8}"/>
              </a:ext>
            </a:extLst>
          </p:cNvPr>
          <p:cNvSpPr txBox="1"/>
          <p:nvPr/>
        </p:nvSpPr>
        <p:spPr>
          <a:xfrm>
            <a:off x="6553200" y="3219254"/>
            <a:ext cx="3034485" cy="61042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Dân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ca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Pháp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455951-1F66-4294-9EC2-1F8A95E90321}"/>
              </a:ext>
            </a:extLst>
          </p:cNvPr>
          <p:cNvSpPr txBox="1"/>
          <p:nvPr/>
        </p:nvSpPr>
        <p:spPr>
          <a:xfrm>
            <a:off x="1066800" y="1295400"/>
            <a:ext cx="9448800" cy="208518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5300"/>
              </a:lnSpc>
            </a:pPr>
            <a:r>
              <a:rPr lang="en-US" altLang="zh-CN" sz="4800" b="1" i="1" dirty="0">
                <a:solidFill>
                  <a:srgbClr val="FF3300"/>
                </a:solidFill>
                <a:latin typeface="Segoe UI" pitchFamily="18" charset="0"/>
                <a:cs typeface="Segoe UI" pitchFamily="18" charset="0"/>
              </a:rPr>
              <a:t>TRANG NÀY GIỚI THIỆU VỀ NƯỚC PHÁP ..... DẪN DẮT VÀO BÀI</a:t>
            </a:r>
          </a:p>
        </p:txBody>
      </p:sp>
    </p:spTree>
    <p:extLst>
      <p:ext uri="{BB962C8B-B14F-4D97-AF65-F5344CB8AC3E}">
        <p14:creationId xmlns:p14="http://schemas.microsoft.com/office/powerpoint/2010/main" val="3625598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B710971-2CC1-43F2-A6F2-76CA5E3D1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1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803EE548-CFA5-4BC2-BC30-D54542549C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39200" b="8267"/>
          <a:stretch/>
        </p:blipFill>
        <p:spPr bwMode="auto">
          <a:xfrm>
            <a:off x="7162800" y="89095"/>
            <a:ext cx="4724400" cy="667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618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52400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152400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57200"/>
            <a:ext cx="108966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7739" y="205695"/>
            <a:ext cx="3916521" cy="7258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</a:pPr>
            <a:r>
              <a:rPr lang="en-US" altLang="zh-CN" sz="4800" b="1" i="1" dirty="0">
                <a:solidFill>
                  <a:srgbClr val="FF3300"/>
                </a:solidFill>
                <a:latin typeface="Segoe UI" pitchFamily="18" charset="0"/>
                <a:cs typeface="Segoe UI" pitchFamily="18" charset="0"/>
              </a:rPr>
              <a:t>Con</a:t>
            </a:r>
            <a:r>
              <a:rPr lang="en-US" altLang="zh-CN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b="1" i="1" dirty="0">
                <a:solidFill>
                  <a:srgbClr val="FF3300"/>
                </a:solidFill>
                <a:latin typeface="Segoe UI" pitchFamily="18" charset="0"/>
                <a:cs typeface="Segoe UI" pitchFamily="18" charset="0"/>
              </a:rPr>
              <a:t>chim</a:t>
            </a:r>
            <a:r>
              <a:rPr lang="en-US" altLang="zh-CN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b="1" i="1" dirty="0">
                <a:solidFill>
                  <a:srgbClr val="FF3300"/>
                </a:solidFill>
                <a:latin typeface="Segoe UI" pitchFamily="18" charset="0"/>
                <a:cs typeface="Segoe UI" pitchFamily="18" charset="0"/>
              </a:rPr>
              <a:t>non</a:t>
            </a:r>
          </a:p>
        </p:txBody>
      </p:sp>
      <p:sp>
        <p:nvSpPr>
          <p:cNvPr id="1028" name="TextBox 1"/>
          <p:cNvSpPr txBox="1"/>
          <p:nvPr/>
        </p:nvSpPr>
        <p:spPr>
          <a:xfrm>
            <a:off x="1866899" y="1456975"/>
            <a:ext cx="8458200" cy="5062924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812800" algn="l"/>
              </a:tabLst>
            </a:pPr>
            <a:r>
              <a:rPr lang="en-US" altLang="zh-CN" sz="3200" b="1" dirty="0" err="1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Bình</a:t>
            </a:r>
            <a:r>
              <a:rPr lang="en-US" altLang="zh-CN" sz="3200" b="1" dirty="0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 </a:t>
            </a:r>
            <a:r>
              <a:rPr lang="en-US" altLang="zh-CN" sz="3200" b="1" dirty="0" err="1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minh</a:t>
            </a:r>
            <a:r>
              <a:rPr lang="en-US" altLang="zh-CN" sz="3200" b="1" dirty="0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 </a:t>
            </a:r>
            <a:r>
              <a:rPr lang="en-US" altLang="zh-CN" sz="3200" b="1" dirty="0" err="1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lên</a:t>
            </a:r>
            <a:r>
              <a:rPr lang="en-US" altLang="zh-CN" sz="3200" b="1" dirty="0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 </a:t>
            </a:r>
            <a:r>
              <a:rPr lang="en-US" altLang="zh-CN" sz="3200" b="1" dirty="0" err="1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có</a:t>
            </a:r>
            <a:r>
              <a:rPr lang="en-US" altLang="zh-CN" sz="3200" b="1" dirty="0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 con </a:t>
            </a:r>
            <a:r>
              <a:rPr lang="en-US" altLang="zh-CN" sz="3200" b="1" dirty="0" err="1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chim</a:t>
            </a:r>
            <a:r>
              <a:rPr lang="en-US" altLang="zh-CN" sz="3200" b="1" dirty="0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 non.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812800" algn="l"/>
              </a:tabLst>
            </a:pPr>
            <a:r>
              <a:rPr lang="en-US" altLang="zh-CN" sz="3200" b="1" dirty="0" err="1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Hòa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tiếng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hót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véo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von.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812800" algn="l"/>
              </a:tabLst>
            </a:pPr>
            <a:r>
              <a:rPr lang="en-US" altLang="zh-CN" sz="3200" b="1" dirty="0" err="1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Hòa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tiếng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hót</a:t>
            </a:r>
            <a:r>
              <a:rPr lang="en-US" altLang="zh-CN" sz="3200" b="1" dirty="0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 </a:t>
            </a:r>
            <a:r>
              <a:rPr lang="en-US" altLang="zh-CN" sz="3200" b="1" dirty="0" err="1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véo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von.</a:t>
            </a:r>
            <a:endParaRPr lang="en-US" altLang="zh-CN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812800" algn="l"/>
              </a:tabLst>
            </a:pPr>
            <a:r>
              <a:rPr lang="en-US" altLang="zh-CN" sz="3200" b="1" dirty="0" err="1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Giọng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hót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vui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say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sưa.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812800" algn="l"/>
              </a:tabLst>
            </a:pPr>
            <a:r>
              <a:rPr lang="en-US" altLang="zh-CN" sz="3200" b="1" dirty="0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			</a:t>
            </a:r>
            <a:r>
              <a:rPr lang="en-US" altLang="zh-CN" sz="3200" b="1" dirty="0" err="1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Này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chim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ơi,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hát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lên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cho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vang.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812800" algn="l"/>
              </a:tabLst>
            </a:pPr>
            <a:r>
              <a:rPr lang="en-US" altLang="zh-CN" sz="3200" b="1" dirty="0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			</a:t>
            </a:r>
            <a:r>
              <a:rPr lang="en-US" altLang="zh-CN" sz="3200" b="1" dirty="0" err="1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Lời</a:t>
            </a:r>
            <a:r>
              <a:rPr lang="en-US" altLang="zh-CN" sz="3200" b="1" dirty="0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 </a:t>
            </a:r>
            <a:r>
              <a:rPr lang="en-US" altLang="zh-CN" sz="3200" b="1" dirty="0" err="1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thân</a:t>
            </a:r>
            <a:r>
              <a:rPr lang="en-US" altLang="zh-CN" sz="3200" b="1" dirty="0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 </a:t>
            </a:r>
            <a:r>
              <a:rPr lang="en-US" altLang="zh-CN" sz="3200" b="1" dirty="0" err="1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ái</a:t>
            </a:r>
            <a:r>
              <a:rPr lang="en-US" altLang="zh-CN" sz="3200" b="1" dirty="0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 </a:t>
            </a:r>
            <a:r>
              <a:rPr lang="en-US" altLang="zh-CN" sz="3200" b="1" dirty="0" err="1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thiết</a:t>
            </a:r>
            <a:r>
              <a:rPr lang="en-US" altLang="zh-CN" sz="3200" b="1" dirty="0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 </a:t>
            </a:r>
            <a:r>
              <a:rPr lang="en-US" altLang="zh-CN" sz="3200" b="1" dirty="0" err="1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tha</a:t>
            </a:r>
            <a:r>
              <a:rPr lang="en-US" altLang="zh-CN" sz="3200" b="1" dirty="0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812800" algn="l"/>
              </a:tabLst>
            </a:pPr>
            <a:r>
              <a:rPr lang="en-US" altLang="zh-CN" sz="3200" b="1" dirty="0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			</a:t>
            </a:r>
            <a:r>
              <a:rPr lang="en-US" altLang="zh-CN" sz="3200" b="1" dirty="0" err="1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Rộn</a:t>
            </a:r>
            <a:r>
              <a:rPr lang="en-US" altLang="zh-CN" sz="3200" b="1" dirty="0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 vang </a:t>
            </a:r>
            <a:r>
              <a:rPr lang="en-US" altLang="zh-CN" sz="3200" b="1" dirty="0" err="1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tới</a:t>
            </a:r>
            <a:r>
              <a:rPr lang="en-US" altLang="zh-CN" sz="3200" b="1" dirty="0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 </a:t>
            </a:r>
            <a:r>
              <a:rPr lang="en-US" altLang="zh-CN" sz="3200" b="1" dirty="0" err="1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chốn</a:t>
            </a:r>
            <a:r>
              <a:rPr lang="en-US" altLang="zh-CN" sz="3200" b="1" dirty="0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 </a:t>
            </a:r>
            <a:r>
              <a:rPr lang="en-US" altLang="zh-CN" sz="3200" b="1" dirty="0" err="1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xa</a:t>
            </a:r>
            <a:endParaRPr lang="en-US" altLang="zh-CN" sz="3200" b="1" dirty="0">
              <a:solidFill>
                <a:srgbClr val="000099"/>
              </a:solidFill>
              <a:latin typeface="Segoe UI" pitchFamily="18" charset="0"/>
              <a:cs typeface="Segoe UI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812800" algn="l"/>
              </a:tabLst>
            </a:pPr>
            <a:r>
              <a:rPr lang="en-US" altLang="zh-CN" sz="3200" b="1" dirty="0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			</a:t>
            </a:r>
            <a:r>
              <a:rPr lang="en-US" altLang="zh-CN" sz="3200" b="1" dirty="0" err="1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Càng</a:t>
            </a:r>
            <a:r>
              <a:rPr lang="en-US" altLang="zh-CN" sz="3200" b="1" dirty="0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 </a:t>
            </a:r>
            <a:r>
              <a:rPr lang="en-US" altLang="zh-CN" sz="3200" b="1" dirty="0" err="1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mến</a:t>
            </a:r>
            <a:r>
              <a:rPr lang="en-US" altLang="zh-CN" sz="3200" b="1" dirty="0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 </a:t>
            </a:r>
            <a:r>
              <a:rPr lang="en-US" altLang="zh-CN" sz="3200" b="1" dirty="0" err="1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yêu</a:t>
            </a:r>
            <a:r>
              <a:rPr lang="en-US" altLang="zh-CN" sz="3200" b="1" dirty="0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 </a:t>
            </a:r>
            <a:r>
              <a:rPr lang="en-US" altLang="zh-CN" sz="3200" b="1" dirty="0" err="1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quê</a:t>
            </a:r>
            <a:r>
              <a:rPr lang="en-US" altLang="zh-CN" sz="3200" b="1" dirty="0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 </a:t>
            </a:r>
            <a:r>
              <a:rPr lang="en-US" altLang="zh-CN" sz="3200" b="1" dirty="0" err="1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nhà</a:t>
            </a:r>
            <a:r>
              <a:rPr lang="en-US" altLang="zh-CN" sz="3200" b="1" dirty="0">
                <a:solidFill>
                  <a:srgbClr val="000099"/>
                </a:solidFill>
                <a:latin typeface="Segoe UI" pitchFamily="18" charset="0"/>
                <a:cs typeface="Segoe UI" pitchFamily="18" charset="0"/>
              </a:rPr>
              <a:t>.</a:t>
            </a:r>
          </a:p>
        </p:txBody>
      </p:sp>
      <p:sp>
        <p:nvSpPr>
          <p:cNvPr id="1030" name="TextBox 1">
            <a:extLst>
              <a:ext uri="{FF2B5EF4-FFF2-40B4-BE49-F238E27FC236}">
                <a16:creationId xmlns:a16="http://schemas.microsoft.com/office/drawing/2014/main" xmlns="" id="{AB7702BC-CEE4-4F4E-9104-C7B53AAF7514}"/>
              </a:ext>
            </a:extLst>
          </p:cNvPr>
          <p:cNvSpPr txBox="1"/>
          <p:nvPr/>
        </p:nvSpPr>
        <p:spPr>
          <a:xfrm>
            <a:off x="8033665" y="731135"/>
            <a:ext cx="1822615" cy="54104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Dân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ca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Pháp</a:t>
            </a:r>
          </a:p>
        </p:txBody>
      </p:sp>
      <p:pic>
        <p:nvPicPr>
          <p:cNvPr id="1032" name="Picture 1031">
            <a:extLst>
              <a:ext uri="{FF2B5EF4-FFF2-40B4-BE49-F238E27FC236}">
                <a16:creationId xmlns:a16="http://schemas.microsoft.com/office/drawing/2014/main" xmlns="" id="{78072FF2-29E1-4631-BCD7-8B525C152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273973"/>
            <a:ext cx="1066800" cy="1099118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xmlns="" id="{C03E6B90-CABD-46D5-99EB-DE9D5DA2B738}"/>
              </a:ext>
            </a:extLst>
          </p:cNvPr>
          <p:cNvSpPr txBox="1"/>
          <p:nvPr/>
        </p:nvSpPr>
        <p:spPr>
          <a:xfrm>
            <a:off x="367161" y="67578"/>
            <a:ext cx="1842639" cy="539058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Đọc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lời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ca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7739" y="205695"/>
            <a:ext cx="3916521" cy="7258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Con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chim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non</a:t>
            </a:r>
          </a:p>
        </p:txBody>
      </p:sp>
      <p:sp>
        <p:nvSpPr>
          <p:cNvPr id="1028" name="TextBox 1"/>
          <p:cNvSpPr txBox="1"/>
          <p:nvPr/>
        </p:nvSpPr>
        <p:spPr>
          <a:xfrm>
            <a:off x="2742614" y="3276600"/>
            <a:ext cx="8458200" cy="118494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12800" algn="l"/>
              </a:tabLst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Bình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minh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lên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có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con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chim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non.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12800" algn="l"/>
              </a:tabLst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Hòa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tiếng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hót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véo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von.</a:t>
            </a:r>
          </a:p>
        </p:txBody>
      </p:sp>
      <p:sp>
        <p:nvSpPr>
          <p:cNvPr id="1030" name="TextBox 1">
            <a:extLst>
              <a:ext uri="{FF2B5EF4-FFF2-40B4-BE49-F238E27FC236}">
                <a16:creationId xmlns:a16="http://schemas.microsoft.com/office/drawing/2014/main" xmlns="" id="{AB7702BC-CEE4-4F4E-9104-C7B53AAF7514}"/>
              </a:ext>
            </a:extLst>
          </p:cNvPr>
          <p:cNvSpPr txBox="1"/>
          <p:nvPr/>
        </p:nvSpPr>
        <p:spPr>
          <a:xfrm>
            <a:off x="8033665" y="731135"/>
            <a:ext cx="1822615" cy="54104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Dân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ca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Pháp</a:t>
            </a:r>
          </a:p>
        </p:txBody>
      </p:sp>
      <p:pic>
        <p:nvPicPr>
          <p:cNvPr id="1032" name="Picture 1031">
            <a:extLst>
              <a:ext uri="{FF2B5EF4-FFF2-40B4-BE49-F238E27FC236}">
                <a16:creationId xmlns:a16="http://schemas.microsoft.com/office/drawing/2014/main" xmlns="" id="{78072FF2-29E1-4631-BCD7-8B525C152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38" y="731135"/>
            <a:ext cx="1066800" cy="10991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9D5C6AF-0A41-46D5-AC18-B33DFD8BAC78}"/>
              </a:ext>
            </a:extLst>
          </p:cNvPr>
          <p:cNvSpPr txBox="1"/>
          <p:nvPr/>
        </p:nvSpPr>
        <p:spPr>
          <a:xfrm>
            <a:off x="914400" y="2438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253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7739" y="205695"/>
            <a:ext cx="3916521" cy="7258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Con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chim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non</a:t>
            </a:r>
          </a:p>
        </p:txBody>
      </p:sp>
      <p:sp>
        <p:nvSpPr>
          <p:cNvPr id="1028" name="TextBox 1"/>
          <p:cNvSpPr txBox="1"/>
          <p:nvPr/>
        </p:nvSpPr>
        <p:spPr>
          <a:xfrm>
            <a:off x="3312434" y="2743200"/>
            <a:ext cx="8458200" cy="1831271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12800" algn="l"/>
              </a:tabLst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Hòa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tiếng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hót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véo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von.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12800" algn="l"/>
              </a:tabLst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Giọng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hót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vui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say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sưa.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12800" algn="l"/>
              </a:tabLst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			</a:t>
            </a:r>
          </a:p>
        </p:txBody>
      </p:sp>
      <p:sp>
        <p:nvSpPr>
          <p:cNvPr id="1030" name="TextBox 1">
            <a:extLst>
              <a:ext uri="{FF2B5EF4-FFF2-40B4-BE49-F238E27FC236}">
                <a16:creationId xmlns:a16="http://schemas.microsoft.com/office/drawing/2014/main" xmlns="" id="{AB7702BC-CEE4-4F4E-9104-C7B53AAF7514}"/>
              </a:ext>
            </a:extLst>
          </p:cNvPr>
          <p:cNvSpPr txBox="1"/>
          <p:nvPr/>
        </p:nvSpPr>
        <p:spPr>
          <a:xfrm>
            <a:off x="8033665" y="731135"/>
            <a:ext cx="1822615" cy="54104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Dân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ca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18" charset="0"/>
                <a:ea typeface="宋体" panose="02010600030101010101" pitchFamily="2" charset="-122"/>
                <a:cs typeface="Segoe UI" pitchFamily="18" charset="0"/>
              </a:rPr>
              <a:t>Pháp</a:t>
            </a:r>
          </a:p>
        </p:txBody>
      </p:sp>
      <p:pic>
        <p:nvPicPr>
          <p:cNvPr id="1032" name="Picture 1031">
            <a:extLst>
              <a:ext uri="{FF2B5EF4-FFF2-40B4-BE49-F238E27FC236}">
                <a16:creationId xmlns:a16="http://schemas.microsoft.com/office/drawing/2014/main" xmlns="" id="{78072FF2-29E1-4631-BCD7-8B525C152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273973"/>
            <a:ext cx="1066800" cy="10991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66B8E38-46B7-4002-B867-51A5CFDA642B}"/>
              </a:ext>
            </a:extLst>
          </p:cNvPr>
          <p:cNvSpPr txBox="1"/>
          <p:nvPr/>
        </p:nvSpPr>
        <p:spPr>
          <a:xfrm>
            <a:off x="990600" y="1932312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569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595</Words>
  <Application>Microsoft Office PowerPoint</Application>
  <PresentationFormat>Custom</PresentationFormat>
  <Paragraphs>139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Office Theme</vt:lpstr>
      <vt:lpstr>1_Default Design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HP</cp:lastModifiedBy>
  <cp:revision>48</cp:revision>
  <dcterms:created xsi:type="dcterms:W3CDTF">2006-08-16T00:00:00Z</dcterms:created>
  <dcterms:modified xsi:type="dcterms:W3CDTF">2020-11-29T13:53:10Z</dcterms:modified>
</cp:coreProperties>
</file>