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65" r:id="rId1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18856" y="1835952"/>
            <a:ext cx="7450287" cy="277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98444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18725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39037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59319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679601" y="2898915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98444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118725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39037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59319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679601" y="423707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10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98444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18725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639037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159319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679601" y="5575239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598444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18725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639037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159319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679601" y="6913402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598444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118725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639037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159319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679601" y="8251566"/>
            <a:ext cx="1019175" cy="1019810"/>
          </a:xfrm>
          <a:custGeom>
            <a:avLst/>
            <a:gdLst/>
            <a:ahLst/>
            <a:cxnLst/>
            <a:rect l="l" t="t" r="r" b="b"/>
            <a:pathLst>
              <a:path w="1019175" h="1019809">
                <a:moveTo>
                  <a:pt x="562446" y="1019400"/>
                </a:moveTo>
                <a:lnTo>
                  <a:pt x="481161" y="1019001"/>
                </a:lnTo>
                <a:lnTo>
                  <a:pt x="450343" y="1018268"/>
                </a:lnTo>
                <a:lnTo>
                  <a:pt x="393260" y="1017280"/>
                </a:lnTo>
                <a:lnTo>
                  <a:pt x="313603" y="1016039"/>
                </a:lnTo>
                <a:lnTo>
                  <a:pt x="259470" y="1013466"/>
                </a:lnTo>
                <a:lnTo>
                  <a:pt x="207288" y="1009068"/>
                </a:lnTo>
                <a:lnTo>
                  <a:pt x="159411" y="1001926"/>
                </a:lnTo>
                <a:lnTo>
                  <a:pt x="118195" y="991119"/>
                </a:lnTo>
                <a:lnTo>
                  <a:pt x="71519" y="964722"/>
                </a:lnTo>
                <a:lnTo>
                  <a:pt x="47230" y="929800"/>
                </a:lnTo>
                <a:lnTo>
                  <a:pt x="28180" y="871454"/>
                </a:lnTo>
                <a:lnTo>
                  <a:pt x="20560" y="830934"/>
                </a:lnTo>
                <a:lnTo>
                  <a:pt x="14178" y="781482"/>
                </a:lnTo>
                <a:lnTo>
                  <a:pt x="9010" y="722075"/>
                </a:lnTo>
                <a:lnTo>
                  <a:pt x="5032" y="651687"/>
                </a:lnTo>
                <a:lnTo>
                  <a:pt x="2220" y="569294"/>
                </a:lnTo>
                <a:lnTo>
                  <a:pt x="551" y="473869"/>
                </a:lnTo>
                <a:lnTo>
                  <a:pt x="0" y="364383"/>
                </a:lnTo>
                <a:lnTo>
                  <a:pt x="1777" y="262408"/>
                </a:lnTo>
                <a:lnTo>
                  <a:pt x="4925" y="188115"/>
                </a:lnTo>
                <a:lnTo>
                  <a:pt x="9963" y="136399"/>
                </a:lnTo>
                <a:lnTo>
                  <a:pt x="27791" y="80277"/>
                </a:lnTo>
                <a:lnTo>
                  <a:pt x="76140" y="44052"/>
                </a:lnTo>
                <a:lnTo>
                  <a:pt x="118765" y="27363"/>
                </a:lnTo>
                <a:lnTo>
                  <a:pt x="168115" y="15150"/>
                </a:lnTo>
                <a:lnTo>
                  <a:pt x="222814" y="6973"/>
                </a:lnTo>
                <a:lnTo>
                  <a:pt x="281484" y="2390"/>
                </a:lnTo>
                <a:lnTo>
                  <a:pt x="342747" y="960"/>
                </a:lnTo>
                <a:lnTo>
                  <a:pt x="410888" y="2296"/>
                </a:lnTo>
                <a:lnTo>
                  <a:pt x="446875" y="2742"/>
                </a:lnTo>
                <a:lnTo>
                  <a:pt x="462654" y="2296"/>
                </a:lnTo>
                <a:lnTo>
                  <a:pt x="470170" y="960"/>
                </a:lnTo>
                <a:lnTo>
                  <a:pt x="539820" y="0"/>
                </a:lnTo>
                <a:lnTo>
                  <a:pt x="611854" y="106"/>
                </a:lnTo>
                <a:lnTo>
                  <a:pt x="668273" y="640"/>
                </a:lnTo>
                <a:lnTo>
                  <a:pt x="745369" y="3587"/>
                </a:lnTo>
                <a:lnTo>
                  <a:pt x="798088" y="9201"/>
                </a:lnTo>
                <a:lnTo>
                  <a:pt x="847913" y="17732"/>
                </a:lnTo>
                <a:lnTo>
                  <a:pt x="893521" y="29108"/>
                </a:lnTo>
                <a:lnTo>
                  <a:pt x="933589" y="43259"/>
                </a:lnTo>
                <a:lnTo>
                  <a:pt x="983921" y="73145"/>
                </a:lnTo>
                <a:lnTo>
                  <a:pt x="1006908" y="116117"/>
                </a:lnTo>
                <a:lnTo>
                  <a:pt x="1017478" y="204181"/>
                </a:lnTo>
                <a:lnTo>
                  <a:pt x="1019084" y="273576"/>
                </a:lnTo>
                <a:lnTo>
                  <a:pt x="1018758" y="364395"/>
                </a:lnTo>
                <a:lnTo>
                  <a:pt x="1017882" y="461528"/>
                </a:lnTo>
                <a:lnTo>
                  <a:pt x="1015233" y="548496"/>
                </a:lnTo>
                <a:lnTo>
                  <a:pt x="1010783" y="625863"/>
                </a:lnTo>
                <a:lnTo>
                  <a:pt x="1004502" y="694191"/>
                </a:lnTo>
                <a:lnTo>
                  <a:pt x="996361" y="754046"/>
                </a:lnTo>
                <a:lnTo>
                  <a:pt x="986330" y="805990"/>
                </a:lnTo>
                <a:lnTo>
                  <a:pt x="974381" y="850586"/>
                </a:lnTo>
                <a:lnTo>
                  <a:pt x="960484" y="888400"/>
                </a:lnTo>
                <a:lnTo>
                  <a:pt x="926728" y="945930"/>
                </a:lnTo>
                <a:lnTo>
                  <a:pt x="884830" y="983091"/>
                </a:lnTo>
                <a:lnTo>
                  <a:pt x="834555" y="1004390"/>
                </a:lnTo>
                <a:lnTo>
                  <a:pt x="775669" y="1014336"/>
                </a:lnTo>
                <a:lnTo>
                  <a:pt x="668787" y="1018368"/>
                </a:lnTo>
                <a:lnTo>
                  <a:pt x="616808" y="1019268"/>
                </a:lnTo>
                <a:lnTo>
                  <a:pt x="562446" y="1019400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3657" y="1729904"/>
            <a:ext cx="4640684" cy="92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0" i="0">
                <a:solidFill>
                  <a:srgbClr val="5B45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9850" y="2954263"/>
            <a:ext cx="12461331" cy="4775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1353" y="3692670"/>
            <a:ext cx="11030929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b="1" spc="585" dirty="0">
                <a:solidFill>
                  <a:srgbClr val="5B45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TẬP ĐỌC – KỂ CHUYỆN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585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Ở LẠI VỚI CHIẾN KHU</a:t>
            </a:r>
            <a:endParaRPr sz="44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37492" y="694513"/>
            <a:ext cx="1987408" cy="1672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224" y="7905194"/>
            <a:ext cx="1458595" cy="1448435"/>
          </a:xfrm>
          <a:custGeom>
            <a:avLst/>
            <a:gdLst/>
            <a:ahLst/>
            <a:cxnLst/>
            <a:rect l="l" t="t" r="r" b="b"/>
            <a:pathLst>
              <a:path w="1458594" h="1448434">
                <a:moveTo>
                  <a:pt x="1033111" y="563209"/>
                </a:moveTo>
                <a:lnTo>
                  <a:pt x="633053" y="454751"/>
                </a:lnTo>
                <a:lnTo>
                  <a:pt x="632505" y="5418"/>
                </a:lnTo>
                <a:lnTo>
                  <a:pt x="633155" y="4068"/>
                </a:lnTo>
                <a:lnTo>
                  <a:pt x="634036" y="2964"/>
                </a:lnTo>
                <a:lnTo>
                  <a:pt x="635151" y="1252"/>
                </a:lnTo>
                <a:lnTo>
                  <a:pt x="636955" y="0"/>
                </a:lnTo>
                <a:lnTo>
                  <a:pt x="818851" y="2380"/>
                </a:lnTo>
                <a:lnTo>
                  <a:pt x="822026" y="5546"/>
                </a:lnTo>
                <a:lnTo>
                  <a:pt x="822129" y="10269"/>
                </a:lnTo>
                <a:lnTo>
                  <a:pt x="822090" y="11096"/>
                </a:lnTo>
                <a:lnTo>
                  <a:pt x="822164" y="11898"/>
                </a:lnTo>
                <a:lnTo>
                  <a:pt x="823009" y="25744"/>
                </a:lnTo>
                <a:lnTo>
                  <a:pt x="823252" y="39711"/>
                </a:lnTo>
                <a:lnTo>
                  <a:pt x="823253" y="53690"/>
                </a:lnTo>
                <a:lnTo>
                  <a:pt x="823373" y="67570"/>
                </a:lnTo>
                <a:lnTo>
                  <a:pt x="832429" y="484522"/>
                </a:lnTo>
                <a:lnTo>
                  <a:pt x="1051569" y="543931"/>
                </a:lnTo>
                <a:lnTo>
                  <a:pt x="1033111" y="563209"/>
                </a:lnTo>
                <a:close/>
              </a:path>
              <a:path w="1458594" h="1448434">
                <a:moveTo>
                  <a:pt x="1051569" y="543931"/>
                </a:moveTo>
                <a:lnTo>
                  <a:pt x="832429" y="484522"/>
                </a:lnTo>
                <a:lnTo>
                  <a:pt x="1173821" y="142296"/>
                </a:lnTo>
                <a:lnTo>
                  <a:pt x="1175440" y="141773"/>
                </a:lnTo>
                <a:lnTo>
                  <a:pt x="1177148" y="141736"/>
                </a:lnTo>
                <a:lnTo>
                  <a:pt x="1177637" y="141709"/>
                </a:lnTo>
                <a:lnTo>
                  <a:pt x="1178093" y="141805"/>
                </a:lnTo>
                <a:lnTo>
                  <a:pt x="1179604" y="141901"/>
                </a:lnTo>
                <a:lnTo>
                  <a:pt x="1181138" y="142428"/>
                </a:lnTo>
                <a:lnTo>
                  <a:pt x="1307595" y="272233"/>
                </a:lnTo>
                <a:lnTo>
                  <a:pt x="1307424" y="276718"/>
                </a:lnTo>
                <a:lnTo>
                  <a:pt x="1304178" y="280105"/>
                </a:lnTo>
                <a:lnTo>
                  <a:pt x="1303564" y="280661"/>
                </a:lnTo>
                <a:lnTo>
                  <a:pt x="1303051" y="281281"/>
                </a:lnTo>
                <a:lnTo>
                  <a:pt x="1293845" y="291661"/>
                </a:lnTo>
                <a:lnTo>
                  <a:pt x="1284143" y="301709"/>
                </a:lnTo>
                <a:lnTo>
                  <a:pt x="1274268" y="311598"/>
                </a:lnTo>
                <a:lnTo>
                  <a:pt x="1264541" y="321503"/>
                </a:lnTo>
                <a:lnTo>
                  <a:pt x="1051569" y="543931"/>
                </a:lnTo>
                <a:close/>
              </a:path>
              <a:path w="1458594" h="1448434">
                <a:moveTo>
                  <a:pt x="2502" y="780763"/>
                </a:moveTo>
                <a:lnTo>
                  <a:pt x="0" y="778632"/>
                </a:lnTo>
                <a:lnTo>
                  <a:pt x="12544" y="598974"/>
                </a:lnTo>
                <a:lnTo>
                  <a:pt x="13635" y="594951"/>
                </a:lnTo>
                <a:lnTo>
                  <a:pt x="15550" y="592494"/>
                </a:lnTo>
                <a:lnTo>
                  <a:pt x="20423" y="592664"/>
                </a:lnTo>
                <a:lnTo>
                  <a:pt x="21252" y="592763"/>
                </a:lnTo>
                <a:lnTo>
                  <a:pt x="22053" y="592721"/>
                </a:lnTo>
                <a:lnTo>
                  <a:pt x="35898" y="592537"/>
                </a:lnTo>
                <a:lnTo>
                  <a:pt x="49881" y="593100"/>
                </a:lnTo>
                <a:lnTo>
                  <a:pt x="63863" y="593960"/>
                </a:lnTo>
                <a:lnTo>
                  <a:pt x="77703" y="594667"/>
                </a:lnTo>
                <a:lnTo>
                  <a:pt x="504781" y="609587"/>
                </a:lnTo>
                <a:lnTo>
                  <a:pt x="181973" y="248861"/>
                </a:lnTo>
                <a:lnTo>
                  <a:pt x="181366" y="247490"/>
                </a:lnTo>
                <a:lnTo>
                  <a:pt x="179865" y="245016"/>
                </a:lnTo>
                <a:lnTo>
                  <a:pt x="179762" y="241867"/>
                </a:lnTo>
                <a:lnTo>
                  <a:pt x="317776" y="121873"/>
                </a:lnTo>
                <a:lnTo>
                  <a:pt x="322292" y="121488"/>
                </a:lnTo>
                <a:lnTo>
                  <a:pt x="325596" y="125032"/>
                </a:lnTo>
                <a:lnTo>
                  <a:pt x="326113" y="125685"/>
                </a:lnTo>
                <a:lnTo>
                  <a:pt x="326708" y="126224"/>
                </a:lnTo>
                <a:lnTo>
                  <a:pt x="336620" y="135897"/>
                </a:lnTo>
                <a:lnTo>
                  <a:pt x="346109" y="146179"/>
                </a:lnTo>
                <a:lnTo>
                  <a:pt x="355392" y="156666"/>
                </a:lnTo>
                <a:lnTo>
                  <a:pt x="364685" y="166951"/>
                </a:lnTo>
                <a:lnTo>
                  <a:pt x="633053" y="454751"/>
                </a:lnTo>
                <a:lnTo>
                  <a:pt x="1033111" y="563209"/>
                </a:lnTo>
                <a:lnTo>
                  <a:pt x="973042" y="625945"/>
                </a:lnTo>
                <a:lnTo>
                  <a:pt x="1449670" y="755160"/>
                </a:lnTo>
                <a:lnTo>
                  <a:pt x="1441848" y="857499"/>
                </a:lnTo>
                <a:lnTo>
                  <a:pt x="1439073" y="861252"/>
                </a:lnTo>
                <a:lnTo>
                  <a:pt x="1434194" y="860982"/>
                </a:lnTo>
                <a:lnTo>
                  <a:pt x="1433360" y="860861"/>
                </a:lnTo>
                <a:lnTo>
                  <a:pt x="1432567" y="860893"/>
                </a:lnTo>
                <a:lnTo>
                  <a:pt x="1418715" y="860837"/>
                </a:lnTo>
                <a:lnTo>
                  <a:pt x="1404720" y="859982"/>
                </a:lnTo>
                <a:lnTo>
                  <a:pt x="1390734" y="858809"/>
                </a:lnTo>
                <a:lnTo>
                  <a:pt x="1376905" y="857804"/>
                </a:lnTo>
                <a:lnTo>
                  <a:pt x="988818" y="836273"/>
                </a:lnTo>
                <a:lnTo>
                  <a:pt x="1118166" y="974986"/>
                </a:lnTo>
                <a:lnTo>
                  <a:pt x="508141" y="809606"/>
                </a:lnTo>
                <a:lnTo>
                  <a:pt x="7365" y="781826"/>
                </a:lnTo>
                <a:lnTo>
                  <a:pt x="5469" y="781312"/>
                </a:lnTo>
                <a:lnTo>
                  <a:pt x="2502" y="780763"/>
                </a:lnTo>
                <a:close/>
              </a:path>
              <a:path w="1458594" h="1448434">
                <a:moveTo>
                  <a:pt x="1449670" y="755160"/>
                </a:moveTo>
                <a:lnTo>
                  <a:pt x="973042" y="625945"/>
                </a:lnTo>
                <a:lnTo>
                  <a:pt x="1454139" y="642752"/>
                </a:lnTo>
                <a:lnTo>
                  <a:pt x="1458028" y="645798"/>
                </a:lnTo>
                <a:lnTo>
                  <a:pt x="1449670" y="755160"/>
                </a:lnTo>
                <a:close/>
              </a:path>
              <a:path w="1458594" h="1448434">
                <a:moveTo>
                  <a:pt x="307025" y="1316344"/>
                </a:moveTo>
                <a:lnTo>
                  <a:pt x="159849" y="1163268"/>
                </a:lnTo>
                <a:lnTo>
                  <a:pt x="159884" y="1158717"/>
                </a:lnTo>
                <a:lnTo>
                  <a:pt x="163212" y="1155379"/>
                </a:lnTo>
                <a:lnTo>
                  <a:pt x="163837" y="1154836"/>
                </a:lnTo>
                <a:lnTo>
                  <a:pt x="164365" y="1154218"/>
                </a:lnTo>
                <a:lnTo>
                  <a:pt x="173752" y="1143997"/>
                </a:lnTo>
                <a:lnTo>
                  <a:pt x="183678" y="1134139"/>
                </a:lnTo>
                <a:lnTo>
                  <a:pt x="193789" y="1124456"/>
                </a:lnTo>
                <a:lnTo>
                  <a:pt x="203733" y="1114759"/>
                </a:lnTo>
                <a:lnTo>
                  <a:pt x="508141" y="809606"/>
                </a:lnTo>
                <a:lnTo>
                  <a:pt x="1118166" y="974986"/>
                </a:lnTo>
                <a:lnTo>
                  <a:pt x="1227313" y="1092036"/>
                </a:lnTo>
                <a:lnTo>
                  <a:pt x="843365" y="987947"/>
                </a:lnTo>
                <a:lnTo>
                  <a:pt x="844442" y="1037500"/>
                </a:lnTo>
                <a:lnTo>
                  <a:pt x="633696" y="980366"/>
                </a:lnTo>
                <a:lnTo>
                  <a:pt x="311879" y="1316472"/>
                </a:lnTo>
                <a:lnTo>
                  <a:pt x="307025" y="1316344"/>
                </a:lnTo>
                <a:close/>
              </a:path>
              <a:path w="1458594" h="1448434">
                <a:moveTo>
                  <a:pt x="1138674" y="1317950"/>
                </a:moveTo>
                <a:lnTo>
                  <a:pt x="1135431" y="1314315"/>
                </a:lnTo>
                <a:lnTo>
                  <a:pt x="1134932" y="1313657"/>
                </a:lnTo>
                <a:lnTo>
                  <a:pt x="1134345" y="1313106"/>
                </a:lnTo>
                <a:lnTo>
                  <a:pt x="1124599" y="1303258"/>
                </a:lnTo>
                <a:lnTo>
                  <a:pt x="1115308" y="1292762"/>
                </a:lnTo>
                <a:lnTo>
                  <a:pt x="1106240" y="1282052"/>
                </a:lnTo>
                <a:lnTo>
                  <a:pt x="1097162" y="1271563"/>
                </a:lnTo>
                <a:lnTo>
                  <a:pt x="843365" y="987947"/>
                </a:lnTo>
                <a:lnTo>
                  <a:pt x="1227313" y="1092036"/>
                </a:lnTo>
                <a:lnTo>
                  <a:pt x="1304006" y="1174282"/>
                </a:lnTo>
                <a:lnTo>
                  <a:pt x="1304415" y="1179167"/>
                </a:lnTo>
                <a:lnTo>
                  <a:pt x="1143270" y="1317426"/>
                </a:lnTo>
                <a:lnTo>
                  <a:pt x="1138674" y="1317950"/>
                </a:lnTo>
                <a:close/>
              </a:path>
              <a:path w="1458594" h="1448434">
                <a:moveTo>
                  <a:pt x="6709" y="781789"/>
                </a:moveTo>
                <a:lnTo>
                  <a:pt x="6106" y="781527"/>
                </a:lnTo>
                <a:lnTo>
                  <a:pt x="5469" y="781312"/>
                </a:lnTo>
                <a:lnTo>
                  <a:pt x="7365" y="781826"/>
                </a:lnTo>
                <a:lnTo>
                  <a:pt x="6709" y="781789"/>
                </a:lnTo>
                <a:close/>
              </a:path>
              <a:path w="1458594" h="1448434">
                <a:moveTo>
                  <a:pt x="637580" y="1444012"/>
                </a:moveTo>
                <a:lnTo>
                  <a:pt x="634258" y="1440891"/>
                </a:lnTo>
                <a:lnTo>
                  <a:pt x="634251" y="1436150"/>
                </a:lnTo>
                <a:lnTo>
                  <a:pt x="634312" y="1435323"/>
                </a:lnTo>
                <a:lnTo>
                  <a:pt x="634248" y="1434522"/>
                </a:lnTo>
                <a:lnTo>
                  <a:pt x="633643" y="1420653"/>
                </a:lnTo>
                <a:lnTo>
                  <a:pt x="633692" y="1406658"/>
                </a:lnTo>
                <a:lnTo>
                  <a:pt x="634003" y="1392655"/>
                </a:lnTo>
                <a:lnTo>
                  <a:pt x="634183" y="1378765"/>
                </a:lnTo>
                <a:lnTo>
                  <a:pt x="633696" y="980366"/>
                </a:lnTo>
                <a:lnTo>
                  <a:pt x="844442" y="1037500"/>
                </a:lnTo>
                <a:lnTo>
                  <a:pt x="853287" y="1444721"/>
                </a:lnTo>
                <a:lnTo>
                  <a:pt x="849890" y="1448183"/>
                </a:lnTo>
                <a:lnTo>
                  <a:pt x="637580" y="1444012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254" y="9169427"/>
            <a:ext cx="1379855" cy="585470"/>
          </a:xfrm>
          <a:custGeom>
            <a:avLst/>
            <a:gdLst/>
            <a:ahLst/>
            <a:cxnLst/>
            <a:rect l="l" t="t" r="r" b="b"/>
            <a:pathLst>
              <a:path w="1379854" h="585470">
                <a:moveTo>
                  <a:pt x="1252234" y="316166"/>
                </a:moveTo>
                <a:lnTo>
                  <a:pt x="1247388" y="314823"/>
                </a:lnTo>
                <a:lnTo>
                  <a:pt x="1248638" y="314788"/>
                </a:lnTo>
                <a:lnTo>
                  <a:pt x="1249643" y="314953"/>
                </a:lnTo>
                <a:lnTo>
                  <a:pt x="1250940" y="315446"/>
                </a:lnTo>
                <a:lnTo>
                  <a:pt x="1252098" y="316074"/>
                </a:lnTo>
                <a:lnTo>
                  <a:pt x="1252234" y="316166"/>
                </a:lnTo>
                <a:close/>
              </a:path>
              <a:path w="1379854" h="585470">
                <a:moveTo>
                  <a:pt x="1290991" y="585391"/>
                </a:moveTo>
                <a:lnTo>
                  <a:pt x="1287475" y="583382"/>
                </a:lnTo>
                <a:lnTo>
                  <a:pt x="1160308" y="325361"/>
                </a:lnTo>
                <a:lnTo>
                  <a:pt x="1164438" y="317956"/>
                </a:lnTo>
                <a:lnTo>
                  <a:pt x="1247264" y="314735"/>
                </a:lnTo>
                <a:lnTo>
                  <a:pt x="1252234" y="316166"/>
                </a:lnTo>
                <a:lnTo>
                  <a:pt x="1252675" y="316460"/>
                </a:lnTo>
                <a:lnTo>
                  <a:pt x="1253748" y="317503"/>
                </a:lnTo>
                <a:lnTo>
                  <a:pt x="1254158" y="318076"/>
                </a:lnTo>
                <a:lnTo>
                  <a:pt x="1254720" y="319008"/>
                </a:lnTo>
                <a:lnTo>
                  <a:pt x="1254981" y="319161"/>
                </a:lnTo>
                <a:lnTo>
                  <a:pt x="1379633" y="574698"/>
                </a:lnTo>
                <a:lnTo>
                  <a:pt x="1375556" y="582097"/>
                </a:lnTo>
                <a:lnTo>
                  <a:pt x="1290991" y="585391"/>
                </a:lnTo>
                <a:close/>
              </a:path>
              <a:path w="1379854" h="585470">
                <a:moveTo>
                  <a:pt x="664730" y="533545"/>
                </a:moveTo>
                <a:lnTo>
                  <a:pt x="594045" y="508165"/>
                </a:lnTo>
                <a:lnTo>
                  <a:pt x="591142" y="503547"/>
                </a:lnTo>
                <a:lnTo>
                  <a:pt x="650920" y="262846"/>
                </a:lnTo>
                <a:lnTo>
                  <a:pt x="656612" y="259238"/>
                </a:lnTo>
                <a:lnTo>
                  <a:pt x="733330" y="286782"/>
                </a:lnTo>
                <a:lnTo>
                  <a:pt x="734179" y="287415"/>
                </a:lnTo>
                <a:lnTo>
                  <a:pt x="735514" y="288473"/>
                </a:lnTo>
                <a:lnTo>
                  <a:pt x="735848" y="288820"/>
                </a:lnTo>
                <a:lnTo>
                  <a:pt x="736168" y="289194"/>
                </a:lnTo>
                <a:lnTo>
                  <a:pt x="738328" y="291250"/>
                </a:lnTo>
                <a:lnTo>
                  <a:pt x="739631" y="294210"/>
                </a:lnTo>
                <a:lnTo>
                  <a:pt x="679011" y="533021"/>
                </a:lnTo>
                <a:lnTo>
                  <a:pt x="674131" y="536149"/>
                </a:lnTo>
                <a:lnTo>
                  <a:pt x="664730" y="533545"/>
                </a:lnTo>
                <a:close/>
              </a:path>
              <a:path w="1379854" h="585470">
                <a:moveTo>
                  <a:pt x="69342" y="243540"/>
                </a:moveTo>
                <a:lnTo>
                  <a:pt x="628" y="194463"/>
                </a:lnTo>
                <a:lnTo>
                  <a:pt x="0" y="188190"/>
                </a:lnTo>
                <a:lnTo>
                  <a:pt x="158600" y="2555"/>
                </a:lnTo>
                <a:lnTo>
                  <a:pt x="159040" y="2393"/>
                </a:lnTo>
                <a:lnTo>
                  <a:pt x="159589" y="1921"/>
                </a:lnTo>
                <a:lnTo>
                  <a:pt x="160658" y="1128"/>
                </a:lnTo>
                <a:lnTo>
                  <a:pt x="161429" y="642"/>
                </a:lnTo>
                <a:lnTo>
                  <a:pt x="162578" y="278"/>
                </a:lnTo>
                <a:lnTo>
                  <a:pt x="162929" y="270"/>
                </a:lnTo>
                <a:lnTo>
                  <a:pt x="164569" y="0"/>
                </a:lnTo>
                <a:lnTo>
                  <a:pt x="165212" y="84"/>
                </a:lnTo>
                <a:lnTo>
                  <a:pt x="165887" y="137"/>
                </a:lnTo>
                <a:lnTo>
                  <a:pt x="167876" y="879"/>
                </a:lnTo>
                <a:lnTo>
                  <a:pt x="168627" y="1271"/>
                </a:lnTo>
                <a:lnTo>
                  <a:pt x="169256" y="1446"/>
                </a:lnTo>
                <a:lnTo>
                  <a:pt x="236121" y="49202"/>
                </a:lnTo>
                <a:lnTo>
                  <a:pt x="236797" y="55511"/>
                </a:lnTo>
                <a:lnTo>
                  <a:pt x="75001" y="242909"/>
                </a:lnTo>
                <a:lnTo>
                  <a:pt x="69342" y="243540"/>
                </a:lnTo>
                <a:close/>
              </a:path>
              <a:path w="1379854" h="585470">
                <a:moveTo>
                  <a:pt x="169256" y="1446"/>
                </a:moveTo>
                <a:lnTo>
                  <a:pt x="168627" y="1271"/>
                </a:lnTo>
                <a:lnTo>
                  <a:pt x="169070" y="1312"/>
                </a:lnTo>
                <a:lnTo>
                  <a:pt x="169256" y="1446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9362" y="637811"/>
            <a:ext cx="1059180" cy="1297940"/>
          </a:xfrm>
          <a:custGeom>
            <a:avLst/>
            <a:gdLst/>
            <a:ahLst/>
            <a:cxnLst/>
            <a:rect l="l" t="t" r="r" b="b"/>
            <a:pathLst>
              <a:path w="1059180" h="1297939">
                <a:moveTo>
                  <a:pt x="229193" y="590653"/>
                </a:moveTo>
                <a:lnTo>
                  <a:pt x="143836" y="697573"/>
                </a:lnTo>
                <a:lnTo>
                  <a:pt x="144110" y="678909"/>
                </a:lnTo>
                <a:lnTo>
                  <a:pt x="145710" y="660620"/>
                </a:lnTo>
                <a:lnTo>
                  <a:pt x="164844" y="579655"/>
                </a:lnTo>
                <a:lnTo>
                  <a:pt x="184874" y="538281"/>
                </a:lnTo>
                <a:lnTo>
                  <a:pt x="210449" y="500139"/>
                </a:lnTo>
                <a:lnTo>
                  <a:pt x="241116" y="465795"/>
                </a:lnTo>
                <a:lnTo>
                  <a:pt x="277415" y="436611"/>
                </a:lnTo>
                <a:lnTo>
                  <a:pt x="311649" y="416121"/>
                </a:lnTo>
                <a:lnTo>
                  <a:pt x="347734" y="399418"/>
                </a:lnTo>
                <a:lnTo>
                  <a:pt x="379864" y="389705"/>
                </a:lnTo>
                <a:lnTo>
                  <a:pt x="255883" y="545007"/>
                </a:lnTo>
                <a:lnTo>
                  <a:pt x="230961" y="586402"/>
                </a:lnTo>
                <a:lnTo>
                  <a:pt x="229193" y="590653"/>
                </a:lnTo>
                <a:close/>
              </a:path>
              <a:path w="1059180" h="1297939">
                <a:moveTo>
                  <a:pt x="162176" y="1248634"/>
                </a:moveTo>
                <a:lnTo>
                  <a:pt x="123111" y="1297569"/>
                </a:lnTo>
                <a:lnTo>
                  <a:pt x="121722" y="1297272"/>
                </a:lnTo>
                <a:lnTo>
                  <a:pt x="120730" y="1296480"/>
                </a:lnTo>
                <a:lnTo>
                  <a:pt x="76402" y="1242084"/>
                </a:lnTo>
                <a:lnTo>
                  <a:pt x="40977" y="1180607"/>
                </a:lnTo>
                <a:lnTo>
                  <a:pt x="23491" y="1135335"/>
                </a:lnTo>
                <a:lnTo>
                  <a:pt x="10851" y="1088066"/>
                </a:lnTo>
                <a:lnTo>
                  <a:pt x="2781" y="1039142"/>
                </a:lnTo>
                <a:lnTo>
                  <a:pt x="0" y="989701"/>
                </a:lnTo>
                <a:lnTo>
                  <a:pt x="3223" y="940881"/>
                </a:lnTo>
                <a:lnTo>
                  <a:pt x="11685" y="893641"/>
                </a:lnTo>
                <a:lnTo>
                  <a:pt x="25989" y="847224"/>
                </a:lnTo>
                <a:lnTo>
                  <a:pt x="45516" y="802410"/>
                </a:lnTo>
                <a:lnTo>
                  <a:pt x="71627" y="761560"/>
                </a:lnTo>
                <a:lnTo>
                  <a:pt x="103702" y="725453"/>
                </a:lnTo>
                <a:lnTo>
                  <a:pt x="143836" y="697573"/>
                </a:lnTo>
                <a:lnTo>
                  <a:pt x="229193" y="590653"/>
                </a:lnTo>
                <a:lnTo>
                  <a:pt x="222120" y="607654"/>
                </a:lnTo>
                <a:lnTo>
                  <a:pt x="215715" y="629926"/>
                </a:lnTo>
                <a:lnTo>
                  <a:pt x="210813" y="652351"/>
                </a:lnTo>
                <a:lnTo>
                  <a:pt x="207475" y="674853"/>
                </a:lnTo>
                <a:lnTo>
                  <a:pt x="220901" y="674320"/>
                </a:lnTo>
                <a:lnTo>
                  <a:pt x="118799" y="802214"/>
                </a:lnTo>
                <a:lnTo>
                  <a:pt x="96469" y="842399"/>
                </a:lnTo>
                <a:lnTo>
                  <a:pt x="80030" y="885383"/>
                </a:lnTo>
                <a:lnTo>
                  <a:pt x="69403" y="929228"/>
                </a:lnTo>
                <a:lnTo>
                  <a:pt x="64522" y="978089"/>
                </a:lnTo>
                <a:lnTo>
                  <a:pt x="65829" y="1027342"/>
                </a:lnTo>
                <a:lnTo>
                  <a:pt x="72730" y="1075694"/>
                </a:lnTo>
                <a:lnTo>
                  <a:pt x="85625" y="1122645"/>
                </a:lnTo>
                <a:lnTo>
                  <a:pt x="104914" y="1167694"/>
                </a:lnTo>
                <a:lnTo>
                  <a:pt x="130003" y="1209547"/>
                </a:lnTo>
                <a:lnTo>
                  <a:pt x="161293" y="1247705"/>
                </a:lnTo>
                <a:lnTo>
                  <a:pt x="162176" y="1248634"/>
                </a:lnTo>
                <a:close/>
              </a:path>
              <a:path w="1059180" h="1297939">
                <a:moveTo>
                  <a:pt x="587270" y="178760"/>
                </a:moveTo>
                <a:lnTo>
                  <a:pt x="425952" y="380829"/>
                </a:lnTo>
                <a:lnTo>
                  <a:pt x="427402" y="372907"/>
                </a:lnTo>
                <a:lnTo>
                  <a:pt x="429893" y="365716"/>
                </a:lnTo>
                <a:lnTo>
                  <a:pt x="431452" y="357655"/>
                </a:lnTo>
                <a:lnTo>
                  <a:pt x="452149" y="309339"/>
                </a:lnTo>
                <a:lnTo>
                  <a:pt x="479014" y="263473"/>
                </a:lnTo>
                <a:lnTo>
                  <a:pt x="514897" y="224633"/>
                </a:lnTo>
                <a:lnTo>
                  <a:pt x="557681" y="193432"/>
                </a:lnTo>
                <a:lnTo>
                  <a:pt x="580475" y="181165"/>
                </a:lnTo>
                <a:lnTo>
                  <a:pt x="587270" y="178760"/>
                </a:lnTo>
                <a:close/>
              </a:path>
              <a:path w="1059180" h="1297939">
                <a:moveTo>
                  <a:pt x="666844" y="636835"/>
                </a:moveTo>
                <a:lnTo>
                  <a:pt x="647235" y="655291"/>
                </a:lnTo>
                <a:lnTo>
                  <a:pt x="623573" y="668646"/>
                </a:lnTo>
                <a:lnTo>
                  <a:pt x="594039" y="677142"/>
                </a:lnTo>
                <a:lnTo>
                  <a:pt x="562663" y="677769"/>
                </a:lnTo>
                <a:lnTo>
                  <a:pt x="532946" y="672245"/>
                </a:lnTo>
                <a:lnTo>
                  <a:pt x="481263" y="641311"/>
                </a:lnTo>
                <a:lnTo>
                  <a:pt x="446381" y="593403"/>
                </a:lnTo>
                <a:lnTo>
                  <a:pt x="425083" y="536622"/>
                </a:lnTo>
                <a:lnTo>
                  <a:pt x="416318" y="476356"/>
                </a:lnTo>
                <a:lnTo>
                  <a:pt x="416350" y="445782"/>
                </a:lnTo>
                <a:lnTo>
                  <a:pt x="370122" y="458905"/>
                </a:lnTo>
                <a:lnTo>
                  <a:pt x="326966" y="480393"/>
                </a:lnTo>
                <a:lnTo>
                  <a:pt x="288882" y="509779"/>
                </a:lnTo>
                <a:lnTo>
                  <a:pt x="255883" y="545007"/>
                </a:lnTo>
                <a:lnTo>
                  <a:pt x="379864" y="389705"/>
                </a:lnTo>
                <a:lnTo>
                  <a:pt x="386290" y="387763"/>
                </a:lnTo>
                <a:lnTo>
                  <a:pt x="425952" y="380829"/>
                </a:lnTo>
                <a:lnTo>
                  <a:pt x="587270" y="178760"/>
                </a:lnTo>
                <a:lnTo>
                  <a:pt x="605391" y="172346"/>
                </a:lnTo>
                <a:lnTo>
                  <a:pt x="631249" y="166419"/>
                </a:lnTo>
                <a:lnTo>
                  <a:pt x="638345" y="165672"/>
                </a:lnTo>
                <a:lnTo>
                  <a:pt x="529875" y="301544"/>
                </a:lnTo>
                <a:lnTo>
                  <a:pt x="518298" y="320116"/>
                </a:lnTo>
                <a:lnTo>
                  <a:pt x="507872" y="339283"/>
                </a:lnTo>
                <a:lnTo>
                  <a:pt x="498676" y="358944"/>
                </a:lnTo>
                <a:lnTo>
                  <a:pt x="491783" y="379792"/>
                </a:lnTo>
                <a:lnTo>
                  <a:pt x="493013" y="380287"/>
                </a:lnTo>
                <a:lnTo>
                  <a:pt x="493506" y="379670"/>
                </a:lnTo>
                <a:lnTo>
                  <a:pt x="525779" y="386062"/>
                </a:lnTo>
                <a:lnTo>
                  <a:pt x="480687" y="442545"/>
                </a:lnTo>
                <a:lnTo>
                  <a:pt x="480311" y="451158"/>
                </a:lnTo>
                <a:lnTo>
                  <a:pt x="480041" y="459638"/>
                </a:lnTo>
                <a:lnTo>
                  <a:pt x="480874" y="468773"/>
                </a:lnTo>
                <a:lnTo>
                  <a:pt x="480830" y="476971"/>
                </a:lnTo>
                <a:lnTo>
                  <a:pt x="495750" y="547847"/>
                </a:lnTo>
                <a:lnTo>
                  <a:pt x="536844" y="604258"/>
                </a:lnTo>
                <a:lnTo>
                  <a:pt x="569789" y="615917"/>
                </a:lnTo>
                <a:lnTo>
                  <a:pt x="587096" y="614594"/>
                </a:lnTo>
                <a:lnTo>
                  <a:pt x="603520" y="608269"/>
                </a:lnTo>
                <a:lnTo>
                  <a:pt x="616646" y="597935"/>
                </a:lnTo>
                <a:lnTo>
                  <a:pt x="682878" y="514971"/>
                </a:lnTo>
                <a:lnTo>
                  <a:pt x="689792" y="538879"/>
                </a:lnTo>
                <a:lnTo>
                  <a:pt x="692722" y="563708"/>
                </a:lnTo>
                <a:lnTo>
                  <a:pt x="690644" y="588702"/>
                </a:lnTo>
                <a:lnTo>
                  <a:pt x="681586" y="614298"/>
                </a:lnTo>
                <a:lnTo>
                  <a:pt x="666844" y="636835"/>
                </a:lnTo>
                <a:close/>
              </a:path>
              <a:path w="1059180" h="1297939">
                <a:moveTo>
                  <a:pt x="473483" y="954359"/>
                </a:moveTo>
                <a:lnTo>
                  <a:pt x="457637" y="974207"/>
                </a:lnTo>
                <a:lnTo>
                  <a:pt x="435184" y="990120"/>
                </a:lnTo>
                <a:lnTo>
                  <a:pt x="410688" y="1000447"/>
                </a:lnTo>
                <a:lnTo>
                  <a:pt x="383346" y="1004163"/>
                </a:lnTo>
                <a:lnTo>
                  <a:pt x="356324" y="1003407"/>
                </a:lnTo>
                <a:lnTo>
                  <a:pt x="309644" y="990633"/>
                </a:lnTo>
                <a:lnTo>
                  <a:pt x="268249" y="967168"/>
                </a:lnTo>
                <a:lnTo>
                  <a:pt x="232090" y="935109"/>
                </a:lnTo>
                <a:lnTo>
                  <a:pt x="202112" y="897343"/>
                </a:lnTo>
                <a:lnTo>
                  <a:pt x="178268" y="855966"/>
                </a:lnTo>
                <a:lnTo>
                  <a:pt x="161591" y="813751"/>
                </a:lnTo>
                <a:lnTo>
                  <a:pt x="150075" y="769145"/>
                </a:lnTo>
                <a:lnTo>
                  <a:pt x="118799" y="802214"/>
                </a:lnTo>
                <a:lnTo>
                  <a:pt x="220901" y="674320"/>
                </a:lnTo>
                <a:lnTo>
                  <a:pt x="237684" y="673654"/>
                </a:lnTo>
                <a:lnTo>
                  <a:pt x="258281" y="676351"/>
                </a:lnTo>
                <a:lnTo>
                  <a:pt x="208821" y="738305"/>
                </a:lnTo>
                <a:lnTo>
                  <a:pt x="210406" y="746498"/>
                </a:lnTo>
                <a:lnTo>
                  <a:pt x="226590" y="807650"/>
                </a:lnTo>
                <a:lnTo>
                  <a:pt x="247118" y="851146"/>
                </a:lnTo>
                <a:lnTo>
                  <a:pt x="276102" y="890157"/>
                </a:lnTo>
                <a:lnTo>
                  <a:pt x="312077" y="920410"/>
                </a:lnTo>
                <a:lnTo>
                  <a:pt x="350812" y="937029"/>
                </a:lnTo>
                <a:lnTo>
                  <a:pt x="372527" y="940363"/>
                </a:lnTo>
                <a:lnTo>
                  <a:pt x="393704" y="938264"/>
                </a:lnTo>
                <a:lnTo>
                  <a:pt x="412427" y="929059"/>
                </a:lnTo>
                <a:lnTo>
                  <a:pt x="425522" y="914693"/>
                </a:lnTo>
                <a:lnTo>
                  <a:pt x="485801" y="839186"/>
                </a:lnTo>
                <a:lnTo>
                  <a:pt x="490323" y="851842"/>
                </a:lnTo>
                <a:lnTo>
                  <a:pt x="494880" y="882774"/>
                </a:lnTo>
                <a:lnTo>
                  <a:pt x="492612" y="908007"/>
                </a:lnTo>
                <a:lnTo>
                  <a:pt x="484979" y="931816"/>
                </a:lnTo>
                <a:lnTo>
                  <a:pt x="473483" y="954359"/>
                </a:lnTo>
                <a:close/>
              </a:path>
              <a:path w="1059180" h="1297939">
                <a:moveTo>
                  <a:pt x="844191" y="380083"/>
                </a:moveTo>
                <a:lnTo>
                  <a:pt x="824959" y="400102"/>
                </a:lnTo>
                <a:lnTo>
                  <a:pt x="800724" y="414174"/>
                </a:lnTo>
                <a:lnTo>
                  <a:pt x="774378" y="422748"/>
                </a:lnTo>
                <a:lnTo>
                  <a:pt x="741806" y="422837"/>
                </a:lnTo>
                <a:lnTo>
                  <a:pt x="712360" y="414938"/>
                </a:lnTo>
                <a:lnTo>
                  <a:pt x="664243" y="375467"/>
                </a:lnTo>
                <a:lnTo>
                  <a:pt x="636850" y="305965"/>
                </a:lnTo>
                <a:lnTo>
                  <a:pt x="634538" y="268149"/>
                </a:lnTo>
                <a:lnTo>
                  <a:pt x="637837" y="229412"/>
                </a:lnTo>
                <a:lnTo>
                  <a:pt x="627910" y="231668"/>
                </a:lnTo>
                <a:lnTo>
                  <a:pt x="618740" y="235013"/>
                </a:lnTo>
                <a:lnTo>
                  <a:pt x="608347" y="237853"/>
                </a:lnTo>
                <a:lnTo>
                  <a:pt x="579421" y="253731"/>
                </a:lnTo>
                <a:lnTo>
                  <a:pt x="561513" y="268020"/>
                </a:lnTo>
                <a:lnTo>
                  <a:pt x="544254" y="283532"/>
                </a:lnTo>
                <a:lnTo>
                  <a:pt x="638345" y="165672"/>
                </a:lnTo>
                <a:lnTo>
                  <a:pt x="657860" y="163619"/>
                </a:lnTo>
                <a:lnTo>
                  <a:pt x="758534" y="37512"/>
                </a:lnTo>
                <a:lnTo>
                  <a:pt x="801103" y="14724"/>
                </a:lnTo>
                <a:lnTo>
                  <a:pt x="848653" y="1981"/>
                </a:lnTo>
                <a:lnTo>
                  <a:pt x="853686" y="1783"/>
                </a:lnTo>
                <a:lnTo>
                  <a:pt x="753094" y="127787"/>
                </a:lnTo>
                <a:lnTo>
                  <a:pt x="724557" y="169639"/>
                </a:lnTo>
                <a:lnTo>
                  <a:pt x="740212" y="174456"/>
                </a:lnTo>
                <a:lnTo>
                  <a:pt x="745186" y="176369"/>
                </a:lnTo>
                <a:lnTo>
                  <a:pt x="702528" y="229802"/>
                </a:lnTo>
                <a:lnTo>
                  <a:pt x="699749" y="249568"/>
                </a:lnTo>
                <a:lnTo>
                  <a:pt x="698636" y="269282"/>
                </a:lnTo>
                <a:lnTo>
                  <a:pt x="699335" y="288762"/>
                </a:lnTo>
                <a:lnTo>
                  <a:pt x="702983" y="308620"/>
                </a:lnTo>
                <a:lnTo>
                  <a:pt x="729185" y="353151"/>
                </a:lnTo>
                <a:lnTo>
                  <a:pt x="755863" y="360446"/>
                </a:lnTo>
                <a:lnTo>
                  <a:pt x="766138" y="359789"/>
                </a:lnTo>
                <a:lnTo>
                  <a:pt x="776157" y="357416"/>
                </a:lnTo>
                <a:lnTo>
                  <a:pt x="784755" y="352753"/>
                </a:lnTo>
                <a:lnTo>
                  <a:pt x="848874" y="272437"/>
                </a:lnTo>
                <a:lnTo>
                  <a:pt x="860814" y="308371"/>
                </a:lnTo>
                <a:lnTo>
                  <a:pt x="856521" y="354460"/>
                </a:lnTo>
                <a:lnTo>
                  <a:pt x="844191" y="380083"/>
                </a:lnTo>
                <a:close/>
              </a:path>
              <a:path w="1059180" h="1297939">
                <a:moveTo>
                  <a:pt x="758534" y="37512"/>
                </a:moveTo>
                <a:lnTo>
                  <a:pt x="657860" y="163619"/>
                </a:lnTo>
                <a:lnTo>
                  <a:pt x="665413" y="148051"/>
                </a:lnTo>
                <a:lnTo>
                  <a:pt x="689624" y="105510"/>
                </a:lnTo>
                <a:lnTo>
                  <a:pt x="721019" y="68220"/>
                </a:lnTo>
                <a:lnTo>
                  <a:pt x="758534" y="37512"/>
                </a:lnTo>
                <a:close/>
              </a:path>
              <a:path w="1059180" h="1297939">
                <a:moveTo>
                  <a:pt x="485801" y="839186"/>
                </a:moveTo>
                <a:lnTo>
                  <a:pt x="425522" y="914693"/>
                </a:lnTo>
                <a:lnTo>
                  <a:pt x="431152" y="895426"/>
                </a:lnTo>
                <a:lnTo>
                  <a:pt x="431453" y="874694"/>
                </a:lnTo>
                <a:lnTo>
                  <a:pt x="393374" y="812470"/>
                </a:lnTo>
                <a:lnTo>
                  <a:pt x="362520" y="790051"/>
                </a:lnTo>
                <a:lnTo>
                  <a:pt x="312837" y="762719"/>
                </a:lnTo>
                <a:lnTo>
                  <a:pt x="275814" y="745990"/>
                </a:lnTo>
                <a:lnTo>
                  <a:pt x="232657" y="736947"/>
                </a:lnTo>
                <a:lnTo>
                  <a:pt x="221006" y="737292"/>
                </a:lnTo>
                <a:lnTo>
                  <a:pt x="208821" y="738305"/>
                </a:lnTo>
                <a:lnTo>
                  <a:pt x="258281" y="676351"/>
                </a:lnTo>
                <a:lnTo>
                  <a:pt x="296139" y="685926"/>
                </a:lnTo>
                <a:lnTo>
                  <a:pt x="341483" y="706480"/>
                </a:lnTo>
                <a:lnTo>
                  <a:pt x="390308" y="734887"/>
                </a:lnTo>
                <a:lnTo>
                  <a:pt x="429038" y="761690"/>
                </a:lnTo>
                <a:lnTo>
                  <a:pt x="464901" y="798191"/>
                </a:lnTo>
                <a:lnTo>
                  <a:pt x="480274" y="823718"/>
                </a:lnTo>
                <a:lnTo>
                  <a:pt x="485801" y="839186"/>
                </a:lnTo>
                <a:close/>
              </a:path>
              <a:path w="1059180" h="1297939">
                <a:moveTo>
                  <a:pt x="682878" y="514971"/>
                </a:moveTo>
                <a:lnTo>
                  <a:pt x="616646" y="597935"/>
                </a:lnTo>
                <a:lnTo>
                  <a:pt x="625366" y="584977"/>
                </a:lnTo>
                <a:lnTo>
                  <a:pt x="629331" y="569832"/>
                </a:lnTo>
                <a:lnTo>
                  <a:pt x="614543" y="517109"/>
                </a:lnTo>
                <a:lnTo>
                  <a:pt x="589430" y="487499"/>
                </a:lnTo>
                <a:lnTo>
                  <a:pt x="557033" y="464976"/>
                </a:lnTo>
                <a:lnTo>
                  <a:pt x="521531" y="450415"/>
                </a:lnTo>
                <a:lnTo>
                  <a:pt x="511968" y="448145"/>
                </a:lnTo>
                <a:lnTo>
                  <a:pt x="501136" y="445428"/>
                </a:lnTo>
                <a:lnTo>
                  <a:pt x="491035" y="443832"/>
                </a:lnTo>
                <a:lnTo>
                  <a:pt x="480687" y="442545"/>
                </a:lnTo>
                <a:lnTo>
                  <a:pt x="525779" y="386062"/>
                </a:lnTo>
                <a:lnTo>
                  <a:pt x="578100" y="403983"/>
                </a:lnTo>
                <a:lnTo>
                  <a:pt x="615296" y="426600"/>
                </a:lnTo>
                <a:lnTo>
                  <a:pt x="648091" y="456767"/>
                </a:lnTo>
                <a:lnTo>
                  <a:pt x="673003" y="492735"/>
                </a:lnTo>
                <a:lnTo>
                  <a:pt x="682878" y="514971"/>
                </a:lnTo>
                <a:close/>
              </a:path>
              <a:path w="1059180" h="1297939">
                <a:moveTo>
                  <a:pt x="1059137" y="110837"/>
                </a:moveTo>
                <a:lnTo>
                  <a:pt x="1058102" y="112133"/>
                </a:lnTo>
                <a:lnTo>
                  <a:pt x="1001245" y="134500"/>
                </a:lnTo>
                <a:lnTo>
                  <a:pt x="999091" y="133127"/>
                </a:lnTo>
                <a:lnTo>
                  <a:pt x="999460" y="132665"/>
                </a:lnTo>
                <a:lnTo>
                  <a:pt x="987703" y="112787"/>
                </a:lnTo>
                <a:lnTo>
                  <a:pt x="972028" y="95781"/>
                </a:lnTo>
                <a:lnTo>
                  <a:pt x="953633" y="82183"/>
                </a:lnTo>
                <a:lnTo>
                  <a:pt x="932720" y="71737"/>
                </a:lnTo>
                <a:lnTo>
                  <a:pt x="883221" y="62495"/>
                </a:lnTo>
                <a:lnTo>
                  <a:pt x="834544" y="70543"/>
                </a:lnTo>
                <a:lnTo>
                  <a:pt x="791289" y="94191"/>
                </a:lnTo>
                <a:lnTo>
                  <a:pt x="753094" y="127787"/>
                </a:lnTo>
                <a:lnTo>
                  <a:pt x="853686" y="1783"/>
                </a:lnTo>
                <a:lnTo>
                  <a:pt x="898987" y="0"/>
                </a:lnTo>
                <a:lnTo>
                  <a:pt x="948603" y="11130"/>
                </a:lnTo>
                <a:lnTo>
                  <a:pt x="992849" y="33060"/>
                </a:lnTo>
                <a:lnTo>
                  <a:pt x="1031038" y="66646"/>
                </a:lnTo>
                <a:lnTo>
                  <a:pt x="1058518" y="109577"/>
                </a:lnTo>
                <a:lnTo>
                  <a:pt x="1059137" y="110837"/>
                </a:lnTo>
                <a:close/>
              </a:path>
              <a:path w="1059180" h="1297939">
                <a:moveTo>
                  <a:pt x="848874" y="272437"/>
                </a:moveTo>
                <a:lnTo>
                  <a:pt x="789624" y="346654"/>
                </a:lnTo>
                <a:lnTo>
                  <a:pt x="793334" y="339972"/>
                </a:lnTo>
                <a:lnTo>
                  <a:pt x="795777" y="332841"/>
                </a:lnTo>
                <a:lnTo>
                  <a:pt x="788079" y="291594"/>
                </a:lnTo>
                <a:lnTo>
                  <a:pt x="753771" y="251109"/>
                </a:lnTo>
                <a:lnTo>
                  <a:pt x="702528" y="229802"/>
                </a:lnTo>
                <a:lnTo>
                  <a:pt x="745186" y="176369"/>
                </a:lnTo>
                <a:lnTo>
                  <a:pt x="782584" y="194661"/>
                </a:lnTo>
                <a:lnTo>
                  <a:pt x="818471" y="225025"/>
                </a:lnTo>
                <a:lnTo>
                  <a:pt x="846008" y="263813"/>
                </a:lnTo>
                <a:lnTo>
                  <a:pt x="848874" y="272437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572505" y="1283965"/>
            <a:ext cx="1848485" cy="1390015"/>
            <a:chOff x="2572505" y="1283965"/>
            <a:chExt cx="1848485" cy="1390015"/>
          </a:xfrm>
        </p:grpSpPr>
        <p:sp>
          <p:nvSpPr>
            <p:cNvPr id="12" name="object 12"/>
            <p:cNvSpPr/>
            <p:nvPr/>
          </p:nvSpPr>
          <p:spPr>
            <a:xfrm>
              <a:off x="2572505" y="1283965"/>
              <a:ext cx="1848485" cy="1390015"/>
            </a:xfrm>
            <a:custGeom>
              <a:avLst/>
              <a:gdLst/>
              <a:ahLst/>
              <a:cxnLst/>
              <a:rect l="l" t="t" r="r" b="b"/>
              <a:pathLst>
                <a:path w="1848485" h="1390014">
                  <a:moveTo>
                    <a:pt x="838528" y="1380214"/>
                  </a:moveTo>
                  <a:lnTo>
                    <a:pt x="786999" y="1372708"/>
                  </a:lnTo>
                  <a:lnTo>
                    <a:pt x="736241" y="1363184"/>
                  </a:lnTo>
                  <a:lnTo>
                    <a:pt x="686342" y="1351681"/>
                  </a:lnTo>
                  <a:lnTo>
                    <a:pt x="637391" y="1338236"/>
                  </a:lnTo>
                  <a:lnTo>
                    <a:pt x="589476" y="1322890"/>
                  </a:lnTo>
                  <a:lnTo>
                    <a:pt x="542687" y="1305681"/>
                  </a:lnTo>
                  <a:lnTo>
                    <a:pt x="497111" y="1286647"/>
                  </a:lnTo>
                  <a:lnTo>
                    <a:pt x="452837" y="1265828"/>
                  </a:lnTo>
                  <a:lnTo>
                    <a:pt x="409956" y="1243262"/>
                  </a:lnTo>
                  <a:lnTo>
                    <a:pt x="368555" y="1218988"/>
                  </a:lnTo>
                  <a:lnTo>
                    <a:pt x="328861" y="1193144"/>
                  </a:lnTo>
                  <a:lnTo>
                    <a:pt x="290708" y="1165598"/>
                  </a:lnTo>
                  <a:lnTo>
                    <a:pt x="254301" y="1136464"/>
                  </a:lnTo>
                  <a:lnTo>
                    <a:pt x="219730" y="1105782"/>
                  </a:lnTo>
                  <a:lnTo>
                    <a:pt x="180869" y="1067066"/>
                  </a:lnTo>
                  <a:lnTo>
                    <a:pt x="145556" y="1026921"/>
                  </a:lnTo>
                  <a:lnTo>
                    <a:pt x="114038" y="985710"/>
                  </a:lnTo>
                  <a:lnTo>
                    <a:pt x="86236" y="943407"/>
                  </a:lnTo>
                  <a:lnTo>
                    <a:pt x="62204" y="900131"/>
                  </a:lnTo>
                  <a:lnTo>
                    <a:pt x="41991" y="856002"/>
                  </a:lnTo>
                  <a:lnTo>
                    <a:pt x="25648" y="811133"/>
                  </a:lnTo>
                  <a:lnTo>
                    <a:pt x="13227" y="765650"/>
                  </a:lnTo>
                  <a:lnTo>
                    <a:pt x="4779" y="719676"/>
                  </a:lnTo>
                  <a:lnTo>
                    <a:pt x="354" y="673331"/>
                  </a:lnTo>
                  <a:lnTo>
                    <a:pt x="0" y="626735"/>
                  </a:lnTo>
                  <a:lnTo>
                    <a:pt x="3766" y="580006"/>
                  </a:lnTo>
                  <a:lnTo>
                    <a:pt x="11617" y="533778"/>
                  </a:lnTo>
                  <a:lnTo>
                    <a:pt x="23431" y="488694"/>
                  </a:lnTo>
                  <a:lnTo>
                    <a:pt x="39129" y="444857"/>
                  </a:lnTo>
                  <a:lnTo>
                    <a:pt x="58636" y="402372"/>
                  </a:lnTo>
                  <a:lnTo>
                    <a:pt x="81875" y="361340"/>
                  </a:lnTo>
                  <a:lnTo>
                    <a:pt x="108770" y="321867"/>
                  </a:lnTo>
                  <a:lnTo>
                    <a:pt x="139247" y="284054"/>
                  </a:lnTo>
                  <a:lnTo>
                    <a:pt x="173231" y="248007"/>
                  </a:lnTo>
                  <a:lnTo>
                    <a:pt x="210648" y="213828"/>
                  </a:lnTo>
                  <a:lnTo>
                    <a:pt x="251272" y="181729"/>
                  </a:lnTo>
                  <a:lnTo>
                    <a:pt x="295268" y="151628"/>
                  </a:lnTo>
                  <a:lnTo>
                    <a:pt x="342456" y="123714"/>
                  </a:lnTo>
                  <a:lnTo>
                    <a:pt x="383520" y="102442"/>
                  </a:lnTo>
                  <a:lnTo>
                    <a:pt x="425981" y="83127"/>
                  </a:lnTo>
                  <a:lnTo>
                    <a:pt x="469744" y="65786"/>
                  </a:lnTo>
                  <a:lnTo>
                    <a:pt x="514713" y="50435"/>
                  </a:lnTo>
                  <a:lnTo>
                    <a:pt x="560793" y="37089"/>
                  </a:lnTo>
                  <a:lnTo>
                    <a:pt x="608014" y="25740"/>
                  </a:lnTo>
                  <a:lnTo>
                    <a:pt x="656003" y="16461"/>
                  </a:lnTo>
                  <a:lnTo>
                    <a:pt x="704821" y="9231"/>
                  </a:lnTo>
                  <a:lnTo>
                    <a:pt x="754371" y="4067"/>
                  </a:lnTo>
                  <a:lnTo>
                    <a:pt x="804559" y="984"/>
                  </a:lnTo>
                  <a:lnTo>
                    <a:pt x="855290" y="0"/>
                  </a:lnTo>
                  <a:lnTo>
                    <a:pt x="906468" y="1129"/>
                  </a:lnTo>
                  <a:lnTo>
                    <a:pt x="957999" y="4388"/>
                  </a:lnTo>
                  <a:lnTo>
                    <a:pt x="1009834" y="9800"/>
                  </a:lnTo>
                  <a:lnTo>
                    <a:pt x="1061314" y="17299"/>
                  </a:lnTo>
                  <a:lnTo>
                    <a:pt x="1112072" y="26823"/>
                  </a:lnTo>
                  <a:lnTo>
                    <a:pt x="1161970" y="38327"/>
                  </a:lnTo>
                  <a:lnTo>
                    <a:pt x="1210920" y="51771"/>
                  </a:lnTo>
                  <a:lnTo>
                    <a:pt x="1258834" y="67118"/>
                  </a:lnTo>
                  <a:lnTo>
                    <a:pt x="1305623" y="84329"/>
                  </a:lnTo>
                  <a:lnTo>
                    <a:pt x="1351198" y="103364"/>
                  </a:lnTo>
                  <a:lnTo>
                    <a:pt x="1395471" y="124186"/>
                  </a:lnTo>
                  <a:lnTo>
                    <a:pt x="1438230" y="146684"/>
                  </a:lnTo>
                  <a:lnTo>
                    <a:pt x="1479608" y="170938"/>
                  </a:lnTo>
                  <a:lnTo>
                    <a:pt x="1519416" y="196858"/>
                  </a:lnTo>
                  <a:lnTo>
                    <a:pt x="1557567" y="224404"/>
                  </a:lnTo>
                  <a:lnTo>
                    <a:pt x="1593972" y="253538"/>
                  </a:lnTo>
                  <a:lnTo>
                    <a:pt x="1628542" y="284220"/>
                  </a:lnTo>
                  <a:lnTo>
                    <a:pt x="1667404" y="322935"/>
                  </a:lnTo>
                  <a:lnTo>
                    <a:pt x="1702742" y="363115"/>
                  </a:lnTo>
                  <a:lnTo>
                    <a:pt x="1734256" y="404325"/>
                  </a:lnTo>
                  <a:lnTo>
                    <a:pt x="1762054" y="446631"/>
                  </a:lnTo>
                  <a:lnTo>
                    <a:pt x="1786085" y="489911"/>
                  </a:lnTo>
                  <a:lnTo>
                    <a:pt x="1806294" y="534044"/>
                  </a:lnTo>
                  <a:lnTo>
                    <a:pt x="1822633" y="578912"/>
                  </a:lnTo>
                  <a:lnTo>
                    <a:pt x="1835049" y="624392"/>
                  </a:lnTo>
                  <a:lnTo>
                    <a:pt x="1843493" y="670365"/>
                  </a:lnTo>
                  <a:lnTo>
                    <a:pt x="1847916" y="716710"/>
                  </a:lnTo>
                  <a:lnTo>
                    <a:pt x="1848268" y="763308"/>
                  </a:lnTo>
                  <a:lnTo>
                    <a:pt x="1844501" y="810038"/>
                  </a:lnTo>
                  <a:lnTo>
                    <a:pt x="1836651" y="856265"/>
                  </a:lnTo>
                  <a:lnTo>
                    <a:pt x="1824840" y="901347"/>
                  </a:lnTo>
                  <a:lnTo>
                    <a:pt x="1809146" y="945178"/>
                  </a:lnTo>
                  <a:lnTo>
                    <a:pt x="1789644" y="987656"/>
                  </a:lnTo>
                  <a:lnTo>
                    <a:pt x="1766413" y="1028678"/>
                  </a:lnTo>
                  <a:lnTo>
                    <a:pt x="1739524" y="1068143"/>
                  </a:lnTo>
                  <a:lnTo>
                    <a:pt x="1709050" y="1105953"/>
                  </a:lnTo>
                  <a:lnTo>
                    <a:pt x="1675068" y="1142000"/>
                  </a:lnTo>
                  <a:lnTo>
                    <a:pt x="1637653" y="1176178"/>
                  </a:lnTo>
                  <a:lnTo>
                    <a:pt x="1596878" y="1208384"/>
                  </a:lnTo>
                  <a:lnTo>
                    <a:pt x="1553000" y="1238407"/>
                  </a:lnTo>
                  <a:lnTo>
                    <a:pt x="1505811" y="1266329"/>
                  </a:lnTo>
                  <a:lnTo>
                    <a:pt x="1464747" y="1287593"/>
                  </a:lnTo>
                  <a:lnTo>
                    <a:pt x="1422284" y="1306900"/>
                  </a:lnTo>
                  <a:lnTo>
                    <a:pt x="1378517" y="1324235"/>
                  </a:lnTo>
                  <a:lnTo>
                    <a:pt x="1333544" y="1339580"/>
                  </a:lnTo>
                  <a:lnTo>
                    <a:pt x="1287335" y="1352951"/>
                  </a:lnTo>
                  <a:lnTo>
                    <a:pt x="1240259" y="1364262"/>
                  </a:lnTo>
                  <a:lnTo>
                    <a:pt x="1192261" y="1373540"/>
                  </a:lnTo>
                  <a:lnTo>
                    <a:pt x="1143438" y="1380769"/>
                  </a:lnTo>
                  <a:lnTo>
                    <a:pt x="1093885" y="1385933"/>
                  </a:lnTo>
                  <a:lnTo>
                    <a:pt x="1043698" y="1389016"/>
                  </a:lnTo>
                  <a:lnTo>
                    <a:pt x="992973" y="1390001"/>
                  </a:lnTo>
                  <a:lnTo>
                    <a:pt x="941806" y="1388873"/>
                  </a:lnTo>
                  <a:lnTo>
                    <a:pt x="890292" y="1385616"/>
                  </a:lnTo>
                  <a:lnTo>
                    <a:pt x="838528" y="1380214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0870" y="1366372"/>
              <a:ext cx="1671955" cy="1225550"/>
            </a:xfrm>
            <a:custGeom>
              <a:avLst/>
              <a:gdLst/>
              <a:ahLst/>
              <a:cxnLst/>
              <a:rect l="l" t="t" r="r" b="b"/>
              <a:pathLst>
                <a:path w="1671954" h="1225550">
                  <a:moveTo>
                    <a:pt x="760342" y="1216360"/>
                  </a:moveTo>
                  <a:lnTo>
                    <a:pt x="705762" y="1208235"/>
                  </a:lnTo>
                  <a:lnTo>
                    <a:pt x="652443" y="1197713"/>
                  </a:lnTo>
                  <a:lnTo>
                    <a:pt x="600482" y="1184886"/>
                  </a:lnTo>
                  <a:lnTo>
                    <a:pt x="549980" y="1169849"/>
                  </a:lnTo>
                  <a:lnTo>
                    <a:pt x="501036" y="1152694"/>
                  </a:lnTo>
                  <a:lnTo>
                    <a:pt x="453751" y="1133515"/>
                  </a:lnTo>
                  <a:lnTo>
                    <a:pt x="408224" y="1112405"/>
                  </a:lnTo>
                  <a:lnTo>
                    <a:pt x="364556" y="1089458"/>
                  </a:lnTo>
                  <a:lnTo>
                    <a:pt x="322845" y="1064766"/>
                  </a:lnTo>
                  <a:lnTo>
                    <a:pt x="283192" y="1038422"/>
                  </a:lnTo>
                  <a:lnTo>
                    <a:pt x="245696" y="1010521"/>
                  </a:lnTo>
                  <a:lnTo>
                    <a:pt x="210458" y="981156"/>
                  </a:lnTo>
                  <a:lnTo>
                    <a:pt x="177577" y="950419"/>
                  </a:lnTo>
                  <a:lnTo>
                    <a:pt x="147153" y="918404"/>
                  </a:lnTo>
                  <a:lnTo>
                    <a:pt x="119285" y="885204"/>
                  </a:lnTo>
                  <a:lnTo>
                    <a:pt x="94074" y="850913"/>
                  </a:lnTo>
                  <a:lnTo>
                    <a:pt x="71620" y="815624"/>
                  </a:lnTo>
                  <a:lnTo>
                    <a:pt x="52021" y="779429"/>
                  </a:lnTo>
                  <a:lnTo>
                    <a:pt x="35379" y="742424"/>
                  </a:lnTo>
                  <a:lnTo>
                    <a:pt x="21792" y="704700"/>
                  </a:lnTo>
                  <a:lnTo>
                    <a:pt x="11361" y="666351"/>
                  </a:lnTo>
                  <a:lnTo>
                    <a:pt x="4185" y="627470"/>
                  </a:lnTo>
                  <a:lnTo>
                    <a:pt x="365" y="588151"/>
                  </a:lnTo>
                  <a:lnTo>
                    <a:pt x="0" y="548486"/>
                  </a:lnTo>
                  <a:lnTo>
                    <a:pt x="3189" y="508570"/>
                  </a:lnTo>
                  <a:lnTo>
                    <a:pt x="9920" y="469096"/>
                  </a:lnTo>
                  <a:lnTo>
                    <a:pt x="20035" y="430741"/>
                  </a:lnTo>
                  <a:lnTo>
                    <a:pt x="33414" y="393570"/>
                  </a:lnTo>
                  <a:lnTo>
                    <a:pt x="49936" y="357650"/>
                  </a:lnTo>
                  <a:lnTo>
                    <a:pt x="69482" y="323045"/>
                  </a:lnTo>
                  <a:lnTo>
                    <a:pt x="91933" y="289823"/>
                  </a:lnTo>
                  <a:lnTo>
                    <a:pt x="117170" y="258049"/>
                  </a:lnTo>
                  <a:lnTo>
                    <a:pt x="145071" y="227788"/>
                  </a:lnTo>
                  <a:lnTo>
                    <a:pt x="175518" y="199108"/>
                  </a:lnTo>
                  <a:lnTo>
                    <a:pt x="208391" y="172073"/>
                  </a:lnTo>
                  <a:lnTo>
                    <a:pt x="243570" y="146750"/>
                  </a:lnTo>
                  <a:lnTo>
                    <a:pt x="280936" y="123204"/>
                  </a:lnTo>
                  <a:lnTo>
                    <a:pt x="320369" y="101501"/>
                  </a:lnTo>
                  <a:lnTo>
                    <a:pt x="361750" y="81708"/>
                  </a:lnTo>
                  <a:lnTo>
                    <a:pt x="404958" y="63889"/>
                  </a:lnTo>
                  <a:lnTo>
                    <a:pt x="449874" y="48112"/>
                  </a:lnTo>
                  <a:lnTo>
                    <a:pt x="496379" y="34442"/>
                  </a:lnTo>
                  <a:lnTo>
                    <a:pt x="544353" y="22944"/>
                  </a:lnTo>
                  <a:lnTo>
                    <a:pt x="593675" y="13685"/>
                  </a:lnTo>
                  <a:lnTo>
                    <a:pt x="644228" y="6731"/>
                  </a:lnTo>
                  <a:lnTo>
                    <a:pt x="695890" y="2147"/>
                  </a:lnTo>
                  <a:lnTo>
                    <a:pt x="748542" y="0"/>
                  </a:lnTo>
                  <a:lnTo>
                    <a:pt x="802064" y="354"/>
                  </a:lnTo>
                  <a:lnTo>
                    <a:pt x="856338" y="3277"/>
                  </a:lnTo>
                  <a:lnTo>
                    <a:pt x="911243" y="8834"/>
                  </a:lnTo>
                  <a:lnTo>
                    <a:pt x="965826" y="16959"/>
                  </a:lnTo>
                  <a:lnTo>
                    <a:pt x="1019150" y="27482"/>
                  </a:lnTo>
                  <a:lnTo>
                    <a:pt x="1071113" y="40309"/>
                  </a:lnTo>
                  <a:lnTo>
                    <a:pt x="1121616" y="55346"/>
                  </a:lnTo>
                  <a:lnTo>
                    <a:pt x="1170560" y="72501"/>
                  </a:lnTo>
                  <a:lnTo>
                    <a:pt x="1217844" y="91680"/>
                  </a:lnTo>
                  <a:lnTo>
                    <a:pt x="1263370" y="112791"/>
                  </a:lnTo>
                  <a:lnTo>
                    <a:pt x="1307037" y="135739"/>
                  </a:lnTo>
                  <a:lnTo>
                    <a:pt x="1348745" y="160431"/>
                  </a:lnTo>
                  <a:lnTo>
                    <a:pt x="1388395" y="186775"/>
                  </a:lnTo>
                  <a:lnTo>
                    <a:pt x="1425888" y="214676"/>
                  </a:lnTo>
                  <a:lnTo>
                    <a:pt x="1461122" y="244043"/>
                  </a:lnTo>
                  <a:lnTo>
                    <a:pt x="1494000" y="274780"/>
                  </a:lnTo>
                  <a:lnTo>
                    <a:pt x="1524420" y="306796"/>
                  </a:lnTo>
                  <a:lnTo>
                    <a:pt x="1552283" y="339997"/>
                  </a:lnTo>
                  <a:lnTo>
                    <a:pt x="1577490" y="374290"/>
                  </a:lnTo>
                  <a:lnTo>
                    <a:pt x="1599940" y="409581"/>
                  </a:lnTo>
                  <a:lnTo>
                    <a:pt x="1619534" y="445777"/>
                  </a:lnTo>
                  <a:lnTo>
                    <a:pt x="1636173" y="482785"/>
                  </a:lnTo>
                  <a:lnTo>
                    <a:pt x="1649756" y="520511"/>
                  </a:lnTo>
                  <a:lnTo>
                    <a:pt x="1660184" y="558863"/>
                  </a:lnTo>
                  <a:lnTo>
                    <a:pt x="1667357" y="597748"/>
                  </a:lnTo>
                  <a:lnTo>
                    <a:pt x="1671175" y="637071"/>
                  </a:lnTo>
                  <a:lnTo>
                    <a:pt x="1671539" y="676739"/>
                  </a:lnTo>
                  <a:lnTo>
                    <a:pt x="1668348" y="716661"/>
                  </a:lnTo>
                  <a:lnTo>
                    <a:pt x="1661617" y="756134"/>
                  </a:lnTo>
                  <a:lnTo>
                    <a:pt x="1651502" y="794489"/>
                  </a:lnTo>
                  <a:lnTo>
                    <a:pt x="1638124" y="831659"/>
                  </a:lnTo>
                  <a:lnTo>
                    <a:pt x="1621602" y="867578"/>
                  </a:lnTo>
                  <a:lnTo>
                    <a:pt x="1602056" y="902181"/>
                  </a:lnTo>
                  <a:lnTo>
                    <a:pt x="1579605" y="935402"/>
                  </a:lnTo>
                  <a:lnTo>
                    <a:pt x="1554370" y="967174"/>
                  </a:lnTo>
                  <a:lnTo>
                    <a:pt x="1526469" y="997432"/>
                  </a:lnTo>
                  <a:lnTo>
                    <a:pt x="1496023" y="1026111"/>
                  </a:lnTo>
                  <a:lnTo>
                    <a:pt x="1463151" y="1053143"/>
                  </a:lnTo>
                  <a:lnTo>
                    <a:pt x="1427973" y="1078464"/>
                  </a:lnTo>
                  <a:lnTo>
                    <a:pt x="1390608" y="1102008"/>
                  </a:lnTo>
                  <a:lnTo>
                    <a:pt x="1351176" y="1123708"/>
                  </a:lnTo>
                  <a:lnTo>
                    <a:pt x="1309798" y="1143499"/>
                  </a:lnTo>
                  <a:lnTo>
                    <a:pt x="1266592" y="1161315"/>
                  </a:lnTo>
                  <a:lnTo>
                    <a:pt x="1221677" y="1177090"/>
                  </a:lnTo>
                  <a:lnTo>
                    <a:pt x="1175175" y="1190759"/>
                  </a:lnTo>
                  <a:lnTo>
                    <a:pt x="1127204" y="1202254"/>
                  </a:lnTo>
                  <a:lnTo>
                    <a:pt x="1077885" y="1211512"/>
                  </a:lnTo>
                  <a:lnTo>
                    <a:pt x="1027336" y="1218465"/>
                  </a:lnTo>
                  <a:lnTo>
                    <a:pt x="975677" y="1223048"/>
                  </a:lnTo>
                  <a:lnTo>
                    <a:pt x="923029" y="1225194"/>
                  </a:lnTo>
                  <a:lnTo>
                    <a:pt x="869511" y="1224839"/>
                  </a:lnTo>
                  <a:lnTo>
                    <a:pt x="815242" y="1221917"/>
                  </a:lnTo>
                  <a:lnTo>
                    <a:pt x="760342" y="1216360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86964" y="1747934"/>
              <a:ext cx="1003300" cy="705485"/>
            </a:xfrm>
            <a:custGeom>
              <a:avLst/>
              <a:gdLst/>
              <a:ahLst/>
              <a:cxnLst/>
              <a:rect l="l" t="t" r="r" b="b"/>
              <a:pathLst>
                <a:path w="1003300" h="705485">
                  <a:moveTo>
                    <a:pt x="71878" y="474886"/>
                  </a:moveTo>
                  <a:lnTo>
                    <a:pt x="50258" y="442033"/>
                  </a:lnTo>
                  <a:lnTo>
                    <a:pt x="31071" y="407922"/>
                  </a:lnTo>
                  <a:lnTo>
                    <a:pt x="14318" y="372552"/>
                  </a:lnTo>
                  <a:lnTo>
                    <a:pt x="0" y="335922"/>
                  </a:lnTo>
                  <a:lnTo>
                    <a:pt x="49884" y="295987"/>
                  </a:lnTo>
                  <a:lnTo>
                    <a:pt x="99350" y="259315"/>
                  </a:lnTo>
                  <a:lnTo>
                    <a:pt x="148295" y="225768"/>
                  </a:lnTo>
                  <a:lnTo>
                    <a:pt x="196618" y="195211"/>
                  </a:lnTo>
                  <a:lnTo>
                    <a:pt x="244218" y="167509"/>
                  </a:lnTo>
                  <a:lnTo>
                    <a:pt x="290992" y="142525"/>
                  </a:lnTo>
                  <a:lnTo>
                    <a:pt x="336840" y="120124"/>
                  </a:lnTo>
                  <a:lnTo>
                    <a:pt x="381660" y="100169"/>
                  </a:lnTo>
                  <a:lnTo>
                    <a:pt x="425351" y="82525"/>
                  </a:lnTo>
                  <a:lnTo>
                    <a:pt x="467811" y="67055"/>
                  </a:lnTo>
                  <a:lnTo>
                    <a:pt x="508939" y="53623"/>
                  </a:lnTo>
                  <a:lnTo>
                    <a:pt x="548633" y="42095"/>
                  </a:lnTo>
                  <a:lnTo>
                    <a:pt x="586792" y="32333"/>
                  </a:lnTo>
                  <a:lnTo>
                    <a:pt x="658100" y="17565"/>
                  </a:lnTo>
                  <a:lnTo>
                    <a:pt x="725266" y="7768"/>
                  </a:lnTo>
                  <a:lnTo>
                    <a:pt x="787197" y="2158"/>
                  </a:lnTo>
                  <a:lnTo>
                    <a:pt x="843471" y="0"/>
                  </a:lnTo>
                  <a:lnTo>
                    <a:pt x="893667" y="554"/>
                  </a:lnTo>
                  <a:lnTo>
                    <a:pt x="937363" y="3086"/>
                  </a:lnTo>
                  <a:lnTo>
                    <a:pt x="989430" y="8917"/>
                  </a:lnTo>
                  <a:lnTo>
                    <a:pt x="1002897" y="11005"/>
                  </a:lnTo>
                  <a:lnTo>
                    <a:pt x="992344" y="30995"/>
                  </a:lnTo>
                  <a:lnTo>
                    <a:pt x="824297" y="51188"/>
                  </a:lnTo>
                  <a:lnTo>
                    <a:pt x="819709" y="53116"/>
                  </a:lnTo>
                  <a:lnTo>
                    <a:pt x="811637" y="59595"/>
                  </a:lnTo>
                  <a:lnTo>
                    <a:pt x="808756" y="63654"/>
                  </a:lnTo>
                  <a:lnTo>
                    <a:pt x="805320" y="73419"/>
                  </a:lnTo>
                  <a:lnTo>
                    <a:pt x="805023" y="78389"/>
                  </a:lnTo>
                  <a:lnTo>
                    <a:pt x="807258" y="88496"/>
                  </a:lnTo>
                  <a:lnTo>
                    <a:pt x="809626" y="92875"/>
                  </a:lnTo>
                  <a:lnTo>
                    <a:pt x="813247" y="96574"/>
                  </a:lnTo>
                  <a:lnTo>
                    <a:pt x="814527" y="97928"/>
                  </a:lnTo>
                  <a:lnTo>
                    <a:pt x="760689" y="107176"/>
                  </a:lnTo>
                  <a:lnTo>
                    <a:pt x="707456" y="118587"/>
                  </a:lnTo>
                  <a:lnTo>
                    <a:pt x="654830" y="132160"/>
                  </a:lnTo>
                  <a:lnTo>
                    <a:pt x="602809" y="147895"/>
                  </a:lnTo>
                  <a:lnTo>
                    <a:pt x="551395" y="165792"/>
                  </a:lnTo>
                  <a:lnTo>
                    <a:pt x="500587" y="185851"/>
                  </a:lnTo>
                  <a:lnTo>
                    <a:pt x="450637" y="207966"/>
                  </a:lnTo>
                  <a:lnTo>
                    <a:pt x="401803" y="232029"/>
                  </a:lnTo>
                  <a:lnTo>
                    <a:pt x="354084" y="258042"/>
                  </a:lnTo>
                  <a:lnTo>
                    <a:pt x="307481" y="286004"/>
                  </a:lnTo>
                  <a:lnTo>
                    <a:pt x="261994" y="315915"/>
                  </a:lnTo>
                  <a:lnTo>
                    <a:pt x="217622" y="347776"/>
                  </a:lnTo>
                  <a:lnTo>
                    <a:pt x="179434" y="377545"/>
                  </a:lnTo>
                  <a:lnTo>
                    <a:pt x="142414" y="408653"/>
                  </a:lnTo>
                  <a:lnTo>
                    <a:pt x="106562" y="441100"/>
                  </a:lnTo>
                  <a:lnTo>
                    <a:pt x="71878" y="474886"/>
                  </a:lnTo>
                  <a:close/>
                </a:path>
                <a:path w="1003300" h="705485">
                  <a:moveTo>
                    <a:pt x="333434" y="705058"/>
                  </a:moveTo>
                  <a:lnTo>
                    <a:pt x="298408" y="684279"/>
                  </a:lnTo>
                  <a:lnTo>
                    <a:pt x="264441" y="661966"/>
                  </a:lnTo>
                  <a:lnTo>
                    <a:pt x="231533" y="638120"/>
                  </a:lnTo>
                  <a:lnTo>
                    <a:pt x="199683" y="612741"/>
                  </a:lnTo>
                  <a:lnTo>
                    <a:pt x="240225" y="573933"/>
                  </a:lnTo>
                  <a:lnTo>
                    <a:pt x="282615" y="537363"/>
                  </a:lnTo>
                  <a:lnTo>
                    <a:pt x="326539" y="502978"/>
                  </a:lnTo>
                  <a:lnTo>
                    <a:pt x="371681" y="470726"/>
                  </a:lnTo>
                  <a:lnTo>
                    <a:pt x="417727" y="440554"/>
                  </a:lnTo>
                  <a:lnTo>
                    <a:pt x="464363" y="412409"/>
                  </a:lnTo>
                  <a:lnTo>
                    <a:pt x="511273" y="386239"/>
                  </a:lnTo>
                  <a:lnTo>
                    <a:pt x="558142" y="361989"/>
                  </a:lnTo>
                  <a:lnTo>
                    <a:pt x="604656" y="339609"/>
                  </a:lnTo>
                  <a:lnTo>
                    <a:pt x="650501" y="319044"/>
                  </a:lnTo>
                  <a:lnTo>
                    <a:pt x="695361" y="300242"/>
                  </a:lnTo>
                  <a:lnTo>
                    <a:pt x="738921" y="283150"/>
                  </a:lnTo>
                  <a:lnTo>
                    <a:pt x="780868" y="267716"/>
                  </a:lnTo>
                  <a:lnTo>
                    <a:pt x="820885" y="253886"/>
                  </a:lnTo>
                  <a:lnTo>
                    <a:pt x="858659" y="241608"/>
                  </a:lnTo>
                  <a:lnTo>
                    <a:pt x="926217" y="221496"/>
                  </a:lnTo>
                  <a:lnTo>
                    <a:pt x="908255" y="312710"/>
                  </a:lnTo>
                  <a:lnTo>
                    <a:pt x="860063" y="332839"/>
                  </a:lnTo>
                  <a:lnTo>
                    <a:pt x="812236" y="355560"/>
                  </a:lnTo>
                  <a:lnTo>
                    <a:pt x="764956" y="380526"/>
                  </a:lnTo>
                  <a:lnTo>
                    <a:pt x="718408" y="407396"/>
                  </a:lnTo>
                  <a:lnTo>
                    <a:pt x="672773" y="435824"/>
                  </a:lnTo>
                  <a:lnTo>
                    <a:pt x="628236" y="465466"/>
                  </a:lnTo>
                  <a:lnTo>
                    <a:pt x="584979" y="495980"/>
                  </a:lnTo>
                  <a:lnTo>
                    <a:pt x="543187" y="527020"/>
                  </a:lnTo>
                  <a:lnTo>
                    <a:pt x="503041" y="558243"/>
                  </a:lnTo>
                  <a:lnTo>
                    <a:pt x="464726" y="589304"/>
                  </a:lnTo>
                  <a:lnTo>
                    <a:pt x="428425" y="619860"/>
                  </a:lnTo>
                  <a:lnTo>
                    <a:pt x="394320" y="649567"/>
                  </a:lnTo>
                  <a:lnTo>
                    <a:pt x="362596" y="678081"/>
                  </a:lnTo>
                  <a:lnTo>
                    <a:pt x="333434" y="705058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8675" y="1845841"/>
              <a:ext cx="856615" cy="514984"/>
            </a:xfrm>
            <a:custGeom>
              <a:avLst/>
              <a:gdLst/>
              <a:ahLst/>
              <a:cxnLst/>
              <a:rect l="l" t="t" r="r" b="b"/>
              <a:pathLst>
                <a:path w="856614" h="514985">
                  <a:moveTo>
                    <a:pt x="127972" y="514834"/>
                  </a:moveTo>
                  <a:lnTo>
                    <a:pt x="92814" y="483545"/>
                  </a:lnTo>
                  <a:lnTo>
                    <a:pt x="52116" y="441915"/>
                  </a:lnTo>
                  <a:lnTo>
                    <a:pt x="24385" y="409338"/>
                  </a:lnTo>
                  <a:lnTo>
                    <a:pt x="0" y="376958"/>
                  </a:lnTo>
                  <a:lnTo>
                    <a:pt x="38026" y="340047"/>
                  </a:lnTo>
                  <a:lnTo>
                    <a:pt x="77440" y="304748"/>
                  </a:lnTo>
                  <a:lnTo>
                    <a:pt x="118239" y="271061"/>
                  </a:lnTo>
                  <a:lnTo>
                    <a:pt x="160425" y="238987"/>
                  </a:lnTo>
                  <a:lnTo>
                    <a:pt x="203859" y="208622"/>
                  </a:lnTo>
                  <a:lnTo>
                    <a:pt x="248404" y="180070"/>
                  </a:lnTo>
                  <a:lnTo>
                    <a:pt x="294060" y="153331"/>
                  </a:lnTo>
                  <a:lnTo>
                    <a:pt x="340828" y="128405"/>
                  </a:lnTo>
                  <a:lnTo>
                    <a:pt x="388555" y="105369"/>
                  </a:lnTo>
                  <a:lnTo>
                    <a:pt x="437089" y="84298"/>
                  </a:lnTo>
                  <a:lnTo>
                    <a:pt x="486430" y="65194"/>
                  </a:lnTo>
                  <a:lnTo>
                    <a:pt x="536577" y="48055"/>
                  </a:lnTo>
                  <a:lnTo>
                    <a:pt x="587371" y="32935"/>
                  </a:lnTo>
                  <a:lnTo>
                    <a:pt x="638647" y="19886"/>
                  </a:lnTo>
                  <a:lnTo>
                    <a:pt x="690406" y="8907"/>
                  </a:lnTo>
                  <a:lnTo>
                    <a:pt x="742649" y="0"/>
                  </a:lnTo>
                  <a:lnTo>
                    <a:pt x="772869" y="31008"/>
                  </a:lnTo>
                  <a:lnTo>
                    <a:pt x="840899" y="100494"/>
                  </a:lnTo>
                  <a:lnTo>
                    <a:pt x="856007" y="116020"/>
                  </a:lnTo>
                  <a:lnTo>
                    <a:pt x="854507" y="123589"/>
                  </a:lnTo>
                  <a:lnTo>
                    <a:pt x="822164" y="132922"/>
                  </a:lnTo>
                  <a:lnTo>
                    <a:pt x="786949" y="143701"/>
                  </a:lnTo>
                  <a:lnTo>
                    <a:pt x="749175" y="155979"/>
                  </a:lnTo>
                  <a:lnTo>
                    <a:pt x="709157" y="169809"/>
                  </a:lnTo>
                  <a:lnTo>
                    <a:pt x="667211" y="185243"/>
                  </a:lnTo>
                  <a:lnTo>
                    <a:pt x="623650" y="202335"/>
                  </a:lnTo>
                  <a:lnTo>
                    <a:pt x="578790" y="221137"/>
                  </a:lnTo>
                  <a:lnTo>
                    <a:pt x="532946" y="241701"/>
                  </a:lnTo>
                  <a:lnTo>
                    <a:pt x="486432" y="264082"/>
                  </a:lnTo>
                  <a:lnTo>
                    <a:pt x="439562" y="288331"/>
                  </a:lnTo>
                  <a:lnTo>
                    <a:pt x="392652" y="314502"/>
                  </a:lnTo>
                  <a:lnTo>
                    <a:pt x="346017" y="342647"/>
                  </a:lnTo>
                  <a:lnTo>
                    <a:pt x="299971" y="372819"/>
                  </a:lnTo>
                  <a:lnTo>
                    <a:pt x="254829" y="405071"/>
                  </a:lnTo>
                  <a:lnTo>
                    <a:pt x="210905" y="439456"/>
                  </a:lnTo>
                  <a:lnTo>
                    <a:pt x="168515" y="476026"/>
                  </a:lnTo>
                  <a:lnTo>
                    <a:pt x="127972" y="514834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9331" y="1724220"/>
              <a:ext cx="1046480" cy="741045"/>
            </a:xfrm>
            <a:custGeom>
              <a:avLst/>
              <a:gdLst/>
              <a:ahLst/>
              <a:cxnLst/>
              <a:rect l="l" t="t" r="r" b="b"/>
              <a:pathLst>
                <a:path w="1046479" h="741044">
                  <a:moveTo>
                    <a:pt x="7633" y="359636"/>
                  </a:moveTo>
                  <a:lnTo>
                    <a:pt x="4910" y="351753"/>
                  </a:lnTo>
                  <a:lnTo>
                    <a:pt x="2324" y="343801"/>
                  </a:lnTo>
                  <a:lnTo>
                    <a:pt x="0" y="335797"/>
                  </a:lnTo>
                  <a:lnTo>
                    <a:pt x="42772" y="301719"/>
                  </a:lnTo>
                  <a:lnTo>
                    <a:pt x="86165" y="269339"/>
                  </a:lnTo>
                  <a:lnTo>
                    <a:pt x="130145" y="238681"/>
                  </a:lnTo>
                  <a:lnTo>
                    <a:pt x="174675" y="209767"/>
                  </a:lnTo>
                  <a:lnTo>
                    <a:pt x="219720" y="182619"/>
                  </a:lnTo>
                  <a:lnTo>
                    <a:pt x="265243" y="157260"/>
                  </a:lnTo>
                  <a:lnTo>
                    <a:pt x="311209" y="133712"/>
                  </a:lnTo>
                  <a:lnTo>
                    <a:pt x="357582" y="111997"/>
                  </a:lnTo>
                  <a:lnTo>
                    <a:pt x="406673" y="91110"/>
                  </a:lnTo>
                  <a:lnTo>
                    <a:pt x="456409" y="72304"/>
                  </a:lnTo>
                  <a:lnTo>
                    <a:pt x="506789" y="55580"/>
                  </a:lnTo>
                  <a:lnTo>
                    <a:pt x="557813" y="40938"/>
                  </a:lnTo>
                  <a:lnTo>
                    <a:pt x="609481" y="28379"/>
                  </a:lnTo>
                  <a:lnTo>
                    <a:pt x="661793" y="17902"/>
                  </a:lnTo>
                  <a:lnTo>
                    <a:pt x="729894" y="7930"/>
                  </a:lnTo>
                  <a:lnTo>
                    <a:pt x="792809" y="2208"/>
                  </a:lnTo>
                  <a:lnTo>
                    <a:pt x="850142" y="0"/>
                  </a:lnTo>
                  <a:lnTo>
                    <a:pt x="901498" y="571"/>
                  </a:lnTo>
                  <a:lnTo>
                    <a:pt x="946482" y="3188"/>
                  </a:lnTo>
                  <a:lnTo>
                    <a:pt x="984701" y="7114"/>
                  </a:lnTo>
                  <a:lnTo>
                    <a:pt x="1045968" y="16816"/>
                  </a:lnTo>
                  <a:lnTo>
                    <a:pt x="1035258" y="37255"/>
                  </a:lnTo>
                  <a:lnTo>
                    <a:pt x="981770" y="30571"/>
                  </a:lnTo>
                  <a:lnTo>
                    <a:pt x="944996" y="26800"/>
                  </a:lnTo>
                  <a:lnTo>
                    <a:pt x="901300" y="24268"/>
                  </a:lnTo>
                  <a:lnTo>
                    <a:pt x="851104" y="23714"/>
                  </a:lnTo>
                  <a:lnTo>
                    <a:pt x="794830" y="25873"/>
                  </a:lnTo>
                  <a:lnTo>
                    <a:pt x="732899" y="31482"/>
                  </a:lnTo>
                  <a:lnTo>
                    <a:pt x="665733" y="41279"/>
                  </a:lnTo>
                  <a:lnTo>
                    <a:pt x="594425" y="56047"/>
                  </a:lnTo>
                  <a:lnTo>
                    <a:pt x="556266" y="65809"/>
                  </a:lnTo>
                  <a:lnTo>
                    <a:pt x="516572" y="77337"/>
                  </a:lnTo>
                  <a:lnTo>
                    <a:pt x="475444" y="90769"/>
                  </a:lnTo>
                  <a:lnTo>
                    <a:pt x="432984" y="106239"/>
                  </a:lnTo>
                  <a:lnTo>
                    <a:pt x="389293" y="123883"/>
                  </a:lnTo>
                  <a:lnTo>
                    <a:pt x="344473" y="143838"/>
                  </a:lnTo>
                  <a:lnTo>
                    <a:pt x="298625" y="166240"/>
                  </a:lnTo>
                  <a:lnTo>
                    <a:pt x="251851" y="191223"/>
                  </a:lnTo>
                  <a:lnTo>
                    <a:pt x="204251" y="218926"/>
                  </a:lnTo>
                  <a:lnTo>
                    <a:pt x="155928" y="249482"/>
                  </a:lnTo>
                  <a:lnTo>
                    <a:pt x="106983" y="283029"/>
                  </a:lnTo>
                  <a:lnTo>
                    <a:pt x="57517" y="319701"/>
                  </a:lnTo>
                  <a:lnTo>
                    <a:pt x="7633" y="359636"/>
                  </a:lnTo>
                  <a:close/>
                </a:path>
                <a:path w="1046479" h="741044">
                  <a:moveTo>
                    <a:pt x="362527" y="740531"/>
                  </a:moveTo>
                  <a:lnTo>
                    <a:pt x="355293" y="736687"/>
                  </a:lnTo>
                  <a:lnTo>
                    <a:pt x="341073" y="728730"/>
                  </a:lnTo>
                  <a:lnTo>
                    <a:pt x="370240" y="701754"/>
                  </a:lnTo>
                  <a:lnTo>
                    <a:pt x="401965" y="673241"/>
                  </a:lnTo>
                  <a:lnTo>
                    <a:pt x="436068" y="643533"/>
                  </a:lnTo>
                  <a:lnTo>
                    <a:pt x="472365" y="612977"/>
                  </a:lnTo>
                  <a:lnTo>
                    <a:pt x="510675" y="581916"/>
                  </a:lnTo>
                  <a:lnTo>
                    <a:pt x="550816" y="550694"/>
                  </a:lnTo>
                  <a:lnTo>
                    <a:pt x="592606" y="519656"/>
                  </a:lnTo>
                  <a:lnTo>
                    <a:pt x="635865" y="489145"/>
                  </a:lnTo>
                  <a:lnTo>
                    <a:pt x="680409" y="459507"/>
                  </a:lnTo>
                  <a:lnTo>
                    <a:pt x="726057" y="431085"/>
                  </a:lnTo>
                  <a:lnTo>
                    <a:pt x="772628" y="404223"/>
                  </a:lnTo>
                  <a:lnTo>
                    <a:pt x="819939" y="379267"/>
                  </a:lnTo>
                  <a:lnTo>
                    <a:pt x="867809" y="356559"/>
                  </a:lnTo>
                  <a:lnTo>
                    <a:pt x="916056" y="336445"/>
                  </a:lnTo>
                  <a:lnTo>
                    <a:pt x="935518" y="237662"/>
                  </a:lnTo>
                  <a:lnTo>
                    <a:pt x="822160" y="121642"/>
                  </a:lnTo>
                  <a:lnTo>
                    <a:pt x="820880" y="120288"/>
                  </a:lnTo>
                  <a:lnTo>
                    <a:pt x="817259" y="116589"/>
                  </a:lnTo>
                  <a:lnTo>
                    <a:pt x="814892" y="112210"/>
                  </a:lnTo>
                  <a:lnTo>
                    <a:pt x="812656" y="102103"/>
                  </a:lnTo>
                  <a:lnTo>
                    <a:pt x="812863" y="98630"/>
                  </a:lnTo>
                  <a:lnTo>
                    <a:pt x="999977" y="54709"/>
                  </a:lnTo>
                  <a:lnTo>
                    <a:pt x="1010530" y="34719"/>
                  </a:lnTo>
                  <a:lnTo>
                    <a:pt x="1004030" y="33676"/>
                  </a:lnTo>
                  <a:lnTo>
                    <a:pt x="997063" y="32631"/>
                  </a:lnTo>
                  <a:lnTo>
                    <a:pt x="981770" y="30571"/>
                  </a:lnTo>
                  <a:lnTo>
                    <a:pt x="1035258" y="37255"/>
                  </a:lnTo>
                  <a:lnTo>
                    <a:pt x="1030913" y="45547"/>
                  </a:lnTo>
                  <a:lnTo>
                    <a:pt x="1020472" y="65324"/>
                  </a:lnTo>
                  <a:lnTo>
                    <a:pt x="1014854" y="76172"/>
                  </a:lnTo>
                  <a:lnTo>
                    <a:pt x="839857" y="97346"/>
                  </a:lnTo>
                  <a:lnTo>
                    <a:pt x="838204" y="97514"/>
                  </a:lnTo>
                  <a:lnTo>
                    <a:pt x="837115" y="98384"/>
                  </a:lnTo>
                  <a:lnTo>
                    <a:pt x="836543" y="100081"/>
                  </a:lnTo>
                  <a:lnTo>
                    <a:pt x="835981" y="101519"/>
                  </a:lnTo>
                  <a:lnTo>
                    <a:pt x="836280" y="102878"/>
                  </a:lnTo>
                  <a:lnTo>
                    <a:pt x="837486" y="104038"/>
                  </a:lnTo>
                  <a:lnTo>
                    <a:pt x="960706" y="230155"/>
                  </a:lnTo>
                  <a:lnTo>
                    <a:pt x="936414" y="353606"/>
                  </a:lnTo>
                  <a:lnTo>
                    <a:pt x="924455" y="358249"/>
                  </a:lnTo>
                  <a:lnTo>
                    <a:pt x="897880" y="369003"/>
                  </a:lnTo>
                  <a:lnTo>
                    <a:pt x="837996" y="396435"/>
                  </a:lnTo>
                  <a:lnTo>
                    <a:pt x="769421" y="432807"/>
                  </a:lnTo>
                  <a:lnTo>
                    <a:pt x="731983" y="454734"/>
                  </a:lnTo>
                  <a:lnTo>
                    <a:pt x="692501" y="479364"/>
                  </a:lnTo>
                  <a:lnTo>
                    <a:pt x="651018" y="506852"/>
                  </a:lnTo>
                  <a:lnTo>
                    <a:pt x="607579" y="537354"/>
                  </a:lnTo>
                  <a:lnTo>
                    <a:pt x="562225" y="571026"/>
                  </a:lnTo>
                  <a:lnTo>
                    <a:pt x="515000" y="608024"/>
                  </a:lnTo>
                  <a:lnTo>
                    <a:pt x="465946" y="648504"/>
                  </a:lnTo>
                  <a:lnTo>
                    <a:pt x="415108" y="692621"/>
                  </a:lnTo>
                  <a:lnTo>
                    <a:pt x="362527" y="740531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5195" y="1631768"/>
              <a:ext cx="540385" cy="518795"/>
            </a:xfrm>
            <a:custGeom>
              <a:avLst/>
              <a:gdLst/>
              <a:ahLst/>
              <a:cxnLst/>
              <a:rect l="l" t="t" r="r" b="b"/>
              <a:pathLst>
                <a:path w="540385" h="518794">
                  <a:moveTo>
                    <a:pt x="100874" y="511561"/>
                  </a:moveTo>
                  <a:lnTo>
                    <a:pt x="93874" y="506289"/>
                  </a:lnTo>
                  <a:lnTo>
                    <a:pt x="92286" y="504155"/>
                  </a:lnTo>
                  <a:lnTo>
                    <a:pt x="90334" y="498972"/>
                  </a:lnTo>
                  <a:lnTo>
                    <a:pt x="90120" y="496320"/>
                  </a:lnTo>
                  <a:lnTo>
                    <a:pt x="123404" y="327178"/>
                  </a:lnTo>
                  <a:lnTo>
                    <a:pt x="122847" y="325293"/>
                  </a:lnTo>
                  <a:lnTo>
                    <a:pt x="2429" y="201956"/>
                  </a:lnTo>
                  <a:lnTo>
                    <a:pt x="1177" y="199626"/>
                  </a:lnTo>
                  <a:lnTo>
                    <a:pt x="0" y="194249"/>
                  </a:lnTo>
                  <a:lnTo>
                    <a:pt x="164" y="191606"/>
                  </a:lnTo>
                  <a:lnTo>
                    <a:pt x="179187" y="159429"/>
                  </a:lnTo>
                  <a:lnTo>
                    <a:pt x="181325" y="159100"/>
                  </a:lnTo>
                  <a:lnTo>
                    <a:pt x="182885" y="157973"/>
                  </a:lnTo>
                  <a:lnTo>
                    <a:pt x="264324" y="2672"/>
                  </a:lnTo>
                  <a:lnTo>
                    <a:pt x="268553" y="75"/>
                  </a:lnTo>
                  <a:lnTo>
                    <a:pt x="274333" y="0"/>
                  </a:lnTo>
                  <a:lnTo>
                    <a:pt x="281639" y="910"/>
                  </a:lnTo>
                  <a:lnTo>
                    <a:pt x="285426" y="3684"/>
                  </a:lnTo>
                  <a:lnTo>
                    <a:pt x="359128" y="162465"/>
                  </a:lnTo>
                  <a:lnTo>
                    <a:pt x="360695" y="163671"/>
                  </a:lnTo>
                  <a:lnTo>
                    <a:pt x="533692" y="193187"/>
                  </a:lnTo>
                  <a:lnTo>
                    <a:pt x="537472" y="196502"/>
                  </a:lnTo>
                  <a:lnTo>
                    <a:pt x="540022" y="204773"/>
                  </a:lnTo>
                  <a:lnTo>
                    <a:pt x="540056" y="207432"/>
                  </a:lnTo>
                  <a:lnTo>
                    <a:pt x="538588" y="212772"/>
                  </a:lnTo>
                  <a:lnTo>
                    <a:pt x="537201" y="215041"/>
                  </a:lnTo>
                  <a:lnTo>
                    <a:pt x="410834" y="332299"/>
                  </a:lnTo>
                  <a:lnTo>
                    <a:pt x="410177" y="334147"/>
                  </a:lnTo>
                  <a:lnTo>
                    <a:pt x="435187" y="504731"/>
                  </a:lnTo>
                  <a:lnTo>
                    <a:pt x="434857" y="507366"/>
                  </a:lnTo>
                  <a:lnTo>
                    <a:pt x="432684" y="512447"/>
                  </a:lnTo>
                  <a:lnTo>
                    <a:pt x="431003" y="514504"/>
                  </a:lnTo>
                  <a:lnTo>
                    <a:pt x="426459" y="517653"/>
                  </a:lnTo>
                  <a:lnTo>
                    <a:pt x="423944" y="518506"/>
                  </a:lnTo>
                  <a:lnTo>
                    <a:pt x="418422" y="518766"/>
                  </a:lnTo>
                  <a:lnTo>
                    <a:pt x="415835" y="518157"/>
                  </a:lnTo>
                  <a:lnTo>
                    <a:pt x="265261" y="434231"/>
                  </a:lnTo>
                  <a:lnTo>
                    <a:pt x="263292" y="434168"/>
                  </a:lnTo>
                  <a:lnTo>
                    <a:pt x="111366" y="509446"/>
                  </a:lnTo>
                  <a:lnTo>
                    <a:pt x="105969" y="512053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81353" y="1608170"/>
              <a:ext cx="588010" cy="565785"/>
            </a:xfrm>
            <a:custGeom>
              <a:avLst/>
              <a:gdLst/>
              <a:ahLst/>
              <a:cxnLst/>
              <a:rect l="l" t="t" r="r" b="b"/>
              <a:pathLst>
                <a:path w="588010" h="565785">
                  <a:moveTo>
                    <a:pt x="303047" y="639"/>
                  </a:moveTo>
                  <a:lnTo>
                    <a:pt x="299312" y="173"/>
                  </a:lnTo>
                  <a:lnTo>
                    <a:pt x="300566" y="266"/>
                  </a:lnTo>
                  <a:lnTo>
                    <a:pt x="301808" y="421"/>
                  </a:lnTo>
                  <a:lnTo>
                    <a:pt x="303047" y="639"/>
                  </a:lnTo>
                  <a:close/>
                </a:path>
                <a:path w="588010" h="565785">
                  <a:moveTo>
                    <a:pt x="125667" y="557861"/>
                  </a:moveTo>
                  <a:lnTo>
                    <a:pt x="92832" y="533353"/>
                  </a:lnTo>
                  <a:lnTo>
                    <a:pt x="90542" y="519489"/>
                  </a:lnTo>
                  <a:lnTo>
                    <a:pt x="90740" y="516888"/>
                  </a:lnTo>
                  <a:lnTo>
                    <a:pt x="102411" y="457520"/>
                  </a:lnTo>
                  <a:lnTo>
                    <a:pt x="103880" y="450203"/>
                  </a:lnTo>
                  <a:lnTo>
                    <a:pt x="122135" y="357321"/>
                  </a:lnTo>
                  <a:lnTo>
                    <a:pt x="116066" y="350639"/>
                  </a:lnTo>
                  <a:lnTo>
                    <a:pt x="6379" y="238354"/>
                  </a:lnTo>
                  <a:lnTo>
                    <a:pt x="3095" y="232272"/>
                  </a:lnTo>
                  <a:lnTo>
                    <a:pt x="0" y="218231"/>
                  </a:lnTo>
                  <a:lnTo>
                    <a:pt x="423" y="211328"/>
                  </a:lnTo>
                  <a:lnTo>
                    <a:pt x="5199" y="197768"/>
                  </a:lnTo>
                  <a:lnTo>
                    <a:pt x="9198" y="192127"/>
                  </a:lnTo>
                  <a:lnTo>
                    <a:pt x="20411" y="183125"/>
                  </a:lnTo>
                  <a:lnTo>
                    <a:pt x="26785" y="180444"/>
                  </a:lnTo>
                  <a:lnTo>
                    <a:pt x="191294" y="160636"/>
                  </a:lnTo>
                  <a:lnTo>
                    <a:pt x="204212" y="136041"/>
                  </a:lnTo>
                  <a:lnTo>
                    <a:pt x="268140" y="14096"/>
                  </a:lnTo>
                  <a:lnTo>
                    <a:pt x="297927" y="0"/>
                  </a:lnTo>
                  <a:lnTo>
                    <a:pt x="309534" y="1455"/>
                  </a:lnTo>
                  <a:lnTo>
                    <a:pt x="315380" y="3781"/>
                  </a:lnTo>
                  <a:lnTo>
                    <a:pt x="325868" y="11458"/>
                  </a:lnTo>
                  <a:lnTo>
                    <a:pt x="329857" y="16343"/>
                  </a:lnTo>
                  <a:lnTo>
                    <a:pt x="335263" y="28016"/>
                  </a:lnTo>
                  <a:lnTo>
                    <a:pt x="300215" y="23639"/>
                  </a:lnTo>
                  <a:lnTo>
                    <a:pt x="298190" y="23472"/>
                  </a:lnTo>
                  <a:lnTo>
                    <a:pt x="292410" y="23547"/>
                  </a:lnTo>
                  <a:lnTo>
                    <a:pt x="288182" y="26144"/>
                  </a:lnTo>
                  <a:lnTo>
                    <a:pt x="207729" y="179523"/>
                  </a:lnTo>
                  <a:lnTo>
                    <a:pt x="206743" y="181445"/>
                  </a:lnTo>
                  <a:lnTo>
                    <a:pt x="205183" y="182572"/>
                  </a:lnTo>
                  <a:lnTo>
                    <a:pt x="203045" y="182901"/>
                  </a:lnTo>
                  <a:lnTo>
                    <a:pt x="34113" y="203252"/>
                  </a:lnTo>
                  <a:lnTo>
                    <a:pt x="31674" y="204281"/>
                  </a:lnTo>
                  <a:lnTo>
                    <a:pt x="27386" y="207730"/>
                  </a:lnTo>
                  <a:lnTo>
                    <a:pt x="25854" y="209891"/>
                  </a:lnTo>
                  <a:lnTo>
                    <a:pt x="24021" y="215079"/>
                  </a:lnTo>
                  <a:lnTo>
                    <a:pt x="23857" y="217722"/>
                  </a:lnTo>
                  <a:lnTo>
                    <a:pt x="25035" y="223098"/>
                  </a:lnTo>
                  <a:lnTo>
                    <a:pt x="26287" y="225428"/>
                  </a:lnTo>
                  <a:lnTo>
                    <a:pt x="145183" y="347160"/>
                  </a:lnTo>
                  <a:lnTo>
                    <a:pt x="146705" y="348765"/>
                  </a:lnTo>
                  <a:lnTo>
                    <a:pt x="147262" y="350650"/>
                  </a:lnTo>
                  <a:lnTo>
                    <a:pt x="146543" y="354447"/>
                  </a:lnTo>
                  <a:lnTo>
                    <a:pt x="128297" y="447160"/>
                  </a:lnTo>
                  <a:lnTo>
                    <a:pt x="126834" y="454435"/>
                  </a:lnTo>
                  <a:lnTo>
                    <a:pt x="114496" y="517245"/>
                  </a:lnTo>
                  <a:lnTo>
                    <a:pt x="113978" y="519792"/>
                  </a:lnTo>
                  <a:lnTo>
                    <a:pt x="114192" y="522444"/>
                  </a:lnTo>
                  <a:lnTo>
                    <a:pt x="116144" y="527628"/>
                  </a:lnTo>
                  <a:lnTo>
                    <a:pt x="117736" y="529761"/>
                  </a:lnTo>
                  <a:lnTo>
                    <a:pt x="122609" y="533430"/>
                  </a:lnTo>
                  <a:lnTo>
                    <a:pt x="125614" y="534415"/>
                  </a:lnTo>
                  <a:lnTo>
                    <a:pt x="173047" y="540343"/>
                  </a:lnTo>
                  <a:lnTo>
                    <a:pt x="140246" y="556576"/>
                  </a:lnTo>
                  <a:lnTo>
                    <a:pt x="134829" y="557872"/>
                  </a:lnTo>
                  <a:lnTo>
                    <a:pt x="127385" y="557961"/>
                  </a:lnTo>
                  <a:lnTo>
                    <a:pt x="125667" y="557861"/>
                  </a:lnTo>
                  <a:close/>
                </a:path>
                <a:path w="588010" h="565785">
                  <a:moveTo>
                    <a:pt x="477206" y="546377"/>
                  </a:moveTo>
                  <a:lnTo>
                    <a:pt x="443848" y="542209"/>
                  </a:lnTo>
                  <a:lnTo>
                    <a:pt x="444495" y="542247"/>
                  </a:lnTo>
                  <a:lnTo>
                    <a:pt x="447455" y="542229"/>
                  </a:lnTo>
                  <a:lnTo>
                    <a:pt x="459029" y="528329"/>
                  </a:lnTo>
                  <a:lnTo>
                    <a:pt x="458594" y="525598"/>
                  </a:lnTo>
                  <a:lnTo>
                    <a:pt x="434019" y="357745"/>
                  </a:lnTo>
                  <a:lnTo>
                    <a:pt x="434676" y="355897"/>
                  </a:lnTo>
                  <a:lnTo>
                    <a:pt x="561286" y="238665"/>
                  </a:lnTo>
                  <a:lnTo>
                    <a:pt x="562670" y="236391"/>
                  </a:lnTo>
                  <a:lnTo>
                    <a:pt x="564139" y="231052"/>
                  </a:lnTo>
                  <a:lnTo>
                    <a:pt x="564109" y="228389"/>
                  </a:lnTo>
                  <a:lnTo>
                    <a:pt x="562526" y="223081"/>
                  </a:lnTo>
                  <a:lnTo>
                    <a:pt x="561089" y="220839"/>
                  </a:lnTo>
                  <a:lnTo>
                    <a:pt x="556940" y="217175"/>
                  </a:lnTo>
                  <a:lnTo>
                    <a:pt x="554534" y="216031"/>
                  </a:lnTo>
                  <a:lnTo>
                    <a:pt x="384609" y="187065"/>
                  </a:lnTo>
                  <a:lnTo>
                    <a:pt x="383038" y="185859"/>
                  </a:lnTo>
                  <a:lnTo>
                    <a:pt x="311577" y="31963"/>
                  </a:lnTo>
                  <a:lnTo>
                    <a:pt x="309336" y="27078"/>
                  </a:lnTo>
                  <a:lnTo>
                    <a:pt x="305549" y="24303"/>
                  </a:lnTo>
                  <a:lnTo>
                    <a:pt x="335263" y="28016"/>
                  </a:lnTo>
                  <a:lnTo>
                    <a:pt x="399192" y="166075"/>
                  </a:lnTo>
                  <a:lnTo>
                    <a:pt x="562669" y="193770"/>
                  </a:lnTo>
                  <a:lnTo>
                    <a:pt x="587516" y="225931"/>
                  </a:lnTo>
                  <a:lnTo>
                    <a:pt x="587593" y="232849"/>
                  </a:lnTo>
                  <a:lnTo>
                    <a:pt x="583804" y="246733"/>
                  </a:lnTo>
                  <a:lnTo>
                    <a:pt x="580217" y="252652"/>
                  </a:lnTo>
                  <a:lnTo>
                    <a:pt x="458714" y="365374"/>
                  </a:lnTo>
                  <a:lnTo>
                    <a:pt x="482123" y="524891"/>
                  </a:lnTo>
                  <a:lnTo>
                    <a:pt x="478897" y="543235"/>
                  </a:lnTo>
                  <a:lnTo>
                    <a:pt x="477206" y="546377"/>
                  </a:lnTo>
                  <a:close/>
                </a:path>
                <a:path w="588010" h="565785">
                  <a:moveTo>
                    <a:pt x="173047" y="540343"/>
                  </a:moveTo>
                  <a:lnTo>
                    <a:pt x="125614" y="534415"/>
                  </a:lnTo>
                  <a:lnTo>
                    <a:pt x="131151" y="534378"/>
                  </a:lnTo>
                  <a:lnTo>
                    <a:pt x="133241" y="533885"/>
                  </a:lnTo>
                  <a:lnTo>
                    <a:pt x="285151" y="458622"/>
                  </a:lnTo>
                  <a:lnTo>
                    <a:pt x="286298" y="458079"/>
                  </a:lnTo>
                  <a:lnTo>
                    <a:pt x="287502" y="457889"/>
                  </a:lnTo>
                  <a:lnTo>
                    <a:pt x="289622" y="458154"/>
                  </a:lnTo>
                  <a:lnTo>
                    <a:pt x="290342" y="458388"/>
                  </a:lnTo>
                  <a:lnTo>
                    <a:pt x="291053" y="458805"/>
                  </a:lnTo>
                  <a:lnTo>
                    <a:pt x="349713" y="491493"/>
                  </a:lnTo>
                  <a:lnTo>
                    <a:pt x="287471" y="483715"/>
                  </a:lnTo>
                  <a:lnTo>
                    <a:pt x="173047" y="540343"/>
                  </a:lnTo>
                  <a:close/>
                </a:path>
                <a:path w="588010" h="565785">
                  <a:moveTo>
                    <a:pt x="441368" y="565393"/>
                  </a:moveTo>
                  <a:lnTo>
                    <a:pt x="434806" y="564569"/>
                  </a:lnTo>
                  <a:lnTo>
                    <a:pt x="430232" y="563073"/>
                  </a:lnTo>
                  <a:lnTo>
                    <a:pt x="287471" y="483715"/>
                  </a:lnTo>
                  <a:lnTo>
                    <a:pt x="349713" y="491493"/>
                  </a:lnTo>
                  <a:lnTo>
                    <a:pt x="438927" y="541206"/>
                  </a:lnTo>
                  <a:lnTo>
                    <a:pt x="440688" y="541780"/>
                  </a:lnTo>
                  <a:lnTo>
                    <a:pt x="442692" y="542030"/>
                  </a:lnTo>
                  <a:lnTo>
                    <a:pt x="443202" y="542128"/>
                  </a:lnTo>
                  <a:lnTo>
                    <a:pt x="477206" y="546377"/>
                  </a:lnTo>
                  <a:lnTo>
                    <a:pt x="443077" y="565496"/>
                  </a:lnTo>
                  <a:lnTo>
                    <a:pt x="441368" y="565393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227525" y="4328147"/>
            <a:ext cx="946785" cy="901700"/>
            <a:chOff x="16227525" y="4328147"/>
            <a:chExt cx="946785" cy="901700"/>
          </a:xfrm>
        </p:grpSpPr>
        <p:sp>
          <p:nvSpPr>
            <p:cNvPr id="20" name="object 20"/>
            <p:cNvSpPr/>
            <p:nvPr/>
          </p:nvSpPr>
          <p:spPr>
            <a:xfrm>
              <a:off x="16227525" y="4328147"/>
              <a:ext cx="946785" cy="901700"/>
            </a:xfrm>
            <a:custGeom>
              <a:avLst/>
              <a:gdLst/>
              <a:ahLst/>
              <a:cxnLst/>
              <a:rect l="l" t="t" r="r" b="b"/>
              <a:pathLst>
                <a:path w="946784" h="901700">
                  <a:moveTo>
                    <a:pt x="197408" y="863655"/>
                  </a:moveTo>
                  <a:lnTo>
                    <a:pt x="175637" y="843302"/>
                  </a:lnTo>
                  <a:lnTo>
                    <a:pt x="157765" y="819630"/>
                  </a:lnTo>
                  <a:lnTo>
                    <a:pt x="145335" y="792735"/>
                  </a:lnTo>
                  <a:lnTo>
                    <a:pt x="139788" y="748008"/>
                  </a:lnTo>
                  <a:lnTo>
                    <a:pt x="147250" y="704006"/>
                  </a:lnTo>
                  <a:lnTo>
                    <a:pt x="161406" y="660686"/>
                  </a:lnTo>
                  <a:lnTo>
                    <a:pt x="175943" y="618006"/>
                  </a:lnTo>
                  <a:lnTo>
                    <a:pt x="139092" y="610844"/>
                  </a:lnTo>
                  <a:lnTo>
                    <a:pt x="74091" y="574949"/>
                  </a:lnTo>
                  <a:lnTo>
                    <a:pt x="27741" y="520295"/>
                  </a:lnTo>
                  <a:lnTo>
                    <a:pt x="3348" y="456395"/>
                  </a:lnTo>
                  <a:lnTo>
                    <a:pt x="0" y="422199"/>
                  </a:lnTo>
                  <a:lnTo>
                    <a:pt x="661" y="405785"/>
                  </a:lnTo>
                  <a:lnTo>
                    <a:pt x="13800" y="357632"/>
                  </a:lnTo>
                  <a:lnTo>
                    <a:pt x="43176" y="321385"/>
                  </a:lnTo>
                  <a:lnTo>
                    <a:pt x="86830" y="294126"/>
                  </a:lnTo>
                  <a:lnTo>
                    <a:pt x="156302" y="273921"/>
                  </a:lnTo>
                  <a:lnTo>
                    <a:pt x="226133" y="270045"/>
                  </a:lnTo>
                  <a:lnTo>
                    <a:pt x="260258" y="273122"/>
                  </a:lnTo>
                  <a:lnTo>
                    <a:pt x="293671" y="280054"/>
                  </a:lnTo>
                  <a:lnTo>
                    <a:pt x="325587" y="291239"/>
                  </a:lnTo>
                  <a:lnTo>
                    <a:pt x="319999" y="273812"/>
                  </a:lnTo>
                  <a:lnTo>
                    <a:pt x="307654" y="220730"/>
                  </a:lnTo>
                  <a:lnTo>
                    <a:pt x="303199" y="179266"/>
                  </a:lnTo>
                  <a:lnTo>
                    <a:pt x="303232" y="158502"/>
                  </a:lnTo>
                  <a:lnTo>
                    <a:pt x="315888" y="105771"/>
                  </a:lnTo>
                  <a:lnTo>
                    <a:pt x="345622" y="61971"/>
                  </a:lnTo>
                  <a:lnTo>
                    <a:pt x="387628" y="24668"/>
                  </a:lnTo>
                  <a:lnTo>
                    <a:pt x="457365" y="0"/>
                  </a:lnTo>
                  <a:lnTo>
                    <a:pt x="494204" y="294"/>
                  </a:lnTo>
                  <a:lnTo>
                    <a:pt x="543645" y="15793"/>
                  </a:lnTo>
                  <a:lnTo>
                    <a:pt x="582792" y="37758"/>
                  </a:lnTo>
                  <a:lnTo>
                    <a:pt x="613980" y="59881"/>
                  </a:lnTo>
                  <a:lnTo>
                    <a:pt x="640296" y="87918"/>
                  </a:lnTo>
                  <a:lnTo>
                    <a:pt x="670204" y="149133"/>
                  </a:lnTo>
                  <a:lnTo>
                    <a:pt x="686350" y="215730"/>
                  </a:lnTo>
                  <a:lnTo>
                    <a:pt x="717424" y="203177"/>
                  </a:lnTo>
                  <a:lnTo>
                    <a:pt x="749562" y="192480"/>
                  </a:lnTo>
                  <a:lnTo>
                    <a:pt x="782489" y="184914"/>
                  </a:lnTo>
                  <a:lnTo>
                    <a:pt x="815931" y="181757"/>
                  </a:lnTo>
                  <a:lnTo>
                    <a:pt x="844771" y="184289"/>
                  </a:lnTo>
                  <a:lnTo>
                    <a:pt x="895852" y="207432"/>
                  </a:lnTo>
                  <a:lnTo>
                    <a:pt x="931523" y="257458"/>
                  </a:lnTo>
                  <a:lnTo>
                    <a:pt x="945753" y="323130"/>
                  </a:lnTo>
                  <a:lnTo>
                    <a:pt x="946547" y="356245"/>
                  </a:lnTo>
                  <a:lnTo>
                    <a:pt x="944247" y="386549"/>
                  </a:lnTo>
                  <a:lnTo>
                    <a:pt x="928620" y="445128"/>
                  </a:lnTo>
                  <a:lnTo>
                    <a:pt x="895237" y="498232"/>
                  </a:lnTo>
                  <a:lnTo>
                    <a:pt x="845963" y="539824"/>
                  </a:lnTo>
                  <a:lnTo>
                    <a:pt x="817450" y="555729"/>
                  </a:lnTo>
                  <a:lnTo>
                    <a:pt x="842873" y="581506"/>
                  </a:lnTo>
                  <a:lnTo>
                    <a:pt x="862613" y="611746"/>
                  </a:lnTo>
                  <a:lnTo>
                    <a:pt x="876165" y="645248"/>
                  </a:lnTo>
                  <a:lnTo>
                    <a:pt x="883028" y="680815"/>
                  </a:lnTo>
                  <a:lnTo>
                    <a:pt x="883014" y="715855"/>
                  </a:lnTo>
                  <a:lnTo>
                    <a:pt x="863039" y="781519"/>
                  </a:lnTo>
                  <a:lnTo>
                    <a:pt x="820734" y="834469"/>
                  </a:lnTo>
                  <a:lnTo>
                    <a:pt x="763616" y="868096"/>
                  </a:lnTo>
                  <a:lnTo>
                    <a:pt x="680478" y="880362"/>
                  </a:lnTo>
                  <a:lnTo>
                    <a:pt x="630154" y="874088"/>
                  </a:lnTo>
                  <a:lnTo>
                    <a:pt x="580716" y="860618"/>
                  </a:lnTo>
                  <a:lnTo>
                    <a:pt x="532675" y="842514"/>
                  </a:lnTo>
                  <a:lnTo>
                    <a:pt x="486540" y="822336"/>
                  </a:lnTo>
                  <a:lnTo>
                    <a:pt x="485375" y="822073"/>
                  </a:lnTo>
                  <a:lnTo>
                    <a:pt x="484894" y="820979"/>
                  </a:lnTo>
                  <a:lnTo>
                    <a:pt x="484824" y="820225"/>
                  </a:lnTo>
                  <a:lnTo>
                    <a:pt x="473318" y="823286"/>
                  </a:lnTo>
                  <a:lnTo>
                    <a:pt x="473799" y="824379"/>
                  </a:lnTo>
                  <a:lnTo>
                    <a:pt x="473527" y="825549"/>
                  </a:lnTo>
                  <a:lnTo>
                    <a:pt x="472843" y="826379"/>
                  </a:lnTo>
                  <a:lnTo>
                    <a:pt x="415784" y="871941"/>
                  </a:lnTo>
                  <a:lnTo>
                    <a:pt x="347436" y="897231"/>
                  </a:lnTo>
                  <a:lnTo>
                    <a:pt x="315260" y="901670"/>
                  </a:lnTo>
                  <a:lnTo>
                    <a:pt x="282734" y="900793"/>
                  </a:lnTo>
                  <a:lnTo>
                    <a:pt x="251085" y="893975"/>
                  </a:lnTo>
                  <a:lnTo>
                    <a:pt x="221538" y="880595"/>
                  </a:lnTo>
                  <a:lnTo>
                    <a:pt x="197408" y="863655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565968" y="4599827"/>
              <a:ext cx="427355" cy="418465"/>
            </a:xfrm>
            <a:custGeom>
              <a:avLst/>
              <a:gdLst/>
              <a:ahLst/>
              <a:cxnLst/>
              <a:rect l="l" t="t" r="r" b="b"/>
              <a:pathLst>
                <a:path w="427355" h="418464">
                  <a:moveTo>
                    <a:pt x="87392" y="363079"/>
                  </a:moveTo>
                  <a:lnTo>
                    <a:pt x="55503" y="331787"/>
                  </a:lnTo>
                  <a:lnTo>
                    <a:pt x="29739" y="295437"/>
                  </a:lnTo>
                  <a:lnTo>
                    <a:pt x="11180" y="255096"/>
                  </a:lnTo>
                  <a:lnTo>
                    <a:pt x="906" y="211828"/>
                  </a:lnTo>
                  <a:lnTo>
                    <a:pt x="0" y="166697"/>
                  </a:lnTo>
                  <a:lnTo>
                    <a:pt x="5444" y="135957"/>
                  </a:lnTo>
                  <a:lnTo>
                    <a:pt x="31322" y="79249"/>
                  </a:lnTo>
                  <a:lnTo>
                    <a:pt x="74892" y="34961"/>
                  </a:lnTo>
                  <a:lnTo>
                    <a:pt x="130202" y="8117"/>
                  </a:lnTo>
                  <a:lnTo>
                    <a:pt x="205933" y="0"/>
                  </a:lnTo>
                  <a:lnTo>
                    <a:pt x="250446" y="7917"/>
                  </a:lnTo>
                  <a:lnTo>
                    <a:pt x="292670" y="24206"/>
                  </a:lnTo>
                  <a:lnTo>
                    <a:pt x="331338" y="47957"/>
                  </a:lnTo>
                  <a:lnTo>
                    <a:pt x="365182" y="78262"/>
                  </a:lnTo>
                  <a:lnTo>
                    <a:pt x="392936" y="114212"/>
                  </a:lnTo>
                  <a:lnTo>
                    <a:pt x="415351" y="159965"/>
                  </a:lnTo>
                  <a:lnTo>
                    <a:pt x="426975" y="209235"/>
                  </a:lnTo>
                  <a:lnTo>
                    <a:pt x="426856" y="259431"/>
                  </a:lnTo>
                  <a:lnTo>
                    <a:pt x="414041" y="307963"/>
                  </a:lnTo>
                  <a:lnTo>
                    <a:pt x="387581" y="352242"/>
                  </a:lnTo>
                  <a:lnTo>
                    <a:pt x="322376" y="401848"/>
                  </a:lnTo>
                  <a:lnTo>
                    <a:pt x="273363" y="416384"/>
                  </a:lnTo>
                  <a:lnTo>
                    <a:pt x="222145" y="418335"/>
                  </a:lnTo>
                  <a:lnTo>
                    <a:pt x="171529" y="408644"/>
                  </a:lnTo>
                  <a:lnTo>
                    <a:pt x="124323" y="388251"/>
                  </a:lnTo>
                  <a:lnTo>
                    <a:pt x="87392" y="363079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58252" y="5592520"/>
            <a:ext cx="904875" cy="935355"/>
          </a:xfrm>
          <a:custGeom>
            <a:avLst/>
            <a:gdLst/>
            <a:ahLst/>
            <a:cxnLst/>
            <a:rect l="l" t="t" r="r" b="b"/>
            <a:pathLst>
              <a:path w="904875" h="935354">
                <a:moveTo>
                  <a:pt x="819810" y="459155"/>
                </a:moveTo>
                <a:lnTo>
                  <a:pt x="782383" y="451281"/>
                </a:lnTo>
                <a:lnTo>
                  <a:pt x="695032" y="429285"/>
                </a:lnTo>
                <a:lnTo>
                  <a:pt x="597662" y="396430"/>
                </a:lnTo>
                <a:lnTo>
                  <a:pt x="520903" y="352780"/>
                </a:lnTo>
                <a:lnTo>
                  <a:pt x="481939" y="312483"/>
                </a:lnTo>
                <a:lnTo>
                  <a:pt x="455726" y="263512"/>
                </a:lnTo>
                <a:lnTo>
                  <a:pt x="430364" y="173926"/>
                </a:lnTo>
                <a:lnTo>
                  <a:pt x="393954" y="11734"/>
                </a:lnTo>
                <a:lnTo>
                  <a:pt x="386461" y="56908"/>
                </a:lnTo>
                <a:lnTo>
                  <a:pt x="365391" y="161277"/>
                </a:lnTo>
                <a:lnTo>
                  <a:pt x="332816" y="278117"/>
                </a:lnTo>
                <a:lnTo>
                  <a:pt x="290842" y="360730"/>
                </a:lnTo>
                <a:lnTo>
                  <a:pt x="251815" y="400164"/>
                </a:lnTo>
                <a:lnTo>
                  <a:pt x="208508" y="426516"/>
                </a:lnTo>
                <a:lnTo>
                  <a:pt x="133654" y="451662"/>
                </a:lnTo>
                <a:lnTo>
                  <a:pt x="0" y="487489"/>
                </a:lnTo>
                <a:lnTo>
                  <a:pt x="37426" y="495376"/>
                </a:lnTo>
                <a:lnTo>
                  <a:pt x="124777" y="517372"/>
                </a:lnTo>
                <a:lnTo>
                  <a:pt x="224459" y="551014"/>
                </a:lnTo>
                <a:lnTo>
                  <a:pt x="298907" y="593877"/>
                </a:lnTo>
                <a:lnTo>
                  <a:pt x="325907" y="631050"/>
                </a:lnTo>
                <a:lnTo>
                  <a:pt x="329311" y="625322"/>
                </a:lnTo>
                <a:lnTo>
                  <a:pt x="337515" y="633806"/>
                </a:lnTo>
                <a:lnTo>
                  <a:pt x="331584" y="641591"/>
                </a:lnTo>
                <a:lnTo>
                  <a:pt x="336537" y="651535"/>
                </a:lnTo>
                <a:lnTo>
                  <a:pt x="341439" y="661987"/>
                </a:lnTo>
                <a:lnTo>
                  <a:pt x="346252" y="672896"/>
                </a:lnTo>
                <a:lnTo>
                  <a:pt x="351002" y="684187"/>
                </a:lnTo>
                <a:lnTo>
                  <a:pt x="358965" y="673569"/>
                </a:lnTo>
                <a:lnTo>
                  <a:pt x="364096" y="683145"/>
                </a:lnTo>
                <a:lnTo>
                  <a:pt x="389458" y="772731"/>
                </a:lnTo>
                <a:lnTo>
                  <a:pt x="425856" y="934923"/>
                </a:lnTo>
                <a:lnTo>
                  <a:pt x="433349" y="889749"/>
                </a:lnTo>
                <a:lnTo>
                  <a:pt x="454431" y="785380"/>
                </a:lnTo>
                <a:lnTo>
                  <a:pt x="486994" y="668540"/>
                </a:lnTo>
                <a:lnTo>
                  <a:pt x="528967" y="585927"/>
                </a:lnTo>
                <a:lnTo>
                  <a:pt x="567994" y="546493"/>
                </a:lnTo>
                <a:lnTo>
                  <a:pt x="611301" y="520141"/>
                </a:lnTo>
                <a:lnTo>
                  <a:pt x="626224" y="515137"/>
                </a:lnTo>
                <a:lnTo>
                  <a:pt x="624306" y="521081"/>
                </a:lnTo>
                <a:lnTo>
                  <a:pt x="621804" y="527837"/>
                </a:lnTo>
                <a:lnTo>
                  <a:pt x="635863" y="521639"/>
                </a:lnTo>
                <a:lnTo>
                  <a:pt x="650163" y="515645"/>
                </a:lnTo>
                <a:lnTo>
                  <a:pt x="664603" y="509866"/>
                </a:lnTo>
                <a:lnTo>
                  <a:pt x="679056" y="504317"/>
                </a:lnTo>
                <a:lnTo>
                  <a:pt x="679500" y="497230"/>
                </a:lnTo>
                <a:lnTo>
                  <a:pt x="686155" y="494995"/>
                </a:lnTo>
                <a:lnTo>
                  <a:pt x="819810" y="459168"/>
                </a:lnTo>
                <a:close/>
              </a:path>
              <a:path w="904875" h="935354">
                <a:moveTo>
                  <a:pt x="824826" y="722452"/>
                </a:moveTo>
                <a:lnTo>
                  <a:pt x="761695" y="704583"/>
                </a:lnTo>
                <a:lnTo>
                  <a:pt x="729792" y="681202"/>
                </a:lnTo>
                <a:lnTo>
                  <a:pt x="715289" y="642239"/>
                </a:lnTo>
                <a:lnTo>
                  <a:pt x="705053" y="596633"/>
                </a:lnTo>
                <a:lnTo>
                  <a:pt x="702945" y="609333"/>
                </a:lnTo>
                <a:lnTo>
                  <a:pt x="687870" y="671537"/>
                </a:lnTo>
                <a:lnTo>
                  <a:pt x="665086" y="705866"/>
                </a:lnTo>
                <a:lnTo>
                  <a:pt x="594258" y="730415"/>
                </a:lnTo>
                <a:lnTo>
                  <a:pt x="604799" y="732637"/>
                </a:lnTo>
                <a:lnTo>
                  <a:pt x="657390" y="748284"/>
                </a:lnTo>
                <a:lnTo>
                  <a:pt x="689292" y="771664"/>
                </a:lnTo>
                <a:lnTo>
                  <a:pt x="703795" y="810628"/>
                </a:lnTo>
                <a:lnTo>
                  <a:pt x="714032" y="856234"/>
                </a:lnTo>
                <a:lnTo>
                  <a:pt x="716140" y="843534"/>
                </a:lnTo>
                <a:lnTo>
                  <a:pt x="731215" y="781329"/>
                </a:lnTo>
                <a:lnTo>
                  <a:pt x="753999" y="747014"/>
                </a:lnTo>
                <a:lnTo>
                  <a:pt x="787234" y="732523"/>
                </a:lnTo>
                <a:lnTo>
                  <a:pt x="824826" y="722452"/>
                </a:lnTo>
                <a:close/>
              </a:path>
              <a:path w="904875" h="935354">
                <a:moveTo>
                  <a:pt x="904303" y="179374"/>
                </a:moveTo>
                <a:lnTo>
                  <a:pt x="854265" y="167398"/>
                </a:lnTo>
                <a:lnTo>
                  <a:pt x="814298" y="153911"/>
                </a:lnTo>
                <a:lnTo>
                  <a:pt x="768832" y="120573"/>
                </a:lnTo>
                <a:lnTo>
                  <a:pt x="748157" y="65024"/>
                </a:lnTo>
                <a:lnTo>
                  <a:pt x="733564" y="0"/>
                </a:lnTo>
                <a:lnTo>
                  <a:pt x="730554" y="18110"/>
                </a:lnTo>
                <a:lnTo>
                  <a:pt x="722109" y="59944"/>
                </a:lnTo>
                <a:lnTo>
                  <a:pt x="709053" y="106794"/>
                </a:lnTo>
                <a:lnTo>
                  <a:pt x="676579" y="155727"/>
                </a:lnTo>
                <a:lnTo>
                  <a:pt x="629208" y="176364"/>
                </a:lnTo>
                <a:lnTo>
                  <a:pt x="575614" y="190728"/>
                </a:lnTo>
                <a:lnTo>
                  <a:pt x="590626" y="193890"/>
                </a:lnTo>
                <a:lnTo>
                  <a:pt x="665607" y="216204"/>
                </a:lnTo>
                <a:lnTo>
                  <a:pt x="711085" y="249542"/>
                </a:lnTo>
                <a:lnTo>
                  <a:pt x="731761" y="305079"/>
                </a:lnTo>
                <a:lnTo>
                  <a:pt x="746353" y="370103"/>
                </a:lnTo>
                <a:lnTo>
                  <a:pt x="749350" y="351993"/>
                </a:lnTo>
                <a:lnTo>
                  <a:pt x="757809" y="310159"/>
                </a:lnTo>
                <a:lnTo>
                  <a:pt x="770864" y="263309"/>
                </a:lnTo>
                <a:lnTo>
                  <a:pt x="803325" y="214388"/>
                </a:lnTo>
                <a:lnTo>
                  <a:pt x="850709" y="193738"/>
                </a:lnTo>
                <a:lnTo>
                  <a:pt x="904303" y="179374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8003" y="7895139"/>
            <a:ext cx="1777926" cy="1774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590BF0A1-7788-490A-9828-894E9B731D4D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7">
            <a:extLst>
              <a:ext uri="{FF2B5EF4-FFF2-40B4-BE49-F238E27FC236}">
                <a16:creationId xmlns:a16="http://schemas.microsoft.com/office/drawing/2014/main" id="{361A1B5D-CF38-4792-B52B-D384B476F810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28DA9D71-9618-4F32-86DA-9EA896E4BE61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D8909C63-8B94-4FAA-86C4-6369077A2589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D8F6F462-3179-4A5B-BECD-BF6D91C4F3E7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3">
            <a:extLst>
              <a:ext uri="{FF2B5EF4-FFF2-40B4-BE49-F238E27FC236}">
                <a16:creationId xmlns:a16="http://schemas.microsoft.com/office/drawing/2014/main" id="{9A3A3650-36EE-48F5-946C-D08CEB089F49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8F102654-20F9-44EE-8F5D-5CAD992E6AF8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6D5066D-F0E9-4173-855A-CD04E4CF195F}"/>
              </a:ext>
            </a:extLst>
          </p:cNvPr>
          <p:cNvSpPr txBox="1"/>
          <p:nvPr/>
        </p:nvSpPr>
        <p:spPr>
          <a:xfrm>
            <a:off x="2805505" y="1370283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“ai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nghẹn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E4AD66F4-A6BF-4725-A893-F1CC5F8E6129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BD6B80A-6909-4641-B354-EF9094BEBBED}"/>
              </a:ext>
            </a:extLst>
          </p:cNvPr>
          <p:cNvSpPr txBox="1"/>
          <p:nvPr/>
        </p:nvSpPr>
        <p:spPr>
          <a:xfrm>
            <a:off x="3897387" y="5197929"/>
            <a:ext cx="111885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ngờ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cso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rời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h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6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611DED9-2699-4B66-BAEF-E019A558EDFF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0DC883F0-281A-4721-8380-B51C2287F07D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EBD213A6-993D-467F-9AB2-482077E6AD79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000F9E3-2ABD-4B69-9ADA-A025B117BABB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90018C80-34F6-4BC5-9F51-B44FCF28FAC1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53EBDBD5-1C05-47A2-95AD-F4C9A8967552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C99733CD-2EAA-4B32-9DF5-563FDD460236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3CF72C4-6BB3-4A65-9007-EAA8395FC93C}"/>
              </a:ext>
            </a:extLst>
          </p:cNvPr>
          <p:cNvSpPr txBox="1"/>
          <p:nvPr/>
        </p:nvSpPr>
        <p:spPr>
          <a:xfrm>
            <a:off x="3875616" y="1275523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C189BAF-DEB3-4062-B012-625C279802D3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6FD29D0-94D9-4858-8BD0-6FE85491B5C3}"/>
              </a:ext>
            </a:extLst>
          </p:cNvPr>
          <p:cNvSpPr txBox="1"/>
          <p:nvPr/>
        </p:nvSpPr>
        <p:spPr>
          <a:xfrm>
            <a:off x="3897387" y="5197929"/>
            <a:ext cx="11188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0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0036461-4039-4317-B5F7-8B5AD2D6F5F1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9B922761-3350-4F9A-AE2D-E25F262AB596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41DCC187-E684-42E4-9C87-756E75689F39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299DDA42-DDDC-4E42-944B-24FF404BD9E8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472E3C9C-5210-422E-9C1E-4B14C7660D3C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E07937C5-D91C-42C1-A0F2-C01FA7699872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CC157FA2-78DE-4AA6-8359-CA93036FDEB5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0F86CA6-71D3-4881-8182-BF1BBD4E7DED}"/>
              </a:ext>
            </a:extLst>
          </p:cNvPr>
          <p:cNvSpPr txBox="1"/>
          <p:nvPr/>
        </p:nvSpPr>
        <p:spPr>
          <a:xfrm>
            <a:off x="5257800" y="1304122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3F6DB69-B885-4D5A-9066-3023C9199C96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2EC7C3-B8F9-4E52-8B51-04760D511A94}"/>
              </a:ext>
            </a:extLst>
          </p:cNvPr>
          <p:cNvSpPr txBox="1"/>
          <p:nvPr/>
        </p:nvSpPr>
        <p:spPr>
          <a:xfrm>
            <a:off x="4038600" y="5369538"/>
            <a:ext cx="11188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3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35BB091-472C-4098-90C1-640BAF0B9399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4AF4DA54-99FB-48BF-8477-68D369099B19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D6816FA0-9B03-48C9-ADA8-57FAA1A7F414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B4ED247F-2C40-4671-B033-05AC8552BE63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F39D618B-11BE-4599-8C14-707BDC19A763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42D4EF67-3B27-4710-ABA8-BEAF10A4271C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4364830B-BA7E-4CCA-861F-E7FE6981589F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2E9172-5BB1-4A39-80FE-69FD7D7B4D19}"/>
              </a:ext>
            </a:extLst>
          </p:cNvPr>
          <p:cNvSpPr txBox="1"/>
          <p:nvPr/>
        </p:nvSpPr>
        <p:spPr>
          <a:xfrm>
            <a:off x="4648200" y="1500909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727DF1E2-D7CA-433D-ACA1-EF17C18F685F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A45552E-8C65-4784-9DEE-BEF9ABE40DD8}"/>
              </a:ext>
            </a:extLst>
          </p:cNvPr>
          <p:cNvSpPr txBox="1"/>
          <p:nvPr/>
        </p:nvSpPr>
        <p:spPr>
          <a:xfrm>
            <a:off x="4038600" y="5677314"/>
            <a:ext cx="111885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3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2581235-ED54-481C-B62E-ED537A21CE8D}"/>
              </a:ext>
            </a:extLst>
          </p:cNvPr>
          <p:cNvSpPr/>
          <p:nvPr/>
        </p:nvSpPr>
        <p:spPr>
          <a:xfrm>
            <a:off x="4757961" y="1031105"/>
            <a:ext cx="8795367" cy="337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345B9E4-C197-4562-9F3F-B85D254C86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4379" y="2075973"/>
            <a:ext cx="7538069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700" b="1" spc="1050" dirty="0">
                <a:latin typeface="Cambria" panose="02040503050406030204" pitchFamily="18" charset="0"/>
                <a:ea typeface="Cambria" panose="02040503050406030204" pitchFamily="18" charset="0"/>
                <a:cs typeface="Noto Sans Gurmukhi"/>
              </a:rPr>
              <a:t>KỂ CHUYỆN</a:t>
            </a:r>
            <a:endParaRPr sz="6700" b="1" dirty="0">
              <a:latin typeface="Cambria" panose="02040503050406030204" pitchFamily="18" charset="0"/>
              <a:ea typeface="Cambria" panose="02040503050406030204" pitchFamily="18" charset="0"/>
              <a:cs typeface="Noto Sans Gurmukhi"/>
            </a:endParaRP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35665633-B1A5-4E43-964B-FD98E1139164}"/>
              </a:ext>
            </a:extLst>
          </p:cNvPr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54B8785-F166-4BDD-8AA0-7D6B8F8ABC3B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A6409D7-68C4-4D4E-9AC7-DACF2788C25D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D5EB9E3-9F76-4FB2-8B54-DD4BAC5FEB35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930BFC93-9792-411C-ACEC-3F6B485B77F4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F673F65-03EE-4B73-B81A-02A2AB04C890}"/>
              </a:ext>
            </a:extLst>
          </p:cNvPr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4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46D5097-709E-4526-82B8-74D2DB8D259D}"/>
              </a:ext>
            </a:extLst>
          </p:cNvPr>
          <p:cNvSpPr/>
          <p:nvPr/>
        </p:nvSpPr>
        <p:spPr>
          <a:xfrm>
            <a:off x="3505200" y="768476"/>
            <a:ext cx="11247242" cy="894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E4561095-6D20-49BF-B421-F2D0F1C6ADA9}"/>
              </a:ext>
            </a:extLst>
          </p:cNvPr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3EE608C7-D123-4565-ADBC-330E8A8BD672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476E8ADF-F156-4BA8-930B-0421EB47C5D6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00C48B46-53D0-4A92-B3D8-E9B0CCB22626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FE2DB357-7101-4FE9-8A84-FC45E73F0E2F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4D95B425-7190-48AF-8933-0A917C3C6D2E}"/>
              </a:ext>
            </a:extLst>
          </p:cNvPr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3216F94-2F1C-4655-855A-C3A73E9BD929}"/>
              </a:ext>
            </a:extLst>
          </p:cNvPr>
          <p:cNvSpPr txBox="1"/>
          <p:nvPr/>
        </p:nvSpPr>
        <p:spPr>
          <a:xfrm>
            <a:off x="3937154" y="1388098"/>
            <a:ext cx="10895316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xin ở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như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van xin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4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: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hứa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4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: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đêm.</a:t>
            </a:r>
            <a:endParaRPr lang="vi-VN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b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8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6C6A278-324E-487C-B2FD-C4E42A3D9FA7}"/>
              </a:ext>
            </a:extLst>
          </p:cNvPr>
          <p:cNvSpPr/>
          <p:nvPr/>
        </p:nvSpPr>
        <p:spPr>
          <a:xfrm>
            <a:off x="2209800" y="32626"/>
            <a:ext cx="14863528" cy="10630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F3960C1E-0A12-4BD1-9E07-710DBF9305D8}"/>
              </a:ext>
            </a:extLst>
          </p:cNvPr>
          <p:cNvGrpSpPr/>
          <p:nvPr/>
        </p:nvGrpSpPr>
        <p:grpSpPr>
          <a:xfrm>
            <a:off x="14752442" y="-92682"/>
            <a:ext cx="3535558" cy="2286064"/>
            <a:chOff x="14752442" y="-92682"/>
            <a:chExt cx="3535558" cy="2286064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63CCDC80-EE87-4A86-8BEF-62CC80C3F63E}"/>
                </a:ext>
              </a:extLst>
            </p:cNvPr>
            <p:cNvSpPr/>
            <p:nvPr/>
          </p:nvSpPr>
          <p:spPr>
            <a:xfrm>
              <a:off x="15066645" y="-92682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AAA7FB7-4DA7-4578-BB6F-73CEDDC39D45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1ECD5A80-A598-4A33-A7D5-6B872166EF49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3">
            <a:extLst>
              <a:ext uri="{FF2B5EF4-FFF2-40B4-BE49-F238E27FC236}">
                <a16:creationId xmlns:a16="http://schemas.microsoft.com/office/drawing/2014/main" id="{BB757B52-0EAB-4CD8-860B-615BAFBD9AFB}"/>
              </a:ext>
            </a:extLst>
          </p:cNvPr>
          <p:cNvSpPr/>
          <p:nvPr/>
        </p:nvSpPr>
        <p:spPr>
          <a:xfrm>
            <a:off x="-19223" y="0"/>
            <a:ext cx="1924224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2B7ED114-C4DE-4330-B92E-1ADA8ECB837A}"/>
              </a:ext>
            </a:extLst>
          </p:cNvPr>
          <p:cNvSpPr/>
          <p:nvPr/>
        </p:nvSpPr>
        <p:spPr>
          <a:xfrm>
            <a:off x="16300619" y="3428585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3D75711-CAA6-406B-A9DC-961632BC6D6D}"/>
              </a:ext>
            </a:extLst>
          </p:cNvPr>
          <p:cNvSpPr txBox="1"/>
          <p:nvPr/>
        </p:nvSpPr>
        <p:spPr>
          <a:xfrm>
            <a:off x="1905000" y="822036"/>
            <a:ext cx="15556729" cy="1129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 ? Trung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nọ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niên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Sau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ngâm, 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ạ,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khăn,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thốn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e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sao ?</a:t>
            </a:r>
          </a:p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xin ở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như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van xin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"- Em xin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chứ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không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chung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Tây,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gian."</a:t>
            </a:r>
          </a:p>
          <a:p>
            <a:pPr algn="just"/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!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xin ở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!"</a:t>
            </a:r>
          </a:p>
          <a:p>
            <a:pPr algn="just"/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"Trung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ăn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đi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nhưng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tụi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tội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!"</a:t>
            </a:r>
          </a:p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: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hứa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anh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huy.”</a:t>
            </a:r>
          </a:p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: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đêm.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khung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Quân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ra đi... Ra đi, ra đi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không lui".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bay lên như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nao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nức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b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4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5353" y="1032137"/>
            <a:ext cx="12610712" cy="4832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417847" y="2289341"/>
            <a:ext cx="12014800" cy="145552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7945" marR="5080" indent="709930">
              <a:lnSpc>
                <a:spcPts val="10770"/>
              </a:lnSpc>
              <a:spcBef>
                <a:spcPts val="550"/>
              </a:spcBef>
            </a:pPr>
            <a:r>
              <a:rPr lang="en-US" spc="960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  <a:endParaRPr spc="7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6681" y="7145680"/>
            <a:ext cx="6419850" cy="1248410"/>
          </a:xfrm>
          <a:custGeom>
            <a:avLst/>
            <a:gdLst/>
            <a:ahLst/>
            <a:cxnLst/>
            <a:rect l="l" t="t" r="r" b="b"/>
            <a:pathLst>
              <a:path w="6419850" h="1248409">
                <a:moveTo>
                  <a:pt x="5782167" y="1248089"/>
                </a:moveTo>
                <a:lnTo>
                  <a:pt x="5668749" y="1247533"/>
                </a:lnTo>
                <a:lnTo>
                  <a:pt x="3304429" y="1246512"/>
                </a:lnTo>
                <a:lnTo>
                  <a:pt x="1678071" y="1245135"/>
                </a:lnTo>
                <a:lnTo>
                  <a:pt x="739242" y="1243926"/>
                </a:lnTo>
                <a:lnTo>
                  <a:pt x="437506" y="1243407"/>
                </a:lnTo>
                <a:lnTo>
                  <a:pt x="376977" y="1240702"/>
                </a:lnTo>
                <a:lnTo>
                  <a:pt x="317769" y="1236533"/>
                </a:lnTo>
                <a:lnTo>
                  <a:pt x="261564" y="1230245"/>
                </a:lnTo>
                <a:lnTo>
                  <a:pt x="210045" y="1221182"/>
                </a:lnTo>
                <a:lnTo>
                  <a:pt x="164893" y="1208688"/>
                </a:lnTo>
                <a:lnTo>
                  <a:pt x="126978" y="1192299"/>
                </a:lnTo>
                <a:lnTo>
                  <a:pt x="94324" y="1167965"/>
                </a:lnTo>
                <a:lnTo>
                  <a:pt x="66782" y="1130510"/>
                </a:lnTo>
                <a:lnTo>
                  <a:pt x="44202" y="1074754"/>
                </a:lnTo>
                <a:lnTo>
                  <a:pt x="26434" y="995519"/>
                </a:lnTo>
                <a:lnTo>
                  <a:pt x="19309" y="945480"/>
                </a:lnTo>
                <a:lnTo>
                  <a:pt x="13331" y="887628"/>
                </a:lnTo>
                <a:lnTo>
                  <a:pt x="8482" y="821319"/>
                </a:lnTo>
                <a:lnTo>
                  <a:pt x="4743" y="745903"/>
                </a:lnTo>
                <a:lnTo>
                  <a:pt x="2095" y="660734"/>
                </a:lnTo>
                <a:lnTo>
                  <a:pt x="520" y="565165"/>
                </a:lnTo>
                <a:lnTo>
                  <a:pt x="0" y="458541"/>
                </a:lnTo>
                <a:lnTo>
                  <a:pt x="1709" y="364307"/>
                </a:lnTo>
                <a:lnTo>
                  <a:pt x="4391" y="288738"/>
                </a:lnTo>
                <a:lnTo>
                  <a:pt x="8353" y="229409"/>
                </a:lnTo>
                <a:lnTo>
                  <a:pt x="13900" y="183894"/>
                </a:lnTo>
                <a:lnTo>
                  <a:pt x="30975" y="124608"/>
                </a:lnTo>
                <a:lnTo>
                  <a:pt x="58064" y="91478"/>
                </a:lnTo>
                <a:lnTo>
                  <a:pt x="124884" y="52894"/>
                </a:lnTo>
                <a:lnTo>
                  <a:pt x="165688" y="38123"/>
                </a:lnTo>
                <a:lnTo>
                  <a:pt x="210663" y="26125"/>
                </a:lnTo>
                <a:lnTo>
                  <a:pt x="259239" y="16716"/>
                </a:lnTo>
                <a:lnTo>
                  <a:pt x="310847" y="9715"/>
                </a:lnTo>
                <a:lnTo>
                  <a:pt x="364917" y="4939"/>
                </a:lnTo>
                <a:lnTo>
                  <a:pt x="420879" y="2208"/>
                </a:lnTo>
                <a:lnTo>
                  <a:pt x="478165" y="1338"/>
                </a:lnTo>
                <a:lnTo>
                  <a:pt x="634148" y="3199"/>
                </a:lnTo>
                <a:lnTo>
                  <a:pt x="1110784" y="3820"/>
                </a:lnTo>
                <a:lnTo>
                  <a:pt x="2290252" y="3199"/>
                </a:lnTo>
                <a:lnTo>
                  <a:pt x="4554731" y="1338"/>
                </a:lnTo>
                <a:lnTo>
                  <a:pt x="5287090" y="0"/>
                </a:lnTo>
                <a:lnTo>
                  <a:pt x="5713764" y="148"/>
                </a:lnTo>
                <a:lnTo>
                  <a:pt x="5912647" y="892"/>
                </a:lnTo>
                <a:lnTo>
                  <a:pt x="5961632" y="1338"/>
                </a:lnTo>
                <a:lnTo>
                  <a:pt x="6018566" y="3688"/>
                </a:lnTo>
                <a:lnTo>
                  <a:pt x="6074525" y="8394"/>
                </a:lnTo>
                <a:lnTo>
                  <a:pt x="6128732" y="15413"/>
                </a:lnTo>
                <a:lnTo>
                  <a:pt x="6180407" y="24704"/>
                </a:lnTo>
                <a:lnTo>
                  <a:pt x="6228773" y="36225"/>
                </a:lnTo>
                <a:lnTo>
                  <a:pt x="6273052" y="49935"/>
                </a:lnTo>
                <a:lnTo>
                  <a:pt x="6312467" y="65791"/>
                </a:lnTo>
                <a:lnTo>
                  <a:pt x="6346238" y="83753"/>
                </a:lnTo>
                <a:lnTo>
                  <a:pt x="6384492" y="118621"/>
                </a:lnTo>
                <a:lnTo>
                  <a:pt x="6407382" y="178948"/>
                </a:lnTo>
                <a:lnTo>
                  <a:pt x="6413980" y="225109"/>
                </a:lnTo>
                <a:lnTo>
                  <a:pt x="6417834" y="285375"/>
                </a:lnTo>
                <a:lnTo>
                  <a:pt x="6419310" y="362328"/>
                </a:lnTo>
                <a:lnTo>
                  <a:pt x="6418775" y="458555"/>
                </a:lnTo>
                <a:lnTo>
                  <a:pt x="6418046" y="548373"/>
                </a:lnTo>
                <a:lnTo>
                  <a:pt x="6415845" y="631084"/>
                </a:lnTo>
                <a:lnTo>
                  <a:pt x="6412155" y="706980"/>
                </a:lnTo>
                <a:lnTo>
                  <a:pt x="6406955" y="776356"/>
                </a:lnTo>
                <a:lnTo>
                  <a:pt x="6400228" y="839503"/>
                </a:lnTo>
                <a:lnTo>
                  <a:pt x="6391955" y="896715"/>
                </a:lnTo>
                <a:lnTo>
                  <a:pt x="6382117" y="948284"/>
                </a:lnTo>
                <a:lnTo>
                  <a:pt x="6370695" y="994505"/>
                </a:lnTo>
                <a:lnTo>
                  <a:pt x="6357670" y="1035669"/>
                </a:lnTo>
                <a:lnTo>
                  <a:pt x="6343023" y="1072070"/>
                </a:lnTo>
                <a:lnTo>
                  <a:pt x="6308791" y="1131754"/>
                </a:lnTo>
                <a:lnTo>
                  <a:pt x="6267848" y="1175901"/>
                </a:lnTo>
                <a:lnTo>
                  <a:pt x="6220043" y="1206854"/>
                </a:lnTo>
                <a:lnTo>
                  <a:pt x="6165227" y="1226959"/>
                </a:lnTo>
                <a:lnTo>
                  <a:pt x="6103249" y="1238557"/>
                </a:lnTo>
                <a:lnTo>
                  <a:pt x="6033959" y="1243995"/>
                </a:lnTo>
                <a:lnTo>
                  <a:pt x="5930534" y="1246652"/>
                </a:lnTo>
                <a:lnTo>
                  <a:pt x="5858016" y="1247906"/>
                </a:lnTo>
                <a:lnTo>
                  <a:pt x="5782167" y="1248089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372" y="7396305"/>
            <a:ext cx="41376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60" dirty="0">
                <a:solidFill>
                  <a:srgbClr val="FFF9EC"/>
                </a:solidFill>
                <a:latin typeface="Arial"/>
                <a:cs typeface="Arial"/>
              </a:rPr>
              <a:t>See </a:t>
            </a:r>
            <a:r>
              <a:rPr sz="4000" spc="-235" dirty="0">
                <a:solidFill>
                  <a:srgbClr val="FFF9EC"/>
                </a:solidFill>
                <a:latin typeface="Arial"/>
                <a:cs typeface="Arial"/>
              </a:rPr>
              <a:t>you </a:t>
            </a:r>
            <a:r>
              <a:rPr sz="4000" spc="95" dirty="0">
                <a:solidFill>
                  <a:srgbClr val="FFF9EC"/>
                </a:solidFill>
                <a:latin typeface="Arial"/>
                <a:cs typeface="Arial"/>
              </a:rPr>
              <a:t>next</a:t>
            </a:r>
            <a:r>
              <a:rPr sz="4000" spc="40" dirty="0">
                <a:solidFill>
                  <a:srgbClr val="FFF9EC"/>
                </a:solidFill>
                <a:latin typeface="Arial"/>
                <a:cs typeface="Arial"/>
              </a:rPr>
              <a:t> </a:t>
            </a:r>
            <a:r>
              <a:rPr sz="4000" spc="-114" dirty="0">
                <a:solidFill>
                  <a:srgbClr val="FFF9EC"/>
                </a:solidFill>
                <a:latin typeface="Arial"/>
                <a:cs typeface="Arial"/>
              </a:rPr>
              <a:t>time!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7925" y="7746396"/>
            <a:ext cx="2506120" cy="1933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39046" y="9082795"/>
            <a:ext cx="494610" cy="485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66437" y="578002"/>
            <a:ext cx="1049020" cy="2118995"/>
          </a:xfrm>
          <a:custGeom>
            <a:avLst/>
            <a:gdLst/>
            <a:ahLst/>
            <a:cxnLst/>
            <a:rect l="l" t="t" r="r" b="b"/>
            <a:pathLst>
              <a:path w="1049019" h="2118995">
                <a:moveTo>
                  <a:pt x="54" y="407877"/>
                </a:moveTo>
                <a:lnTo>
                  <a:pt x="3024" y="415312"/>
                </a:lnTo>
                <a:lnTo>
                  <a:pt x="2818" y="415032"/>
                </a:lnTo>
                <a:lnTo>
                  <a:pt x="1781" y="413760"/>
                </a:lnTo>
                <a:lnTo>
                  <a:pt x="1024" y="412327"/>
                </a:lnTo>
                <a:lnTo>
                  <a:pt x="396" y="410209"/>
                </a:lnTo>
                <a:lnTo>
                  <a:pt x="70" y="408129"/>
                </a:lnTo>
                <a:lnTo>
                  <a:pt x="54" y="407877"/>
                </a:lnTo>
                <a:close/>
              </a:path>
              <a:path w="1049019" h="2118995">
                <a:moveTo>
                  <a:pt x="299850" y="100796"/>
                </a:moveTo>
                <a:lnTo>
                  <a:pt x="300709" y="107181"/>
                </a:lnTo>
                <a:lnTo>
                  <a:pt x="104808" y="505517"/>
                </a:lnTo>
                <a:lnTo>
                  <a:pt x="99730" y="511556"/>
                </a:lnTo>
                <a:lnTo>
                  <a:pt x="92897" y="514244"/>
                </a:lnTo>
                <a:lnTo>
                  <a:pt x="85636" y="513354"/>
                </a:lnTo>
                <a:lnTo>
                  <a:pt x="79276" y="508658"/>
                </a:lnTo>
                <a:lnTo>
                  <a:pt x="3034" y="415574"/>
                </a:lnTo>
                <a:lnTo>
                  <a:pt x="3024" y="415312"/>
                </a:lnTo>
                <a:lnTo>
                  <a:pt x="54" y="407877"/>
                </a:lnTo>
                <a:lnTo>
                  <a:pt x="0" y="407036"/>
                </a:lnTo>
                <a:lnTo>
                  <a:pt x="274" y="404676"/>
                </a:lnTo>
                <a:lnTo>
                  <a:pt x="598" y="403606"/>
                </a:lnTo>
                <a:lnTo>
                  <a:pt x="1226" y="402001"/>
                </a:lnTo>
                <a:lnTo>
                  <a:pt x="1166" y="401523"/>
                </a:lnTo>
                <a:lnTo>
                  <a:pt x="196341" y="8724"/>
                </a:lnTo>
                <a:lnTo>
                  <a:pt x="201428" y="2695"/>
                </a:lnTo>
                <a:lnTo>
                  <a:pt x="208253" y="0"/>
                </a:lnTo>
                <a:lnTo>
                  <a:pt x="215504" y="881"/>
                </a:lnTo>
                <a:lnTo>
                  <a:pt x="221869" y="5585"/>
                </a:lnTo>
                <a:lnTo>
                  <a:pt x="299850" y="100796"/>
                </a:lnTo>
                <a:close/>
              </a:path>
              <a:path w="1049019" h="2118995">
                <a:moveTo>
                  <a:pt x="836076" y="945088"/>
                </a:moveTo>
                <a:lnTo>
                  <a:pt x="872142" y="1059047"/>
                </a:lnTo>
                <a:lnTo>
                  <a:pt x="869148" y="1067155"/>
                </a:lnTo>
                <a:lnTo>
                  <a:pt x="510479" y="1221891"/>
                </a:lnTo>
                <a:lnTo>
                  <a:pt x="500499" y="1218126"/>
                </a:lnTo>
                <a:lnTo>
                  <a:pt x="461341" y="1094401"/>
                </a:lnTo>
                <a:lnTo>
                  <a:pt x="461317" y="1092718"/>
                </a:lnTo>
                <a:lnTo>
                  <a:pt x="461356" y="1091064"/>
                </a:lnTo>
                <a:lnTo>
                  <a:pt x="461334" y="1090906"/>
                </a:lnTo>
                <a:lnTo>
                  <a:pt x="461361" y="1090010"/>
                </a:lnTo>
                <a:lnTo>
                  <a:pt x="461474" y="1089255"/>
                </a:lnTo>
                <a:lnTo>
                  <a:pt x="461635" y="1088489"/>
                </a:lnTo>
                <a:lnTo>
                  <a:pt x="462136" y="1083780"/>
                </a:lnTo>
                <a:lnTo>
                  <a:pt x="464591" y="1079291"/>
                </a:lnTo>
                <a:lnTo>
                  <a:pt x="821702" y="927433"/>
                </a:lnTo>
                <a:lnTo>
                  <a:pt x="830297" y="930626"/>
                </a:lnTo>
                <a:lnTo>
                  <a:pt x="836076" y="945088"/>
                </a:lnTo>
                <a:close/>
              </a:path>
              <a:path w="1049019" h="2118995">
                <a:moveTo>
                  <a:pt x="1044538" y="1978281"/>
                </a:moveTo>
                <a:lnTo>
                  <a:pt x="1048720" y="2102310"/>
                </a:lnTo>
                <a:lnTo>
                  <a:pt x="1047627" y="2109242"/>
                </a:lnTo>
                <a:lnTo>
                  <a:pt x="1044132" y="2114533"/>
                </a:lnTo>
                <a:lnTo>
                  <a:pt x="1038679" y="2117803"/>
                </a:lnTo>
                <a:lnTo>
                  <a:pt x="1031714" y="2118670"/>
                </a:lnTo>
                <a:lnTo>
                  <a:pt x="657217" y="2095886"/>
                </a:lnTo>
                <a:lnTo>
                  <a:pt x="656592" y="2095483"/>
                </a:lnTo>
                <a:lnTo>
                  <a:pt x="655474" y="2095239"/>
                </a:lnTo>
                <a:lnTo>
                  <a:pt x="655216" y="2095145"/>
                </a:lnTo>
                <a:lnTo>
                  <a:pt x="653455" y="2094642"/>
                </a:lnTo>
                <a:lnTo>
                  <a:pt x="652107" y="2094129"/>
                </a:lnTo>
                <a:lnTo>
                  <a:pt x="651013" y="2093329"/>
                </a:lnTo>
                <a:lnTo>
                  <a:pt x="650548" y="2093020"/>
                </a:lnTo>
                <a:lnTo>
                  <a:pt x="650202" y="2092583"/>
                </a:lnTo>
                <a:lnTo>
                  <a:pt x="649780" y="2092208"/>
                </a:lnTo>
                <a:lnTo>
                  <a:pt x="648289" y="2090761"/>
                </a:lnTo>
                <a:lnTo>
                  <a:pt x="647736" y="2089800"/>
                </a:lnTo>
                <a:lnTo>
                  <a:pt x="647196" y="2088957"/>
                </a:lnTo>
                <a:lnTo>
                  <a:pt x="646478" y="2086614"/>
                </a:lnTo>
                <a:lnTo>
                  <a:pt x="646373" y="2086203"/>
                </a:lnTo>
                <a:lnTo>
                  <a:pt x="646217" y="2085723"/>
                </a:lnTo>
                <a:lnTo>
                  <a:pt x="645986" y="2084394"/>
                </a:lnTo>
                <a:lnTo>
                  <a:pt x="645600" y="2083428"/>
                </a:lnTo>
                <a:lnTo>
                  <a:pt x="641539" y="1962969"/>
                </a:lnTo>
                <a:lnTo>
                  <a:pt x="642632" y="1956046"/>
                </a:lnTo>
                <a:lnTo>
                  <a:pt x="646127" y="1950741"/>
                </a:lnTo>
                <a:lnTo>
                  <a:pt x="651580" y="1947460"/>
                </a:lnTo>
                <a:lnTo>
                  <a:pt x="658546" y="1946611"/>
                </a:lnTo>
                <a:lnTo>
                  <a:pt x="1038315" y="1971705"/>
                </a:lnTo>
                <a:lnTo>
                  <a:pt x="1044538" y="1978281"/>
                </a:lnTo>
                <a:close/>
              </a:path>
              <a:path w="1049019" h="2118995">
                <a:moveTo>
                  <a:pt x="645600" y="2083428"/>
                </a:moveTo>
                <a:lnTo>
                  <a:pt x="645986" y="2084394"/>
                </a:lnTo>
                <a:lnTo>
                  <a:pt x="645612" y="2083793"/>
                </a:lnTo>
                <a:lnTo>
                  <a:pt x="645600" y="2083428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6327" y="780458"/>
            <a:ext cx="1122680" cy="1115060"/>
          </a:xfrm>
          <a:custGeom>
            <a:avLst/>
            <a:gdLst/>
            <a:ahLst/>
            <a:cxnLst/>
            <a:rect l="l" t="t" r="r" b="b"/>
            <a:pathLst>
              <a:path w="1122680" h="1115060">
                <a:moveTo>
                  <a:pt x="795225" y="433523"/>
                </a:moveTo>
                <a:lnTo>
                  <a:pt x="487285" y="350039"/>
                </a:lnTo>
                <a:lnTo>
                  <a:pt x="486863" y="4170"/>
                </a:lnTo>
                <a:lnTo>
                  <a:pt x="487363" y="3131"/>
                </a:lnTo>
                <a:lnTo>
                  <a:pt x="488041" y="2281"/>
                </a:lnTo>
                <a:lnTo>
                  <a:pt x="488900" y="963"/>
                </a:lnTo>
                <a:lnTo>
                  <a:pt x="490288" y="0"/>
                </a:lnTo>
                <a:lnTo>
                  <a:pt x="630300" y="1832"/>
                </a:lnTo>
                <a:lnTo>
                  <a:pt x="632744" y="4269"/>
                </a:lnTo>
                <a:lnTo>
                  <a:pt x="632823" y="7904"/>
                </a:lnTo>
                <a:lnTo>
                  <a:pt x="632793" y="8541"/>
                </a:lnTo>
                <a:lnTo>
                  <a:pt x="632850" y="9158"/>
                </a:lnTo>
                <a:lnTo>
                  <a:pt x="633500" y="19816"/>
                </a:lnTo>
                <a:lnTo>
                  <a:pt x="633687" y="30567"/>
                </a:lnTo>
                <a:lnTo>
                  <a:pt x="633692" y="41768"/>
                </a:lnTo>
                <a:lnTo>
                  <a:pt x="633781" y="52011"/>
                </a:lnTo>
                <a:lnTo>
                  <a:pt x="640752" y="372954"/>
                </a:lnTo>
                <a:lnTo>
                  <a:pt x="809432" y="418684"/>
                </a:lnTo>
                <a:lnTo>
                  <a:pt x="795225" y="433523"/>
                </a:lnTo>
                <a:close/>
              </a:path>
              <a:path w="1122680" h="1115060">
                <a:moveTo>
                  <a:pt x="809432" y="418684"/>
                </a:moveTo>
                <a:lnTo>
                  <a:pt x="640752" y="372954"/>
                </a:lnTo>
                <a:lnTo>
                  <a:pt x="903534" y="109531"/>
                </a:lnTo>
                <a:lnTo>
                  <a:pt x="904780" y="109128"/>
                </a:lnTo>
                <a:lnTo>
                  <a:pt x="906095" y="109099"/>
                </a:lnTo>
                <a:lnTo>
                  <a:pt x="906287" y="109070"/>
                </a:lnTo>
                <a:lnTo>
                  <a:pt x="906472" y="109078"/>
                </a:lnTo>
                <a:lnTo>
                  <a:pt x="906823" y="109152"/>
                </a:lnTo>
                <a:lnTo>
                  <a:pt x="907986" y="109226"/>
                </a:lnTo>
                <a:lnTo>
                  <a:pt x="909166" y="109632"/>
                </a:lnTo>
                <a:lnTo>
                  <a:pt x="1006505" y="209548"/>
                </a:lnTo>
                <a:lnTo>
                  <a:pt x="1006373" y="213000"/>
                </a:lnTo>
                <a:lnTo>
                  <a:pt x="1003874" y="215607"/>
                </a:lnTo>
                <a:lnTo>
                  <a:pt x="1003402" y="216035"/>
                </a:lnTo>
                <a:lnTo>
                  <a:pt x="1003007" y="216512"/>
                </a:lnTo>
                <a:lnTo>
                  <a:pt x="995921" y="224502"/>
                </a:lnTo>
                <a:lnTo>
                  <a:pt x="988453" y="232237"/>
                </a:lnTo>
                <a:lnTo>
                  <a:pt x="980852" y="239849"/>
                </a:lnTo>
                <a:lnTo>
                  <a:pt x="973365" y="247473"/>
                </a:lnTo>
                <a:lnTo>
                  <a:pt x="809432" y="418684"/>
                </a:lnTo>
                <a:close/>
              </a:path>
              <a:path w="1122680" h="1115060">
                <a:moveTo>
                  <a:pt x="1925" y="600982"/>
                </a:moveTo>
                <a:lnTo>
                  <a:pt x="0" y="599342"/>
                </a:lnTo>
                <a:lnTo>
                  <a:pt x="9654" y="461082"/>
                </a:lnTo>
                <a:lnTo>
                  <a:pt x="10504" y="457945"/>
                </a:lnTo>
                <a:lnTo>
                  <a:pt x="11969" y="456065"/>
                </a:lnTo>
                <a:lnTo>
                  <a:pt x="15720" y="456196"/>
                </a:lnTo>
                <a:lnTo>
                  <a:pt x="16358" y="456272"/>
                </a:lnTo>
                <a:lnTo>
                  <a:pt x="16975" y="456240"/>
                </a:lnTo>
                <a:lnTo>
                  <a:pt x="27632" y="456098"/>
                </a:lnTo>
                <a:lnTo>
                  <a:pt x="38395" y="456532"/>
                </a:lnTo>
                <a:lnTo>
                  <a:pt x="49157" y="457193"/>
                </a:lnTo>
                <a:lnTo>
                  <a:pt x="59811" y="457737"/>
                </a:lnTo>
                <a:lnTo>
                  <a:pt x="388548" y="469222"/>
                </a:lnTo>
                <a:lnTo>
                  <a:pt x="140071" y="191558"/>
                </a:lnTo>
                <a:lnTo>
                  <a:pt x="139604" y="190502"/>
                </a:lnTo>
                <a:lnTo>
                  <a:pt x="138448" y="188598"/>
                </a:lnTo>
                <a:lnTo>
                  <a:pt x="138370" y="186174"/>
                </a:lnTo>
                <a:lnTo>
                  <a:pt x="244604" y="93810"/>
                </a:lnTo>
                <a:lnTo>
                  <a:pt x="248080" y="93514"/>
                </a:lnTo>
                <a:lnTo>
                  <a:pt x="250623" y="96242"/>
                </a:lnTo>
                <a:lnTo>
                  <a:pt x="251022" y="96745"/>
                </a:lnTo>
                <a:lnTo>
                  <a:pt x="251480" y="97160"/>
                </a:lnTo>
                <a:lnTo>
                  <a:pt x="259109" y="104605"/>
                </a:lnTo>
                <a:lnTo>
                  <a:pt x="266413" y="112520"/>
                </a:lnTo>
                <a:lnTo>
                  <a:pt x="273558" y="120592"/>
                </a:lnTo>
                <a:lnTo>
                  <a:pt x="280711" y="128509"/>
                </a:lnTo>
                <a:lnTo>
                  <a:pt x="487285" y="350039"/>
                </a:lnTo>
                <a:lnTo>
                  <a:pt x="795225" y="433523"/>
                </a:lnTo>
                <a:lnTo>
                  <a:pt x="748987" y="481813"/>
                </a:lnTo>
                <a:lnTo>
                  <a:pt x="1115865" y="581275"/>
                </a:lnTo>
                <a:lnTo>
                  <a:pt x="1109845" y="660049"/>
                </a:lnTo>
                <a:lnTo>
                  <a:pt x="1107709" y="662938"/>
                </a:lnTo>
                <a:lnTo>
                  <a:pt x="1103953" y="662730"/>
                </a:lnTo>
                <a:lnTo>
                  <a:pt x="1103311" y="662637"/>
                </a:lnTo>
                <a:lnTo>
                  <a:pt x="1102701" y="662661"/>
                </a:lnTo>
                <a:lnTo>
                  <a:pt x="1092038" y="662619"/>
                </a:lnTo>
                <a:lnTo>
                  <a:pt x="1081266" y="661960"/>
                </a:lnTo>
                <a:lnTo>
                  <a:pt x="1070500" y="661058"/>
                </a:lnTo>
                <a:lnTo>
                  <a:pt x="1059856" y="660284"/>
                </a:lnTo>
                <a:lnTo>
                  <a:pt x="761130" y="643711"/>
                </a:lnTo>
                <a:lnTo>
                  <a:pt x="860695" y="750484"/>
                </a:lnTo>
                <a:lnTo>
                  <a:pt x="391135" y="623184"/>
                </a:lnTo>
                <a:lnTo>
                  <a:pt x="5669" y="601801"/>
                </a:lnTo>
                <a:lnTo>
                  <a:pt x="4210" y="601405"/>
                </a:lnTo>
                <a:lnTo>
                  <a:pt x="1925" y="600982"/>
                </a:lnTo>
                <a:close/>
              </a:path>
              <a:path w="1122680" h="1115060">
                <a:moveTo>
                  <a:pt x="1115865" y="581275"/>
                </a:moveTo>
                <a:lnTo>
                  <a:pt x="748987" y="481813"/>
                </a:lnTo>
                <a:lnTo>
                  <a:pt x="1119305" y="494750"/>
                </a:lnTo>
                <a:lnTo>
                  <a:pt x="1122299" y="497095"/>
                </a:lnTo>
                <a:lnTo>
                  <a:pt x="1115865" y="581275"/>
                </a:lnTo>
                <a:close/>
              </a:path>
              <a:path w="1122680" h="1115060">
                <a:moveTo>
                  <a:pt x="236329" y="1013239"/>
                </a:moveTo>
                <a:lnTo>
                  <a:pt x="123042" y="895411"/>
                </a:lnTo>
                <a:lnTo>
                  <a:pt x="123068" y="891908"/>
                </a:lnTo>
                <a:lnTo>
                  <a:pt x="125630" y="889338"/>
                </a:lnTo>
                <a:lnTo>
                  <a:pt x="126112" y="888921"/>
                </a:lnTo>
                <a:lnTo>
                  <a:pt x="126518" y="888445"/>
                </a:lnTo>
                <a:lnTo>
                  <a:pt x="133744" y="880577"/>
                </a:lnTo>
                <a:lnTo>
                  <a:pt x="141384" y="872989"/>
                </a:lnTo>
                <a:lnTo>
                  <a:pt x="149167" y="865536"/>
                </a:lnTo>
                <a:lnTo>
                  <a:pt x="156821" y="858072"/>
                </a:lnTo>
                <a:lnTo>
                  <a:pt x="391135" y="623184"/>
                </a:lnTo>
                <a:lnTo>
                  <a:pt x="860695" y="750484"/>
                </a:lnTo>
                <a:lnTo>
                  <a:pt x="944709" y="840581"/>
                </a:lnTo>
                <a:lnTo>
                  <a:pt x="649170" y="760459"/>
                </a:lnTo>
                <a:lnTo>
                  <a:pt x="649999" y="798603"/>
                </a:lnTo>
                <a:lnTo>
                  <a:pt x="487779" y="754625"/>
                </a:lnTo>
                <a:lnTo>
                  <a:pt x="240065" y="1013338"/>
                </a:lnTo>
                <a:lnTo>
                  <a:pt x="236329" y="1013239"/>
                </a:lnTo>
                <a:close/>
              </a:path>
              <a:path w="1122680" h="1115060">
                <a:moveTo>
                  <a:pt x="876480" y="1014475"/>
                </a:moveTo>
                <a:lnTo>
                  <a:pt x="873984" y="1011677"/>
                </a:lnTo>
                <a:lnTo>
                  <a:pt x="873600" y="1011171"/>
                </a:lnTo>
                <a:lnTo>
                  <a:pt x="873148" y="1010747"/>
                </a:lnTo>
                <a:lnTo>
                  <a:pt x="865646" y="1003166"/>
                </a:lnTo>
                <a:lnTo>
                  <a:pt x="858495" y="995087"/>
                </a:lnTo>
                <a:lnTo>
                  <a:pt x="851515" y="986844"/>
                </a:lnTo>
                <a:lnTo>
                  <a:pt x="844527" y="978770"/>
                </a:lnTo>
                <a:lnTo>
                  <a:pt x="649170" y="760459"/>
                </a:lnTo>
                <a:lnTo>
                  <a:pt x="944709" y="840581"/>
                </a:lnTo>
                <a:lnTo>
                  <a:pt x="1003742" y="903889"/>
                </a:lnTo>
                <a:lnTo>
                  <a:pt x="1004058" y="907649"/>
                </a:lnTo>
                <a:lnTo>
                  <a:pt x="880018" y="1014072"/>
                </a:lnTo>
                <a:lnTo>
                  <a:pt x="876480" y="1014475"/>
                </a:lnTo>
                <a:close/>
              </a:path>
              <a:path w="1122680" h="1115060">
                <a:moveTo>
                  <a:pt x="5164" y="601773"/>
                </a:moveTo>
                <a:lnTo>
                  <a:pt x="4700" y="601571"/>
                </a:lnTo>
                <a:lnTo>
                  <a:pt x="4210" y="601405"/>
                </a:lnTo>
                <a:lnTo>
                  <a:pt x="5669" y="601801"/>
                </a:lnTo>
                <a:lnTo>
                  <a:pt x="5164" y="601773"/>
                </a:lnTo>
                <a:close/>
              </a:path>
              <a:path w="1122680" h="1115060">
                <a:moveTo>
                  <a:pt x="490769" y="1111510"/>
                </a:moveTo>
                <a:lnTo>
                  <a:pt x="488213" y="1109108"/>
                </a:lnTo>
                <a:lnTo>
                  <a:pt x="488207" y="1105458"/>
                </a:lnTo>
                <a:lnTo>
                  <a:pt x="488254" y="1104822"/>
                </a:lnTo>
                <a:lnTo>
                  <a:pt x="488205" y="1104205"/>
                </a:lnTo>
                <a:lnTo>
                  <a:pt x="487739" y="1093530"/>
                </a:lnTo>
                <a:lnTo>
                  <a:pt x="487777" y="1082757"/>
                </a:lnTo>
                <a:lnTo>
                  <a:pt x="488016" y="1071979"/>
                </a:lnTo>
                <a:lnTo>
                  <a:pt x="488155" y="1061288"/>
                </a:lnTo>
                <a:lnTo>
                  <a:pt x="487779" y="754625"/>
                </a:lnTo>
                <a:lnTo>
                  <a:pt x="649999" y="798603"/>
                </a:lnTo>
                <a:lnTo>
                  <a:pt x="656807" y="1112056"/>
                </a:lnTo>
                <a:lnTo>
                  <a:pt x="654192" y="1114721"/>
                </a:lnTo>
                <a:lnTo>
                  <a:pt x="490769" y="1111510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7899" y="8454088"/>
            <a:ext cx="868044" cy="926465"/>
          </a:xfrm>
          <a:custGeom>
            <a:avLst/>
            <a:gdLst/>
            <a:ahLst/>
            <a:cxnLst/>
            <a:rect l="l" t="t" r="r" b="b"/>
            <a:pathLst>
              <a:path w="868044" h="926465">
                <a:moveTo>
                  <a:pt x="855963" y="854816"/>
                </a:moveTo>
                <a:lnTo>
                  <a:pt x="857360" y="855672"/>
                </a:lnTo>
                <a:lnTo>
                  <a:pt x="867954" y="922784"/>
                </a:lnTo>
                <a:lnTo>
                  <a:pt x="866944" y="924394"/>
                </a:lnTo>
                <a:lnTo>
                  <a:pt x="865486" y="924518"/>
                </a:lnTo>
                <a:lnTo>
                  <a:pt x="828581" y="926412"/>
                </a:lnTo>
                <a:lnTo>
                  <a:pt x="791652" y="925829"/>
                </a:lnTo>
                <a:lnTo>
                  <a:pt x="718321" y="917156"/>
                </a:lnTo>
                <a:lnTo>
                  <a:pt x="668345" y="905250"/>
                </a:lnTo>
                <a:lnTo>
                  <a:pt x="619735" y="888710"/>
                </a:lnTo>
                <a:lnTo>
                  <a:pt x="572899" y="867695"/>
                </a:lnTo>
                <a:lnTo>
                  <a:pt x="528241" y="842363"/>
                </a:lnTo>
                <a:lnTo>
                  <a:pt x="501475" y="823601"/>
                </a:lnTo>
                <a:lnTo>
                  <a:pt x="747161" y="851339"/>
                </a:lnTo>
                <a:lnTo>
                  <a:pt x="800698" y="856278"/>
                </a:lnTo>
                <a:lnTo>
                  <a:pt x="854501" y="854940"/>
                </a:lnTo>
                <a:lnTo>
                  <a:pt x="855963" y="854816"/>
                </a:lnTo>
                <a:close/>
              </a:path>
              <a:path w="868044" h="926465">
                <a:moveTo>
                  <a:pt x="621618" y="2677"/>
                </a:moveTo>
                <a:lnTo>
                  <a:pt x="677227" y="22694"/>
                </a:lnTo>
                <a:lnTo>
                  <a:pt x="710994" y="51865"/>
                </a:lnTo>
                <a:lnTo>
                  <a:pt x="734621" y="95687"/>
                </a:lnTo>
                <a:lnTo>
                  <a:pt x="746907" y="169339"/>
                </a:lnTo>
                <a:lnTo>
                  <a:pt x="745535" y="209110"/>
                </a:lnTo>
                <a:lnTo>
                  <a:pt x="739662" y="248568"/>
                </a:lnTo>
                <a:lnTo>
                  <a:pt x="730027" y="287132"/>
                </a:lnTo>
                <a:lnTo>
                  <a:pt x="717236" y="324080"/>
                </a:lnTo>
                <a:lnTo>
                  <a:pt x="701262" y="359760"/>
                </a:lnTo>
                <a:lnTo>
                  <a:pt x="682271" y="393933"/>
                </a:lnTo>
                <a:lnTo>
                  <a:pt x="660430" y="426361"/>
                </a:lnTo>
                <a:lnTo>
                  <a:pt x="635187" y="457622"/>
                </a:lnTo>
                <a:lnTo>
                  <a:pt x="607223" y="486547"/>
                </a:lnTo>
                <a:lnTo>
                  <a:pt x="576719" y="512759"/>
                </a:lnTo>
                <a:lnTo>
                  <a:pt x="543858" y="535882"/>
                </a:lnTo>
                <a:lnTo>
                  <a:pt x="509130" y="555364"/>
                </a:lnTo>
                <a:lnTo>
                  <a:pt x="472928" y="571184"/>
                </a:lnTo>
                <a:lnTo>
                  <a:pt x="435292" y="583587"/>
                </a:lnTo>
                <a:lnTo>
                  <a:pt x="396634" y="592660"/>
                </a:lnTo>
                <a:lnTo>
                  <a:pt x="411766" y="621952"/>
                </a:lnTo>
                <a:lnTo>
                  <a:pt x="447869" y="677030"/>
                </a:lnTo>
                <a:lnTo>
                  <a:pt x="506873" y="740171"/>
                </a:lnTo>
                <a:lnTo>
                  <a:pt x="549089" y="773082"/>
                </a:lnTo>
                <a:lnTo>
                  <a:pt x="594834" y="800912"/>
                </a:lnTo>
                <a:lnTo>
                  <a:pt x="643438" y="823384"/>
                </a:lnTo>
                <a:lnTo>
                  <a:pt x="694527" y="840312"/>
                </a:lnTo>
                <a:lnTo>
                  <a:pt x="747161" y="851339"/>
                </a:lnTo>
                <a:lnTo>
                  <a:pt x="501475" y="823601"/>
                </a:lnTo>
                <a:lnTo>
                  <a:pt x="445195" y="777573"/>
                </a:lnTo>
                <a:lnTo>
                  <a:pt x="408139" y="738368"/>
                </a:lnTo>
                <a:lnTo>
                  <a:pt x="375282" y="695639"/>
                </a:lnTo>
                <a:lnTo>
                  <a:pt x="346900" y="649764"/>
                </a:lnTo>
                <a:lnTo>
                  <a:pt x="323274" y="601124"/>
                </a:lnTo>
                <a:lnTo>
                  <a:pt x="97132" y="575592"/>
                </a:lnTo>
                <a:lnTo>
                  <a:pt x="51240" y="563420"/>
                </a:lnTo>
                <a:lnTo>
                  <a:pt x="1935" y="548231"/>
                </a:lnTo>
                <a:lnTo>
                  <a:pt x="543" y="547775"/>
                </a:lnTo>
                <a:lnTo>
                  <a:pt x="0" y="546250"/>
                </a:lnTo>
                <a:lnTo>
                  <a:pt x="73" y="545596"/>
                </a:lnTo>
                <a:lnTo>
                  <a:pt x="16928" y="503574"/>
                </a:lnTo>
                <a:lnTo>
                  <a:pt x="245730" y="529405"/>
                </a:lnTo>
                <a:lnTo>
                  <a:pt x="299476" y="531694"/>
                </a:lnTo>
                <a:lnTo>
                  <a:pt x="297041" y="522321"/>
                </a:lnTo>
                <a:lnTo>
                  <a:pt x="296046" y="518222"/>
                </a:lnTo>
                <a:lnTo>
                  <a:pt x="371080" y="526694"/>
                </a:lnTo>
                <a:lnTo>
                  <a:pt x="378367" y="525545"/>
                </a:lnTo>
                <a:lnTo>
                  <a:pt x="439747" y="509006"/>
                </a:lnTo>
                <a:lnTo>
                  <a:pt x="484087" y="489031"/>
                </a:lnTo>
                <a:lnTo>
                  <a:pt x="525260" y="463135"/>
                </a:lnTo>
                <a:lnTo>
                  <a:pt x="562666" y="431700"/>
                </a:lnTo>
                <a:lnTo>
                  <a:pt x="597588" y="392971"/>
                </a:lnTo>
                <a:lnTo>
                  <a:pt x="626961" y="349664"/>
                </a:lnTo>
                <a:lnTo>
                  <a:pt x="650038" y="302724"/>
                </a:lnTo>
                <a:lnTo>
                  <a:pt x="666069" y="253094"/>
                </a:lnTo>
                <a:lnTo>
                  <a:pt x="674358" y="204063"/>
                </a:lnTo>
                <a:lnTo>
                  <a:pt x="675891" y="176786"/>
                </a:lnTo>
                <a:lnTo>
                  <a:pt x="674981" y="151223"/>
                </a:lnTo>
                <a:lnTo>
                  <a:pt x="664413" y="109089"/>
                </a:lnTo>
                <a:lnTo>
                  <a:pt x="635110" y="77919"/>
                </a:lnTo>
                <a:lnTo>
                  <a:pt x="441605" y="50837"/>
                </a:lnTo>
                <a:lnTo>
                  <a:pt x="471754" y="31048"/>
                </a:lnTo>
                <a:lnTo>
                  <a:pt x="515444" y="12021"/>
                </a:lnTo>
                <a:lnTo>
                  <a:pt x="562317" y="1548"/>
                </a:lnTo>
                <a:lnTo>
                  <a:pt x="591973" y="0"/>
                </a:lnTo>
                <a:lnTo>
                  <a:pt x="621618" y="2677"/>
                </a:lnTo>
                <a:close/>
              </a:path>
              <a:path w="868044" h="926465">
                <a:moveTo>
                  <a:pt x="97132" y="575592"/>
                </a:moveTo>
                <a:lnTo>
                  <a:pt x="323274" y="601124"/>
                </a:lnTo>
                <a:lnTo>
                  <a:pt x="305954" y="601662"/>
                </a:lnTo>
                <a:lnTo>
                  <a:pt x="288629" y="601740"/>
                </a:lnTo>
                <a:lnTo>
                  <a:pt x="202623" y="595638"/>
                </a:lnTo>
                <a:lnTo>
                  <a:pt x="151656" y="587543"/>
                </a:lnTo>
                <a:lnTo>
                  <a:pt x="101171" y="576663"/>
                </a:lnTo>
                <a:lnTo>
                  <a:pt x="97132" y="575592"/>
                </a:lnTo>
                <a:close/>
              </a:path>
              <a:path w="868044" h="926465">
                <a:moveTo>
                  <a:pt x="26765" y="482398"/>
                </a:moveTo>
                <a:lnTo>
                  <a:pt x="72292" y="496415"/>
                </a:lnTo>
                <a:lnTo>
                  <a:pt x="139377" y="513320"/>
                </a:lnTo>
                <a:lnTo>
                  <a:pt x="192306" y="523109"/>
                </a:lnTo>
                <a:lnTo>
                  <a:pt x="245730" y="529405"/>
                </a:lnTo>
                <a:lnTo>
                  <a:pt x="16928" y="503574"/>
                </a:lnTo>
                <a:lnTo>
                  <a:pt x="25209" y="482928"/>
                </a:lnTo>
                <a:lnTo>
                  <a:pt x="26765" y="482398"/>
                </a:lnTo>
                <a:close/>
              </a:path>
              <a:path w="868044" h="926465">
                <a:moveTo>
                  <a:pt x="441605" y="50837"/>
                </a:moveTo>
                <a:lnTo>
                  <a:pt x="595046" y="68161"/>
                </a:lnTo>
                <a:lnTo>
                  <a:pt x="574155" y="69485"/>
                </a:lnTo>
                <a:lnTo>
                  <a:pt x="553797" y="73619"/>
                </a:lnTo>
                <a:lnTo>
                  <a:pt x="514165" y="88371"/>
                </a:lnTo>
                <a:lnTo>
                  <a:pt x="478061" y="110395"/>
                </a:lnTo>
                <a:lnTo>
                  <a:pt x="441774" y="143271"/>
                </a:lnTo>
                <a:lnTo>
                  <a:pt x="411789" y="181741"/>
                </a:lnTo>
                <a:lnTo>
                  <a:pt x="387851" y="224406"/>
                </a:lnTo>
                <a:lnTo>
                  <a:pt x="369705" y="269867"/>
                </a:lnTo>
                <a:lnTo>
                  <a:pt x="358534" y="312279"/>
                </a:lnTo>
                <a:lnTo>
                  <a:pt x="350933" y="377000"/>
                </a:lnTo>
                <a:lnTo>
                  <a:pt x="352065" y="427513"/>
                </a:lnTo>
                <a:lnTo>
                  <a:pt x="358910" y="477611"/>
                </a:lnTo>
                <a:lnTo>
                  <a:pt x="371080" y="526694"/>
                </a:lnTo>
                <a:lnTo>
                  <a:pt x="296046" y="518222"/>
                </a:lnTo>
                <a:lnTo>
                  <a:pt x="283735" y="446159"/>
                </a:lnTo>
                <a:lnTo>
                  <a:pt x="281204" y="397894"/>
                </a:lnTo>
                <a:lnTo>
                  <a:pt x="283222" y="349646"/>
                </a:lnTo>
                <a:lnTo>
                  <a:pt x="289897" y="301884"/>
                </a:lnTo>
                <a:lnTo>
                  <a:pt x="301337" y="255075"/>
                </a:lnTo>
                <a:lnTo>
                  <a:pt x="317647" y="209689"/>
                </a:lnTo>
                <a:lnTo>
                  <a:pt x="338936" y="166194"/>
                </a:lnTo>
                <a:lnTo>
                  <a:pt x="364853" y="126184"/>
                </a:lnTo>
                <a:lnTo>
                  <a:pt x="395944" y="89465"/>
                </a:lnTo>
                <a:lnTo>
                  <a:pt x="431752" y="57304"/>
                </a:lnTo>
                <a:lnTo>
                  <a:pt x="441605" y="50837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241930" y="9066202"/>
            <a:ext cx="946785" cy="901700"/>
            <a:chOff x="7241930" y="9066202"/>
            <a:chExt cx="946785" cy="901700"/>
          </a:xfrm>
        </p:grpSpPr>
        <p:sp>
          <p:nvSpPr>
            <p:cNvPr id="12" name="object 12"/>
            <p:cNvSpPr/>
            <p:nvPr/>
          </p:nvSpPr>
          <p:spPr>
            <a:xfrm>
              <a:off x="7241930" y="9066202"/>
              <a:ext cx="946785" cy="901700"/>
            </a:xfrm>
            <a:custGeom>
              <a:avLst/>
              <a:gdLst/>
              <a:ahLst/>
              <a:cxnLst/>
              <a:rect l="l" t="t" r="r" b="b"/>
              <a:pathLst>
                <a:path w="946784" h="901700">
                  <a:moveTo>
                    <a:pt x="197408" y="863655"/>
                  </a:moveTo>
                  <a:lnTo>
                    <a:pt x="175637" y="843302"/>
                  </a:lnTo>
                  <a:lnTo>
                    <a:pt x="157765" y="819630"/>
                  </a:lnTo>
                  <a:lnTo>
                    <a:pt x="145335" y="792735"/>
                  </a:lnTo>
                  <a:lnTo>
                    <a:pt x="139788" y="748008"/>
                  </a:lnTo>
                  <a:lnTo>
                    <a:pt x="147250" y="704006"/>
                  </a:lnTo>
                  <a:lnTo>
                    <a:pt x="161406" y="660686"/>
                  </a:lnTo>
                  <a:lnTo>
                    <a:pt x="175943" y="618006"/>
                  </a:lnTo>
                  <a:lnTo>
                    <a:pt x="139092" y="610844"/>
                  </a:lnTo>
                  <a:lnTo>
                    <a:pt x="74091" y="574949"/>
                  </a:lnTo>
                  <a:lnTo>
                    <a:pt x="27741" y="520295"/>
                  </a:lnTo>
                  <a:lnTo>
                    <a:pt x="3348" y="456395"/>
                  </a:lnTo>
                  <a:lnTo>
                    <a:pt x="0" y="422199"/>
                  </a:lnTo>
                  <a:lnTo>
                    <a:pt x="661" y="405785"/>
                  </a:lnTo>
                  <a:lnTo>
                    <a:pt x="13800" y="357632"/>
                  </a:lnTo>
                  <a:lnTo>
                    <a:pt x="43176" y="321385"/>
                  </a:lnTo>
                  <a:lnTo>
                    <a:pt x="86830" y="294126"/>
                  </a:lnTo>
                  <a:lnTo>
                    <a:pt x="156302" y="273921"/>
                  </a:lnTo>
                  <a:lnTo>
                    <a:pt x="226133" y="270045"/>
                  </a:lnTo>
                  <a:lnTo>
                    <a:pt x="260258" y="273122"/>
                  </a:lnTo>
                  <a:lnTo>
                    <a:pt x="293671" y="280054"/>
                  </a:lnTo>
                  <a:lnTo>
                    <a:pt x="325587" y="291239"/>
                  </a:lnTo>
                  <a:lnTo>
                    <a:pt x="319999" y="273812"/>
                  </a:lnTo>
                  <a:lnTo>
                    <a:pt x="307654" y="220730"/>
                  </a:lnTo>
                  <a:lnTo>
                    <a:pt x="303199" y="179266"/>
                  </a:lnTo>
                  <a:lnTo>
                    <a:pt x="303232" y="158502"/>
                  </a:lnTo>
                  <a:lnTo>
                    <a:pt x="315888" y="105771"/>
                  </a:lnTo>
                  <a:lnTo>
                    <a:pt x="345622" y="61971"/>
                  </a:lnTo>
                  <a:lnTo>
                    <a:pt x="387628" y="24668"/>
                  </a:lnTo>
                  <a:lnTo>
                    <a:pt x="457365" y="0"/>
                  </a:lnTo>
                  <a:lnTo>
                    <a:pt x="494204" y="294"/>
                  </a:lnTo>
                  <a:lnTo>
                    <a:pt x="543645" y="15793"/>
                  </a:lnTo>
                  <a:lnTo>
                    <a:pt x="582792" y="37758"/>
                  </a:lnTo>
                  <a:lnTo>
                    <a:pt x="613980" y="59881"/>
                  </a:lnTo>
                  <a:lnTo>
                    <a:pt x="640296" y="87918"/>
                  </a:lnTo>
                  <a:lnTo>
                    <a:pt x="670204" y="149133"/>
                  </a:lnTo>
                  <a:lnTo>
                    <a:pt x="686350" y="215730"/>
                  </a:lnTo>
                  <a:lnTo>
                    <a:pt x="717424" y="203177"/>
                  </a:lnTo>
                  <a:lnTo>
                    <a:pt x="749562" y="192480"/>
                  </a:lnTo>
                  <a:lnTo>
                    <a:pt x="782489" y="184914"/>
                  </a:lnTo>
                  <a:lnTo>
                    <a:pt x="815931" y="181757"/>
                  </a:lnTo>
                  <a:lnTo>
                    <a:pt x="844771" y="184289"/>
                  </a:lnTo>
                  <a:lnTo>
                    <a:pt x="895852" y="207432"/>
                  </a:lnTo>
                  <a:lnTo>
                    <a:pt x="931523" y="257458"/>
                  </a:lnTo>
                  <a:lnTo>
                    <a:pt x="945753" y="323130"/>
                  </a:lnTo>
                  <a:lnTo>
                    <a:pt x="946547" y="356245"/>
                  </a:lnTo>
                  <a:lnTo>
                    <a:pt x="944247" y="386549"/>
                  </a:lnTo>
                  <a:lnTo>
                    <a:pt x="928620" y="445128"/>
                  </a:lnTo>
                  <a:lnTo>
                    <a:pt x="895237" y="498232"/>
                  </a:lnTo>
                  <a:lnTo>
                    <a:pt x="845963" y="539824"/>
                  </a:lnTo>
                  <a:lnTo>
                    <a:pt x="817450" y="555729"/>
                  </a:lnTo>
                  <a:lnTo>
                    <a:pt x="842873" y="581506"/>
                  </a:lnTo>
                  <a:lnTo>
                    <a:pt x="862613" y="611746"/>
                  </a:lnTo>
                  <a:lnTo>
                    <a:pt x="876165" y="645248"/>
                  </a:lnTo>
                  <a:lnTo>
                    <a:pt x="883028" y="680815"/>
                  </a:lnTo>
                  <a:lnTo>
                    <a:pt x="883014" y="715855"/>
                  </a:lnTo>
                  <a:lnTo>
                    <a:pt x="863039" y="781519"/>
                  </a:lnTo>
                  <a:lnTo>
                    <a:pt x="820734" y="834469"/>
                  </a:lnTo>
                  <a:lnTo>
                    <a:pt x="763616" y="868096"/>
                  </a:lnTo>
                  <a:lnTo>
                    <a:pt x="680478" y="880362"/>
                  </a:lnTo>
                  <a:lnTo>
                    <a:pt x="630154" y="874088"/>
                  </a:lnTo>
                  <a:lnTo>
                    <a:pt x="580716" y="860618"/>
                  </a:lnTo>
                  <a:lnTo>
                    <a:pt x="532675" y="842514"/>
                  </a:lnTo>
                  <a:lnTo>
                    <a:pt x="486540" y="822336"/>
                  </a:lnTo>
                  <a:lnTo>
                    <a:pt x="485375" y="822073"/>
                  </a:lnTo>
                  <a:lnTo>
                    <a:pt x="484894" y="820979"/>
                  </a:lnTo>
                  <a:lnTo>
                    <a:pt x="484824" y="820225"/>
                  </a:lnTo>
                  <a:lnTo>
                    <a:pt x="473318" y="823286"/>
                  </a:lnTo>
                  <a:lnTo>
                    <a:pt x="473799" y="824379"/>
                  </a:lnTo>
                  <a:lnTo>
                    <a:pt x="473527" y="825549"/>
                  </a:lnTo>
                  <a:lnTo>
                    <a:pt x="472843" y="826379"/>
                  </a:lnTo>
                  <a:lnTo>
                    <a:pt x="415784" y="871941"/>
                  </a:lnTo>
                  <a:lnTo>
                    <a:pt x="347436" y="897231"/>
                  </a:lnTo>
                  <a:lnTo>
                    <a:pt x="315260" y="901670"/>
                  </a:lnTo>
                  <a:lnTo>
                    <a:pt x="282734" y="900793"/>
                  </a:lnTo>
                  <a:lnTo>
                    <a:pt x="251085" y="893975"/>
                  </a:lnTo>
                  <a:lnTo>
                    <a:pt x="221538" y="880595"/>
                  </a:lnTo>
                  <a:lnTo>
                    <a:pt x="197408" y="863655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0372" y="9337882"/>
              <a:ext cx="427355" cy="418465"/>
            </a:xfrm>
            <a:custGeom>
              <a:avLst/>
              <a:gdLst/>
              <a:ahLst/>
              <a:cxnLst/>
              <a:rect l="l" t="t" r="r" b="b"/>
              <a:pathLst>
                <a:path w="427354" h="418465">
                  <a:moveTo>
                    <a:pt x="87392" y="363079"/>
                  </a:moveTo>
                  <a:lnTo>
                    <a:pt x="55503" y="331787"/>
                  </a:lnTo>
                  <a:lnTo>
                    <a:pt x="29739" y="295437"/>
                  </a:lnTo>
                  <a:lnTo>
                    <a:pt x="11180" y="255096"/>
                  </a:lnTo>
                  <a:lnTo>
                    <a:pt x="906" y="211828"/>
                  </a:lnTo>
                  <a:lnTo>
                    <a:pt x="0" y="166697"/>
                  </a:lnTo>
                  <a:lnTo>
                    <a:pt x="5444" y="135957"/>
                  </a:lnTo>
                  <a:lnTo>
                    <a:pt x="31322" y="79249"/>
                  </a:lnTo>
                  <a:lnTo>
                    <a:pt x="74892" y="34961"/>
                  </a:lnTo>
                  <a:lnTo>
                    <a:pt x="130202" y="8117"/>
                  </a:lnTo>
                  <a:lnTo>
                    <a:pt x="205933" y="0"/>
                  </a:lnTo>
                  <a:lnTo>
                    <a:pt x="250446" y="7917"/>
                  </a:lnTo>
                  <a:lnTo>
                    <a:pt x="292670" y="24206"/>
                  </a:lnTo>
                  <a:lnTo>
                    <a:pt x="331338" y="47957"/>
                  </a:lnTo>
                  <a:lnTo>
                    <a:pt x="365182" y="78262"/>
                  </a:lnTo>
                  <a:lnTo>
                    <a:pt x="392936" y="114212"/>
                  </a:lnTo>
                  <a:lnTo>
                    <a:pt x="415351" y="159965"/>
                  </a:lnTo>
                  <a:lnTo>
                    <a:pt x="426975" y="209235"/>
                  </a:lnTo>
                  <a:lnTo>
                    <a:pt x="426856" y="259431"/>
                  </a:lnTo>
                  <a:lnTo>
                    <a:pt x="414041" y="307963"/>
                  </a:lnTo>
                  <a:lnTo>
                    <a:pt x="387581" y="352242"/>
                  </a:lnTo>
                  <a:lnTo>
                    <a:pt x="322376" y="401848"/>
                  </a:lnTo>
                  <a:lnTo>
                    <a:pt x="273363" y="416384"/>
                  </a:lnTo>
                  <a:lnTo>
                    <a:pt x="222145" y="418335"/>
                  </a:lnTo>
                  <a:lnTo>
                    <a:pt x="171529" y="408644"/>
                  </a:lnTo>
                  <a:lnTo>
                    <a:pt x="124323" y="388251"/>
                  </a:lnTo>
                  <a:lnTo>
                    <a:pt x="87392" y="363079"/>
                  </a:lnTo>
                  <a:close/>
                </a:path>
              </a:pathLst>
            </a:custGeom>
            <a:solidFill>
              <a:srgbClr val="FFD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431251" y="4877321"/>
            <a:ext cx="711835" cy="806450"/>
            <a:chOff x="16431251" y="4877321"/>
            <a:chExt cx="711835" cy="806450"/>
          </a:xfrm>
        </p:grpSpPr>
        <p:sp>
          <p:nvSpPr>
            <p:cNvPr id="15" name="object 15"/>
            <p:cNvSpPr/>
            <p:nvPr/>
          </p:nvSpPr>
          <p:spPr>
            <a:xfrm>
              <a:off x="16431248" y="4877333"/>
              <a:ext cx="690245" cy="806450"/>
            </a:xfrm>
            <a:custGeom>
              <a:avLst/>
              <a:gdLst/>
              <a:ahLst/>
              <a:cxnLst/>
              <a:rect l="l" t="t" r="r" b="b"/>
              <a:pathLst>
                <a:path w="690244" h="806450">
                  <a:moveTo>
                    <a:pt x="665607" y="357517"/>
                  </a:moveTo>
                  <a:lnTo>
                    <a:pt x="558812" y="353593"/>
                  </a:lnTo>
                  <a:lnTo>
                    <a:pt x="471944" y="342519"/>
                  </a:lnTo>
                  <a:lnTo>
                    <a:pt x="404241" y="319925"/>
                  </a:lnTo>
                  <a:lnTo>
                    <a:pt x="365937" y="293636"/>
                  </a:lnTo>
                  <a:lnTo>
                    <a:pt x="336689" y="258267"/>
                  </a:lnTo>
                  <a:lnTo>
                    <a:pt x="301625" y="189890"/>
                  </a:lnTo>
                  <a:lnTo>
                    <a:pt x="245922" y="64566"/>
                  </a:lnTo>
                  <a:lnTo>
                    <a:pt x="247027" y="102323"/>
                  </a:lnTo>
                  <a:lnTo>
                    <a:pt x="246494" y="190182"/>
                  </a:lnTo>
                  <a:lnTo>
                    <a:pt x="238556" y="290017"/>
                  </a:lnTo>
                  <a:lnTo>
                    <a:pt x="217462" y="363664"/>
                  </a:lnTo>
                  <a:lnTo>
                    <a:pt x="191871" y="401904"/>
                  </a:lnTo>
                  <a:lnTo>
                    <a:pt x="160680" y="430237"/>
                  </a:lnTo>
                  <a:lnTo>
                    <a:pt x="103517" y="462724"/>
                  </a:lnTo>
                  <a:lnTo>
                    <a:pt x="0" y="513397"/>
                  </a:lnTo>
                  <a:lnTo>
                    <a:pt x="31864" y="513702"/>
                  </a:lnTo>
                  <a:lnTo>
                    <a:pt x="106781" y="517334"/>
                  </a:lnTo>
                  <a:lnTo>
                    <a:pt x="193636" y="528396"/>
                  </a:lnTo>
                  <a:lnTo>
                    <a:pt x="261340" y="551002"/>
                  </a:lnTo>
                  <a:lnTo>
                    <a:pt x="299643" y="577291"/>
                  </a:lnTo>
                  <a:lnTo>
                    <a:pt x="328891" y="612648"/>
                  </a:lnTo>
                  <a:lnTo>
                    <a:pt x="363956" y="681024"/>
                  </a:lnTo>
                  <a:lnTo>
                    <a:pt x="419658" y="806348"/>
                  </a:lnTo>
                  <a:lnTo>
                    <a:pt x="418553" y="768591"/>
                  </a:lnTo>
                  <a:lnTo>
                    <a:pt x="419087" y="680732"/>
                  </a:lnTo>
                  <a:lnTo>
                    <a:pt x="427024" y="580910"/>
                  </a:lnTo>
                  <a:lnTo>
                    <a:pt x="448119" y="507250"/>
                  </a:lnTo>
                  <a:lnTo>
                    <a:pt x="473710" y="469023"/>
                  </a:lnTo>
                  <a:lnTo>
                    <a:pt x="504901" y="440677"/>
                  </a:lnTo>
                  <a:lnTo>
                    <a:pt x="562063" y="408190"/>
                  </a:lnTo>
                  <a:lnTo>
                    <a:pt x="665607" y="357517"/>
                  </a:lnTo>
                  <a:close/>
                </a:path>
                <a:path w="690244" h="806450">
                  <a:moveTo>
                    <a:pt x="689889" y="117436"/>
                  </a:moveTo>
                  <a:lnTo>
                    <a:pt x="647077" y="115862"/>
                  </a:lnTo>
                  <a:lnTo>
                    <a:pt x="585114" y="102362"/>
                  </a:lnTo>
                  <a:lnTo>
                    <a:pt x="543979" y="50241"/>
                  </a:lnTo>
                  <a:lnTo>
                    <a:pt x="521639" y="0"/>
                  </a:lnTo>
                  <a:lnTo>
                    <a:pt x="522084" y="15138"/>
                  </a:lnTo>
                  <a:lnTo>
                    <a:pt x="518693" y="90373"/>
                  </a:lnTo>
                  <a:lnTo>
                    <a:pt x="499973" y="135229"/>
                  </a:lnTo>
                  <a:lnTo>
                    <a:pt x="464553" y="159613"/>
                  </a:lnTo>
                  <a:lnTo>
                    <a:pt x="423037" y="179933"/>
                  </a:lnTo>
                  <a:lnTo>
                    <a:pt x="435825" y="180047"/>
                  </a:lnTo>
                  <a:lnTo>
                    <a:pt x="500684" y="185940"/>
                  </a:lnTo>
                  <a:lnTo>
                    <a:pt x="543179" y="205549"/>
                  </a:lnTo>
                  <a:lnTo>
                    <a:pt x="568960" y="247129"/>
                  </a:lnTo>
                  <a:lnTo>
                    <a:pt x="591286" y="297383"/>
                  </a:lnTo>
                  <a:lnTo>
                    <a:pt x="590854" y="282244"/>
                  </a:lnTo>
                  <a:lnTo>
                    <a:pt x="594245" y="206997"/>
                  </a:lnTo>
                  <a:lnTo>
                    <a:pt x="612965" y="162140"/>
                  </a:lnTo>
                  <a:lnTo>
                    <a:pt x="648385" y="137756"/>
                  </a:lnTo>
                  <a:lnTo>
                    <a:pt x="689889" y="117436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55854" y="5364689"/>
              <a:ext cx="187182" cy="208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544894" y="5209727"/>
              <a:ext cx="444500" cy="283845"/>
            </a:xfrm>
            <a:custGeom>
              <a:avLst/>
              <a:gdLst/>
              <a:ahLst/>
              <a:cxnLst/>
              <a:rect l="l" t="t" r="r" b="b"/>
              <a:pathLst>
                <a:path w="444500" h="283845">
                  <a:moveTo>
                    <a:pt x="204726" y="283226"/>
                  </a:moveTo>
                  <a:lnTo>
                    <a:pt x="199042" y="274852"/>
                  </a:lnTo>
                  <a:lnTo>
                    <a:pt x="193357" y="266811"/>
                  </a:lnTo>
                  <a:lnTo>
                    <a:pt x="187684" y="259148"/>
                  </a:lnTo>
                  <a:lnTo>
                    <a:pt x="182038" y="251906"/>
                  </a:lnTo>
                  <a:lnTo>
                    <a:pt x="185681" y="244583"/>
                  </a:lnTo>
                  <a:lnTo>
                    <a:pt x="200464" y="208437"/>
                  </a:lnTo>
                  <a:lnTo>
                    <a:pt x="212498" y="165409"/>
                  </a:lnTo>
                  <a:lnTo>
                    <a:pt x="201571" y="184384"/>
                  </a:lnTo>
                  <a:lnTo>
                    <a:pt x="191719" y="203878"/>
                  </a:lnTo>
                  <a:lnTo>
                    <a:pt x="183061" y="223858"/>
                  </a:lnTo>
                  <a:lnTo>
                    <a:pt x="175718" y="244293"/>
                  </a:lnTo>
                  <a:lnTo>
                    <a:pt x="168489" y="236300"/>
                  </a:lnTo>
                  <a:lnTo>
                    <a:pt x="145343" y="217197"/>
                  </a:lnTo>
                  <a:lnTo>
                    <a:pt x="153664" y="196412"/>
                  </a:lnTo>
                  <a:lnTo>
                    <a:pt x="173666" y="156338"/>
                  </a:lnTo>
                  <a:lnTo>
                    <a:pt x="200335" y="114382"/>
                  </a:lnTo>
                  <a:lnTo>
                    <a:pt x="216724" y="92441"/>
                  </a:lnTo>
                  <a:lnTo>
                    <a:pt x="213980" y="79637"/>
                  </a:lnTo>
                  <a:lnTo>
                    <a:pt x="209176" y="67472"/>
                  </a:lnTo>
                  <a:lnTo>
                    <a:pt x="201995" y="56715"/>
                  </a:lnTo>
                  <a:lnTo>
                    <a:pt x="192118" y="48135"/>
                  </a:lnTo>
                  <a:lnTo>
                    <a:pt x="178773" y="43036"/>
                  </a:lnTo>
                  <a:lnTo>
                    <a:pt x="165229" y="43469"/>
                  </a:lnTo>
                  <a:lnTo>
                    <a:pt x="126366" y="65183"/>
                  </a:lnTo>
                  <a:lnTo>
                    <a:pt x="90987" y="100745"/>
                  </a:lnTo>
                  <a:lnTo>
                    <a:pt x="58754" y="140840"/>
                  </a:lnTo>
                  <a:lnTo>
                    <a:pt x="32357" y="179667"/>
                  </a:lnTo>
                  <a:lnTo>
                    <a:pt x="27037" y="188109"/>
                  </a:lnTo>
                  <a:lnTo>
                    <a:pt x="20243" y="187377"/>
                  </a:lnTo>
                  <a:lnTo>
                    <a:pt x="13463" y="186698"/>
                  </a:lnTo>
                  <a:lnTo>
                    <a:pt x="6711" y="186068"/>
                  </a:lnTo>
                  <a:lnTo>
                    <a:pt x="0" y="185486"/>
                  </a:lnTo>
                  <a:lnTo>
                    <a:pt x="14064" y="161612"/>
                  </a:lnTo>
                  <a:lnTo>
                    <a:pt x="45263" y="115838"/>
                  </a:lnTo>
                  <a:lnTo>
                    <a:pt x="74845" y="79094"/>
                  </a:lnTo>
                  <a:lnTo>
                    <a:pt x="102035" y="50446"/>
                  </a:lnTo>
                  <a:lnTo>
                    <a:pt x="133369" y="26028"/>
                  </a:lnTo>
                  <a:lnTo>
                    <a:pt x="170535" y="13482"/>
                  </a:lnTo>
                  <a:lnTo>
                    <a:pt x="190644" y="15211"/>
                  </a:lnTo>
                  <a:lnTo>
                    <a:pt x="232402" y="45878"/>
                  </a:lnTo>
                  <a:lnTo>
                    <a:pt x="241261" y="62662"/>
                  </a:lnTo>
                  <a:lnTo>
                    <a:pt x="250091" y="52756"/>
                  </a:lnTo>
                  <a:lnTo>
                    <a:pt x="278786" y="25296"/>
                  </a:lnTo>
                  <a:lnTo>
                    <a:pt x="318567" y="0"/>
                  </a:lnTo>
                  <a:lnTo>
                    <a:pt x="340893" y="6326"/>
                  </a:lnTo>
                  <a:lnTo>
                    <a:pt x="365632" y="11494"/>
                  </a:lnTo>
                  <a:lnTo>
                    <a:pt x="391902" y="15619"/>
                  </a:lnTo>
                  <a:lnTo>
                    <a:pt x="418820" y="18819"/>
                  </a:lnTo>
                  <a:lnTo>
                    <a:pt x="429320" y="33387"/>
                  </a:lnTo>
                  <a:lnTo>
                    <a:pt x="436912" y="49502"/>
                  </a:lnTo>
                  <a:lnTo>
                    <a:pt x="441779" y="66692"/>
                  </a:lnTo>
                  <a:lnTo>
                    <a:pt x="444106" y="84483"/>
                  </a:lnTo>
                  <a:lnTo>
                    <a:pt x="433177" y="91319"/>
                  </a:lnTo>
                  <a:lnTo>
                    <a:pt x="422301" y="98338"/>
                  </a:lnTo>
                  <a:lnTo>
                    <a:pt x="411569" y="105507"/>
                  </a:lnTo>
                  <a:lnTo>
                    <a:pt x="401071" y="112796"/>
                  </a:lnTo>
                  <a:lnTo>
                    <a:pt x="402528" y="104986"/>
                  </a:lnTo>
                  <a:lnTo>
                    <a:pt x="403328" y="97092"/>
                  </a:lnTo>
                  <a:lnTo>
                    <a:pt x="403308" y="89106"/>
                  </a:lnTo>
                  <a:lnTo>
                    <a:pt x="402992" y="82825"/>
                  </a:lnTo>
                  <a:lnTo>
                    <a:pt x="387277" y="44230"/>
                  </a:lnTo>
                  <a:lnTo>
                    <a:pt x="360497" y="30335"/>
                  </a:lnTo>
                  <a:lnTo>
                    <a:pt x="353746" y="30693"/>
                  </a:lnTo>
                  <a:lnTo>
                    <a:pt x="307858" y="52391"/>
                  </a:lnTo>
                  <a:lnTo>
                    <a:pt x="275130" y="83439"/>
                  </a:lnTo>
                  <a:lnTo>
                    <a:pt x="249977" y="112527"/>
                  </a:lnTo>
                  <a:lnTo>
                    <a:pt x="249911" y="120192"/>
                  </a:lnTo>
                  <a:lnTo>
                    <a:pt x="249602" y="127852"/>
                  </a:lnTo>
                  <a:lnTo>
                    <a:pt x="242867" y="179594"/>
                  </a:lnTo>
                  <a:lnTo>
                    <a:pt x="220920" y="249959"/>
                  </a:lnTo>
                  <a:lnTo>
                    <a:pt x="204726" y="283226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215195" y="4846757"/>
            <a:ext cx="1576705" cy="1809750"/>
          </a:xfrm>
          <a:custGeom>
            <a:avLst/>
            <a:gdLst/>
            <a:ahLst/>
            <a:cxnLst/>
            <a:rect l="l" t="t" r="r" b="b"/>
            <a:pathLst>
              <a:path w="1576705" h="1809750">
                <a:moveTo>
                  <a:pt x="1575052" y="1353087"/>
                </a:moveTo>
                <a:lnTo>
                  <a:pt x="1569675" y="1347155"/>
                </a:lnTo>
                <a:lnTo>
                  <a:pt x="1569967" y="1347346"/>
                </a:lnTo>
                <a:lnTo>
                  <a:pt x="1571381" y="1348176"/>
                </a:lnTo>
                <a:lnTo>
                  <a:pt x="1572591" y="1349255"/>
                </a:lnTo>
                <a:lnTo>
                  <a:pt x="1573918" y="1351021"/>
                </a:lnTo>
                <a:lnTo>
                  <a:pt x="1574949" y="1352857"/>
                </a:lnTo>
                <a:lnTo>
                  <a:pt x="1575052" y="1353087"/>
                </a:lnTo>
                <a:close/>
              </a:path>
              <a:path w="1576705" h="1809750">
                <a:moveTo>
                  <a:pt x="1401141" y="1745429"/>
                </a:moveTo>
                <a:lnTo>
                  <a:pt x="1442827" y="1298100"/>
                </a:lnTo>
                <a:lnTo>
                  <a:pt x="1458063" y="1284070"/>
                </a:lnTo>
                <a:lnTo>
                  <a:pt x="1465662" y="1286254"/>
                </a:lnTo>
                <a:lnTo>
                  <a:pt x="1569574" y="1346913"/>
                </a:lnTo>
                <a:lnTo>
                  <a:pt x="1569675" y="1347155"/>
                </a:lnTo>
                <a:lnTo>
                  <a:pt x="1575052" y="1353087"/>
                </a:lnTo>
                <a:lnTo>
                  <a:pt x="1575396" y="1353857"/>
                </a:lnTo>
                <a:lnTo>
                  <a:pt x="1575961" y="1356165"/>
                </a:lnTo>
                <a:lnTo>
                  <a:pt x="1576030" y="1357280"/>
                </a:lnTo>
                <a:lnTo>
                  <a:pt x="1576002" y="1359004"/>
                </a:lnTo>
                <a:lnTo>
                  <a:pt x="1576225" y="1359431"/>
                </a:lnTo>
                <a:lnTo>
                  <a:pt x="1530256" y="1795631"/>
                </a:lnTo>
                <a:lnTo>
                  <a:pt x="1527590" y="1803056"/>
                </a:lnTo>
                <a:lnTo>
                  <a:pt x="1522134" y="1807962"/>
                </a:lnTo>
                <a:lnTo>
                  <a:pt x="1515030" y="1809664"/>
                </a:lnTo>
                <a:lnTo>
                  <a:pt x="1507425" y="1807474"/>
                </a:lnTo>
                <a:lnTo>
                  <a:pt x="1401141" y="1745429"/>
                </a:lnTo>
                <a:close/>
              </a:path>
              <a:path w="1576705" h="1809750">
                <a:moveTo>
                  <a:pt x="614621" y="1152627"/>
                </a:moveTo>
                <a:lnTo>
                  <a:pt x="604316" y="1141258"/>
                </a:lnTo>
                <a:lnTo>
                  <a:pt x="530647" y="1046855"/>
                </a:lnTo>
                <a:lnTo>
                  <a:pt x="530626" y="1038213"/>
                </a:lnTo>
                <a:lnTo>
                  <a:pt x="812834" y="768128"/>
                </a:lnTo>
                <a:lnTo>
                  <a:pt x="823500" y="768178"/>
                </a:lnTo>
                <a:lnTo>
                  <a:pt x="903340" y="870485"/>
                </a:lnTo>
                <a:lnTo>
                  <a:pt x="903949" y="872054"/>
                </a:lnTo>
                <a:lnTo>
                  <a:pt x="904490" y="873618"/>
                </a:lnTo>
                <a:lnTo>
                  <a:pt x="904565" y="873758"/>
                </a:lnTo>
                <a:lnTo>
                  <a:pt x="904853" y="874607"/>
                </a:lnTo>
                <a:lnTo>
                  <a:pt x="905010" y="875354"/>
                </a:lnTo>
                <a:lnTo>
                  <a:pt x="905126" y="876128"/>
                </a:lnTo>
                <a:lnTo>
                  <a:pt x="906299" y="880716"/>
                </a:lnTo>
                <a:lnTo>
                  <a:pt x="905563" y="885780"/>
                </a:lnTo>
                <a:lnTo>
                  <a:pt x="623812" y="1152623"/>
                </a:lnTo>
                <a:lnTo>
                  <a:pt x="614621" y="1152627"/>
                </a:lnTo>
                <a:close/>
              </a:path>
              <a:path w="1576705" h="1809750">
                <a:moveTo>
                  <a:pt x="48558" y="245418"/>
                </a:moveTo>
                <a:lnTo>
                  <a:pt x="1392" y="130630"/>
                </a:lnTo>
                <a:lnTo>
                  <a:pt x="0" y="123752"/>
                </a:lnTo>
                <a:lnTo>
                  <a:pt x="1430" y="117575"/>
                </a:lnTo>
                <a:lnTo>
                  <a:pt x="5401" y="112609"/>
                </a:lnTo>
                <a:lnTo>
                  <a:pt x="11627" y="109368"/>
                </a:lnTo>
                <a:lnTo>
                  <a:pt x="370566" y="145"/>
                </a:lnTo>
                <a:lnTo>
                  <a:pt x="371292" y="305"/>
                </a:lnTo>
                <a:lnTo>
                  <a:pt x="372426" y="144"/>
                </a:lnTo>
                <a:lnTo>
                  <a:pt x="372700" y="142"/>
                </a:lnTo>
                <a:lnTo>
                  <a:pt x="374525" y="0"/>
                </a:lnTo>
                <a:lnTo>
                  <a:pt x="375968" y="10"/>
                </a:lnTo>
                <a:lnTo>
                  <a:pt x="377272" y="378"/>
                </a:lnTo>
                <a:lnTo>
                  <a:pt x="377815" y="506"/>
                </a:lnTo>
                <a:lnTo>
                  <a:pt x="378293" y="795"/>
                </a:lnTo>
                <a:lnTo>
                  <a:pt x="378818" y="999"/>
                </a:lnTo>
                <a:lnTo>
                  <a:pt x="380721" y="1836"/>
                </a:lnTo>
                <a:lnTo>
                  <a:pt x="381574" y="2543"/>
                </a:lnTo>
                <a:lnTo>
                  <a:pt x="382374" y="3145"/>
                </a:lnTo>
                <a:lnTo>
                  <a:pt x="383864" y="5091"/>
                </a:lnTo>
                <a:lnTo>
                  <a:pt x="384106" y="5439"/>
                </a:lnTo>
                <a:lnTo>
                  <a:pt x="384420" y="5835"/>
                </a:lnTo>
                <a:lnTo>
                  <a:pt x="385100" y="7000"/>
                </a:lnTo>
                <a:lnTo>
                  <a:pt x="385798" y="7770"/>
                </a:lnTo>
                <a:lnTo>
                  <a:pt x="431605" y="119255"/>
                </a:lnTo>
                <a:lnTo>
                  <a:pt x="56683" y="249412"/>
                </a:lnTo>
                <a:lnTo>
                  <a:pt x="48558" y="245418"/>
                </a:lnTo>
                <a:close/>
              </a:path>
              <a:path w="1576705" h="1809750">
                <a:moveTo>
                  <a:pt x="385798" y="7770"/>
                </a:moveTo>
                <a:lnTo>
                  <a:pt x="385100" y="7000"/>
                </a:lnTo>
                <a:lnTo>
                  <a:pt x="385659" y="7433"/>
                </a:lnTo>
                <a:lnTo>
                  <a:pt x="385798" y="7770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9800" y="0"/>
            <a:ext cx="6663055" cy="2549525"/>
            <a:chOff x="5821479" y="1030513"/>
            <a:chExt cx="6663055" cy="2549525"/>
          </a:xfrm>
        </p:grpSpPr>
        <p:sp>
          <p:nvSpPr>
            <p:cNvPr id="3" name="object 3"/>
            <p:cNvSpPr/>
            <p:nvPr/>
          </p:nvSpPr>
          <p:spPr>
            <a:xfrm>
              <a:off x="6066484" y="1268548"/>
              <a:ext cx="6234430" cy="2311400"/>
            </a:xfrm>
            <a:custGeom>
              <a:avLst/>
              <a:gdLst/>
              <a:ahLst/>
              <a:cxnLst/>
              <a:rect l="l" t="t" r="r" b="b"/>
              <a:pathLst>
                <a:path w="6234430" h="2311400">
                  <a:moveTo>
                    <a:pt x="3808630" y="12699"/>
                  </a:moveTo>
                  <a:lnTo>
                    <a:pt x="2385785" y="12699"/>
                  </a:lnTo>
                  <a:lnTo>
                    <a:pt x="2436681" y="0"/>
                  </a:lnTo>
                  <a:lnTo>
                    <a:pt x="3757923" y="0"/>
                  </a:lnTo>
                  <a:lnTo>
                    <a:pt x="3808630" y="12699"/>
                  </a:lnTo>
                  <a:close/>
                </a:path>
                <a:path w="6234430" h="2311400">
                  <a:moveTo>
                    <a:pt x="4112796" y="25399"/>
                  </a:moveTo>
                  <a:lnTo>
                    <a:pt x="2080496" y="25399"/>
                  </a:lnTo>
                  <a:lnTo>
                    <a:pt x="2131366" y="12699"/>
                  </a:lnTo>
                  <a:lnTo>
                    <a:pt x="4062111" y="12699"/>
                  </a:lnTo>
                  <a:lnTo>
                    <a:pt x="4112796" y="25399"/>
                  </a:lnTo>
                  <a:close/>
                </a:path>
                <a:path w="6234430" h="2311400">
                  <a:moveTo>
                    <a:pt x="4315483" y="38099"/>
                  </a:moveTo>
                  <a:lnTo>
                    <a:pt x="1877072" y="38099"/>
                  </a:lnTo>
                  <a:lnTo>
                    <a:pt x="1927920" y="25399"/>
                  </a:lnTo>
                  <a:lnTo>
                    <a:pt x="4264819" y="25399"/>
                  </a:lnTo>
                  <a:lnTo>
                    <a:pt x="4315483" y="38099"/>
                  </a:lnTo>
                  <a:close/>
                </a:path>
                <a:path w="6234430" h="2311400">
                  <a:moveTo>
                    <a:pt x="4518078" y="50799"/>
                  </a:moveTo>
                  <a:lnTo>
                    <a:pt x="1673747" y="50799"/>
                  </a:lnTo>
                  <a:lnTo>
                    <a:pt x="1724569" y="38099"/>
                  </a:lnTo>
                  <a:lnTo>
                    <a:pt x="4467439" y="38099"/>
                  </a:lnTo>
                  <a:lnTo>
                    <a:pt x="4518078" y="50799"/>
                  </a:lnTo>
                  <a:close/>
                </a:path>
                <a:path w="6234430" h="2311400">
                  <a:moveTo>
                    <a:pt x="4669954" y="63499"/>
                  </a:moveTo>
                  <a:lnTo>
                    <a:pt x="1521328" y="63499"/>
                  </a:lnTo>
                  <a:lnTo>
                    <a:pt x="1572127" y="50799"/>
                  </a:lnTo>
                  <a:lnTo>
                    <a:pt x="4619336" y="50799"/>
                  </a:lnTo>
                  <a:lnTo>
                    <a:pt x="4669954" y="63499"/>
                  </a:lnTo>
                  <a:close/>
                </a:path>
                <a:path w="6234430" h="2311400">
                  <a:moveTo>
                    <a:pt x="4821762" y="76199"/>
                  </a:moveTo>
                  <a:lnTo>
                    <a:pt x="1368978" y="76199"/>
                  </a:lnTo>
                  <a:lnTo>
                    <a:pt x="1419753" y="63499"/>
                  </a:lnTo>
                  <a:lnTo>
                    <a:pt x="4771167" y="63499"/>
                  </a:lnTo>
                  <a:lnTo>
                    <a:pt x="4821762" y="76199"/>
                  </a:lnTo>
                  <a:close/>
                </a:path>
                <a:path w="6234430" h="2311400">
                  <a:moveTo>
                    <a:pt x="4973494" y="88899"/>
                  </a:moveTo>
                  <a:lnTo>
                    <a:pt x="1267454" y="88899"/>
                  </a:lnTo>
                  <a:lnTo>
                    <a:pt x="1318211" y="76199"/>
                  </a:lnTo>
                  <a:lnTo>
                    <a:pt x="4922925" y="76199"/>
                  </a:lnTo>
                  <a:lnTo>
                    <a:pt x="4973494" y="88899"/>
                  </a:lnTo>
                  <a:close/>
                </a:path>
                <a:path w="6234430" h="2311400">
                  <a:moveTo>
                    <a:pt x="5074603" y="101599"/>
                  </a:moveTo>
                  <a:lnTo>
                    <a:pt x="1115235" y="101599"/>
                  </a:lnTo>
                  <a:lnTo>
                    <a:pt x="1165965" y="88899"/>
                  </a:lnTo>
                  <a:lnTo>
                    <a:pt x="5024053" y="88899"/>
                  </a:lnTo>
                  <a:lnTo>
                    <a:pt x="5074603" y="101599"/>
                  </a:lnTo>
                  <a:close/>
                </a:path>
                <a:path w="6234430" h="2311400">
                  <a:moveTo>
                    <a:pt x="5175673" y="114299"/>
                  </a:moveTo>
                  <a:lnTo>
                    <a:pt x="1013804" y="114299"/>
                  </a:lnTo>
                  <a:lnTo>
                    <a:pt x="1064514" y="101599"/>
                  </a:lnTo>
                  <a:lnTo>
                    <a:pt x="5125143" y="101599"/>
                  </a:lnTo>
                  <a:lnTo>
                    <a:pt x="5175673" y="114299"/>
                  </a:lnTo>
                  <a:close/>
                </a:path>
                <a:path w="6234430" h="2311400">
                  <a:moveTo>
                    <a:pt x="5327201" y="126999"/>
                  </a:moveTo>
                  <a:lnTo>
                    <a:pt x="912413" y="126999"/>
                  </a:lnTo>
                  <a:lnTo>
                    <a:pt x="963103" y="114299"/>
                  </a:lnTo>
                  <a:lnTo>
                    <a:pt x="5276702" y="114299"/>
                  </a:lnTo>
                  <a:lnTo>
                    <a:pt x="5327201" y="126999"/>
                  </a:lnTo>
                  <a:close/>
                </a:path>
                <a:path w="6234430" h="2311400">
                  <a:moveTo>
                    <a:pt x="5428164" y="139699"/>
                  </a:moveTo>
                  <a:lnTo>
                    <a:pt x="760407" y="139699"/>
                  </a:lnTo>
                  <a:lnTo>
                    <a:pt x="811065" y="126999"/>
                  </a:lnTo>
                  <a:lnTo>
                    <a:pt x="5377688" y="126999"/>
                  </a:lnTo>
                  <a:lnTo>
                    <a:pt x="5428164" y="139699"/>
                  </a:lnTo>
                  <a:close/>
                </a:path>
                <a:path w="6234430" h="2311400">
                  <a:moveTo>
                    <a:pt x="5529081" y="152399"/>
                  </a:moveTo>
                  <a:lnTo>
                    <a:pt x="659126" y="152399"/>
                  </a:lnTo>
                  <a:lnTo>
                    <a:pt x="709761" y="139699"/>
                  </a:lnTo>
                  <a:lnTo>
                    <a:pt x="5478629" y="139699"/>
                  </a:lnTo>
                  <a:lnTo>
                    <a:pt x="5529081" y="152399"/>
                  </a:lnTo>
                  <a:close/>
                </a:path>
                <a:path w="6234430" h="2311400">
                  <a:moveTo>
                    <a:pt x="5781158" y="190499"/>
                  </a:moveTo>
                  <a:lnTo>
                    <a:pt x="406134" y="190499"/>
                  </a:lnTo>
                  <a:lnTo>
                    <a:pt x="456707" y="177799"/>
                  </a:lnTo>
                  <a:lnTo>
                    <a:pt x="507294" y="177799"/>
                  </a:lnTo>
                  <a:lnTo>
                    <a:pt x="608503" y="152399"/>
                  </a:lnTo>
                  <a:lnTo>
                    <a:pt x="5579522" y="152399"/>
                  </a:lnTo>
                  <a:lnTo>
                    <a:pt x="5629950" y="165099"/>
                  </a:lnTo>
                  <a:lnTo>
                    <a:pt x="5680366" y="165099"/>
                  </a:lnTo>
                  <a:lnTo>
                    <a:pt x="5781158" y="190499"/>
                  </a:lnTo>
                  <a:close/>
                </a:path>
                <a:path w="6234430" h="2311400">
                  <a:moveTo>
                    <a:pt x="5881896" y="203199"/>
                  </a:moveTo>
                  <a:lnTo>
                    <a:pt x="305025" y="203199"/>
                  </a:lnTo>
                  <a:lnTo>
                    <a:pt x="355573" y="190499"/>
                  </a:lnTo>
                  <a:lnTo>
                    <a:pt x="5831534" y="190499"/>
                  </a:lnTo>
                  <a:lnTo>
                    <a:pt x="5881896" y="203199"/>
                  </a:lnTo>
                  <a:close/>
                </a:path>
                <a:path w="6234430" h="2311400">
                  <a:moveTo>
                    <a:pt x="6032898" y="228599"/>
                  </a:moveTo>
                  <a:lnTo>
                    <a:pt x="153464" y="228599"/>
                  </a:lnTo>
                  <a:lnTo>
                    <a:pt x="254491" y="203199"/>
                  </a:lnTo>
                  <a:lnTo>
                    <a:pt x="5932245" y="203199"/>
                  </a:lnTo>
                  <a:lnTo>
                    <a:pt x="6032898" y="228599"/>
                  </a:lnTo>
                  <a:close/>
                </a:path>
                <a:path w="6234430" h="2311400">
                  <a:moveTo>
                    <a:pt x="9989" y="2235199"/>
                  </a:moveTo>
                  <a:lnTo>
                    <a:pt x="0" y="2235199"/>
                  </a:lnTo>
                  <a:lnTo>
                    <a:pt x="2030" y="253999"/>
                  </a:lnTo>
                  <a:lnTo>
                    <a:pt x="102971" y="228599"/>
                  </a:lnTo>
                  <a:lnTo>
                    <a:pt x="6083203" y="228599"/>
                  </a:lnTo>
                  <a:lnTo>
                    <a:pt x="6133493" y="241299"/>
                  </a:lnTo>
                  <a:lnTo>
                    <a:pt x="6183768" y="241299"/>
                  </a:lnTo>
                  <a:lnTo>
                    <a:pt x="6234026" y="253999"/>
                  </a:lnTo>
                  <a:lnTo>
                    <a:pt x="6232233" y="2019299"/>
                  </a:lnTo>
                  <a:lnTo>
                    <a:pt x="4490320" y="2019299"/>
                  </a:lnTo>
                  <a:lnTo>
                    <a:pt x="4481986" y="2031999"/>
                  </a:lnTo>
                  <a:lnTo>
                    <a:pt x="3864511" y="2031999"/>
                  </a:lnTo>
                  <a:lnTo>
                    <a:pt x="3861741" y="2044699"/>
                  </a:lnTo>
                  <a:lnTo>
                    <a:pt x="3860310" y="2044699"/>
                  </a:lnTo>
                  <a:lnTo>
                    <a:pt x="3858306" y="2057399"/>
                  </a:lnTo>
                  <a:lnTo>
                    <a:pt x="2971319" y="2057399"/>
                  </a:lnTo>
                  <a:lnTo>
                    <a:pt x="2952790" y="2070099"/>
                  </a:lnTo>
                  <a:lnTo>
                    <a:pt x="2935609" y="2070099"/>
                  </a:lnTo>
                  <a:lnTo>
                    <a:pt x="2920075" y="2082799"/>
                  </a:lnTo>
                  <a:lnTo>
                    <a:pt x="2362998" y="2082799"/>
                  </a:lnTo>
                  <a:lnTo>
                    <a:pt x="2339684" y="2095499"/>
                  </a:lnTo>
                  <a:lnTo>
                    <a:pt x="1201696" y="2095499"/>
                  </a:lnTo>
                  <a:lnTo>
                    <a:pt x="1173874" y="2108199"/>
                  </a:lnTo>
                  <a:lnTo>
                    <a:pt x="1149102" y="2133599"/>
                  </a:lnTo>
                  <a:lnTo>
                    <a:pt x="400157" y="2133599"/>
                  </a:lnTo>
                  <a:lnTo>
                    <a:pt x="391238" y="2146299"/>
                  </a:lnTo>
                  <a:lnTo>
                    <a:pt x="383180" y="2146299"/>
                  </a:lnTo>
                  <a:lnTo>
                    <a:pt x="377205" y="2158999"/>
                  </a:lnTo>
                  <a:lnTo>
                    <a:pt x="254036" y="2158999"/>
                  </a:lnTo>
                  <a:lnTo>
                    <a:pt x="235372" y="2171699"/>
                  </a:lnTo>
                  <a:lnTo>
                    <a:pt x="220931" y="2184399"/>
                  </a:lnTo>
                  <a:lnTo>
                    <a:pt x="151752" y="2184399"/>
                  </a:lnTo>
                  <a:lnTo>
                    <a:pt x="150331" y="2197099"/>
                  </a:lnTo>
                  <a:lnTo>
                    <a:pt x="57616" y="2197099"/>
                  </a:lnTo>
                  <a:lnTo>
                    <a:pt x="41147" y="2209799"/>
                  </a:lnTo>
                  <a:lnTo>
                    <a:pt x="30387" y="2209799"/>
                  </a:lnTo>
                  <a:lnTo>
                    <a:pt x="20060" y="2222499"/>
                  </a:lnTo>
                  <a:lnTo>
                    <a:pt x="9989" y="2235199"/>
                  </a:lnTo>
                  <a:close/>
                </a:path>
                <a:path w="6234430" h="2311400">
                  <a:moveTo>
                    <a:pt x="4535974" y="2031999"/>
                  </a:moveTo>
                  <a:lnTo>
                    <a:pt x="4510627" y="2031999"/>
                  </a:lnTo>
                  <a:lnTo>
                    <a:pt x="4503854" y="2019299"/>
                  </a:lnTo>
                  <a:lnTo>
                    <a:pt x="4544300" y="2019299"/>
                  </a:lnTo>
                  <a:lnTo>
                    <a:pt x="4535974" y="2031999"/>
                  </a:lnTo>
                  <a:close/>
                </a:path>
                <a:path w="6234430" h="2311400">
                  <a:moveTo>
                    <a:pt x="4902094" y="2146299"/>
                  </a:moveTo>
                  <a:lnTo>
                    <a:pt x="4899756" y="2146299"/>
                  </a:lnTo>
                  <a:lnTo>
                    <a:pt x="4882900" y="2133599"/>
                  </a:lnTo>
                  <a:lnTo>
                    <a:pt x="4867212" y="2108199"/>
                  </a:lnTo>
                  <a:lnTo>
                    <a:pt x="4851940" y="2095499"/>
                  </a:lnTo>
                  <a:lnTo>
                    <a:pt x="4836334" y="2070099"/>
                  </a:lnTo>
                  <a:lnTo>
                    <a:pt x="4738848" y="2070099"/>
                  </a:lnTo>
                  <a:lnTo>
                    <a:pt x="4718270" y="2057399"/>
                  </a:lnTo>
                  <a:lnTo>
                    <a:pt x="4589552" y="2057399"/>
                  </a:lnTo>
                  <a:lnTo>
                    <a:pt x="4581374" y="2044699"/>
                  </a:lnTo>
                  <a:lnTo>
                    <a:pt x="4574487" y="2044699"/>
                  </a:lnTo>
                  <a:lnTo>
                    <a:pt x="4567866" y="2031999"/>
                  </a:lnTo>
                  <a:lnTo>
                    <a:pt x="4560484" y="2019299"/>
                  </a:lnTo>
                  <a:lnTo>
                    <a:pt x="6232233" y="2019299"/>
                  </a:lnTo>
                  <a:lnTo>
                    <a:pt x="6232142" y="2108199"/>
                  </a:lnTo>
                  <a:lnTo>
                    <a:pt x="4989416" y="2108199"/>
                  </a:lnTo>
                  <a:lnTo>
                    <a:pt x="4973666" y="2120899"/>
                  </a:lnTo>
                  <a:lnTo>
                    <a:pt x="4941602" y="2120899"/>
                  </a:lnTo>
                  <a:lnTo>
                    <a:pt x="4925487" y="2133599"/>
                  </a:lnTo>
                  <a:lnTo>
                    <a:pt x="4905186" y="2133599"/>
                  </a:lnTo>
                  <a:lnTo>
                    <a:pt x="4902094" y="2146299"/>
                  </a:lnTo>
                  <a:close/>
                </a:path>
                <a:path w="6234430" h="2311400">
                  <a:moveTo>
                    <a:pt x="4447238" y="2044699"/>
                  </a:moveTo>
                  <a:lnTo>
                    <a:pt x="3908714" y="2044699"/>
                  </a:lnTo>
                  <a:lnTo>
                    <a:pt x="3903535" y="2031999"/>
                  </a:lnTo>
                  <a:lnTo>
                    <a:pt x="4466715" y="2031999"/>
                  </a:lnTo>
                  <a:lnTo>
                    <a:pt x="4447238" y="2044699"/>
                  </a:lnTo>
                  <a:close/>
                </a:path>
                <a:path w="6234430" h="2311400">
                  <a:moveTo>
                    <a:pt x="4378398" y="2057399"/>
                  </a:moveTo>
                  <a:lnTo>
                    <a:pt x="3913238" y="2057399"/>
                  </a:lnTo>
                  <a:lnTo>
                    <a:pt x="3911721" y="2044699"/>
                  </a:lnTo>
                  <a:lnTo>
                    <a:pt x="4380723" y="2044699"/>
                  </a:lnTo>
                  <a:lnTo>
                    <a:pt x="4378398" y="2057399"/>
                  </a:lnTo>
                  <a:close/>
                </a:path>
                <a:path w="6234430" h="2311400">
                  <a:moveTo>
                    <a:pt x="3296409" y="2108199"/>
                  </a:moveTo>
                  <a:lnTo>
                    <a:pt x="3131047" y="2108199"/>
                  </a:lnTo>
                  <a:lnTo>
                    <a:pt x="3098305" y="2095499"/>
                  </a:lnTo>
                  <a:lnTo>
                    <a:pt x="3062956" y="2070099"/>
                  </a:lnTo>
                  <a:lnTo>
                    <a:pt x="3026616" y="2057399"/>
                  </a:lnTo>
                  <a:lnTo>
                    <a:pt x="3803906" y="2057399"/>
                  </a:lnTo>
                  <a:lnTo>
                    <a:pt x="3787598" y="2070099"/>
                  </a:lnTo>
                  <a:lnTo>
                    <a:pt x="3771566" y="2082799"/>
                  </a:lnTo>
                  <a:lnTo>
                    <a:pt x="3533456" y="2082799"/>
                  </a:lnTo>
                  <a:lnTo>
                    <a:pt x="3506938" y="2095499"/>
                  </a:lnTo>
                  <a:lnTo>
                    <a:pt x="3305041" y="2095499"/>
                  </a:lnTo>
                  <a:lnTo>
                    <a:pt x="3296409" y="2108199"/>
                  </a:lnTo>
                  <a:close/>
                </a:path>
                <a:path w="6234430" h="2311400">
                  <a:moveTo>
                    <a:pt x="3853117" y="2070099"/>
                  </a:moveTo>
                  <a:lnTo>
                    <a:pt x="3844763" y="2057399"/>
                  </a:lnTo>
                  <a:lnTo>
                    <a:pt x="3855864" y="2057399"/>
                  </a:lnTo>
                  <a:lnTo>
                    <a:pt x="3853117" y="2070099"/>
                  </a:lnTo>
                  <a:close/>
                </a:path>
                <a:path w="6234430" h="2311400">
                  <a:moveTo>
                    <a:pt x="3953726" y="2108199"/>
                  </a:moveTo>
                  <a:lnTo>
                    <a:pt x="3935006" y="2082799"/>
                  </a:lnTo>
                  <a:lnTo>
                    <a:pt x="3928762" y="2082799"/>
                  </a:lnTo>
                  <a:lnTo>
                    <a:pt x="3925619" y="2070099"/>
                  </a:lnTo>
                  <a:lnTo>
                    <a:pt x="3916759" y="2070099"/>
                  </a:lnTo>
                  <a:lnTo>
                    <a:pt x="3914932" y="2057399"/>
                  </a:lnTo>
                  <a:lnTo>
                    <a:pt x="3994724" y="2057399"/>
                  </a:lnTo>
                  <a:lnTo>
                    <a:pt x="3979349" y="2070099"/>
                  </a:lnTo>
                  <a:lnTo>
                    <a:pt x="3965752" y="2082799"/>
                  </a:lnTo>
                  <a:lnTo>
                    <a:pt x="3953726" y="2108199"/>
                  </a:lnTo>
                  <a:close/>
                </a:path>
                <a:path w="6234430" h="2311400">
                  <a:moveTo>
                    <a:pt x="4159918" y="2095499"/>
                  </a:moveTo>
                  <a:lnTo>
                    <a:pt x="4090408" y="2095499"/>
                  </a:lnTo>
                  <a:lnTo>
                    <a:pt x="4076237" y="2082799"/>
                  </a:lnTo>
                  <a:lnTo>
                    <a:pt x="4058145" y="2070099"/>
                  </a:lnTo>
                  <a:lnTo>
                    <a:pt x="4040840" y="2057399"/>
                  </a:lnTo>
                  <a:lnTo>
                    <a:pt x="4378904" y="2057399"/>
                  </a:lnTo>
                  <a:lnTo>
                    <a:pt x="4361383" y="2070099"/>
                  </a:lnTo>
                  <a:lnTo>
                    <a:pt x="4251656" y="2070099"/>
                  </a:lnTo>
                  <a:lnTo>
                    <a:pt x="4251448" y="2082799"/>
                  </a:lnTo>
                  <a:lnTo>
                    <a:pt x="4163485" y="2082799"/>
                  </a:lnTo>
                  <a:lnTo>
                    <a:pt x="4159918" y="2095499"/>
                  </a:lnTo>
                  <a:close/>
                </a:path>
                <a:path w="6234430" h="2311400">
                  <a:moveTo>
                    <a:pt x="4335523" y="2108199"/>
                  </a:moveTo>
                  <a:lnTo>
                    <a:pt x="4331769" y="2108199"/>
                  </a:lnTo>
                  <a:lnTo>
                    <a:pt x="4322887" y="2095499"/>
                  </a:lnTo>
                  <a:lnTo>
                    <a:pt x="4303657" y="2095499"/>
                  </a:lnTo>
                  <a:lnTo>
                    <a:pt x="4293921" y="2082799"/>
                  </a:lnTo>
                  <a:lnTo>
                    <a:pt x="4275662" y="2082799"/>
                  </a:lnTo>
                  <a:lnTo>
                    <a:pt x="4267769" y="2070099"/>
                  </a:lnTo>
                  <a:lnTo>
                    <a:pt x="4361383" y="2070099"/>
                  </a:lnTo>
                  <a:lnTo>
                    <a:pt x="4357711" y="2082799"/>
                  </a:lnTo>
                  <a:lnTo>
                    <a:pt x="4353790" y="2095499"/>
                  </a:lnTo>
                  <a:lnTo>
                    <a:pt x="4335523" y="2108199"/>
                  </a:lnTo>
                  <a:close/>
                </a:path>
                <a:path w="6234430" h="2311400">
                  <a:moveTo>
                    <a:pt x="2707245" y="2108199"/>
                  </a:moveTo>
                  <a:lnTo>
                    <a:pt x="2623500" y="2108199"/>
                  </a:lnTo>
                  <a:lnTo>
                    <a:pt x="2549270" y="2082799"/>
                  </a:lnTo>
                  <a:lnTo>
                    <a:pt x="2843624" y="2082799"/>
                  </a:lnTo>
                  <a:lnTo>
                    <a:pt x="2829064" y="2095499"/>
                  </a:lnTo>
                  <a:lnTo>
                    <a:pt x="2737858" y="2095499"/>
                  </a:lnTo>
                  <a:lnTo>
                    <a:pt x="2707245" y="2108199"/>
                  </a:lnTo>
                  <a:close/>
                </a:path>
                <a:path w="6234430" h="2311400">
                  <a:moveTo>
                    <a:pt x="3755651" y="2095499"/>
                  </a:moveTo>
                  <a:lnTo>
                    <a:pt x="3591546" y="2095499"/>
                  </a:lnTo>
                  <a:lnTo>
                    <a:pt x="3581704" y="2082799"/>
                  </a:lnTo>
                  <a:lnTo>
                    <a:pt x="3771566" y="2082799"/>
                  </a:lnTo>
                  <a:lnTo>
                    <a:pt x="3755651" y="2095499"/>
                  </a:lnTo>
                  <a:close/>
                </a:path>
                <a:path w="6234430" h="2311400">
                  <a:moveTo>
                    <a:pt x="4251344" y="2095499"/>
                  </a:moveTo>
                  <a:lnTo>
                    <a:pt x="4207892" y="2095499"/>
                  </a:lnTo>
                  <a:lnTo>
                    <a:pt x="4193611" y="2082799"/>
                  </a:lnTo>
                  <a:lnTo>
                    <a:pt x="4251448" y="2082799"/>
                  </a:lnTo>
                  <a:lnTo>
                    <a:pt x="4251344" y="2095499"/>
                  </a:lnTo>
                  <a:close/>
                </a:path>
                <a:path w="6234430" h="2311400">
                  <a:moveTo>
                    <a:pt x="2281682" y="2120899"/>
                  </a:moveTo>
                  <a:lnTo>
                    <a:pt x="2235510" y="2120899"/>
                  </a:lnTo>
                  <a:lnTo>
                    <a:pt x="2230515" y="2108199"/>
                  </a:lnTo>
                  <a:lnTo>
                    <a:pt x="1208943" y="2108199"/>
                  </a:lnTo>
                  <a:lnTo>
                    <a:pt x="1205242" y="2095499"/>
                  </a:lnTo>
                  <a:lnTo>
                    <a:pt x="2339684" y="2095499"/>
                  </a:lnTo>
                  <a:lnTo>
                    <a:pt x="2311391" y="2108199"/>
                  </a:lnTo>
                  <a:lnTo>
                    <a:pt x="2281682" y="2120899"/>
                  </a:lnTo>
                  <a:close/>
                </a:path>
                <a:path w="6234430" h="2311400">
                  <a:moveTo>
                    <a:pt x="3459968" y="2120899"/>
                  </a:moveTo>
                  <a:lnTo>
                    <a:pt x="3367295" y="2120899"/>
                  </a:lnTo>
                  <a:lnTo>
                    <a:pt x="3353845" y="2108199"/>
                  </a:lnTo>
                  <a:lnTo>
                    <a:pt x="3339214" y="2095499"/>
                  </a:lnTo>
                  <a:lnTo>
                    <a:pt x="3506938" y="2095499"/>
                  </a:lnTo>
                  <a:lnTo>
                    <a:pt x="3481808" y="2108199"/>
                  </a:lnTo>
                  <a:lnTo>
                    <a:pt x="3459968" y="2120899"/>
                  </a:lnTo>
                  <a:close/>
                </a:path>
                <a:path w="6234430" h="2311400">
                  <a:moveTo>
                    <a:pt x="3638978" y="2108199"/>
                  </a:moveTo>
                  <a:lnTo>
                    <a:pt x="3603855" y="2108199"/>
                  </a:lnTo>
                  <a:lnTo>
                    <a:pt x="3600296" y="2095499"/>
                  </a:lnTo>
                  <a:lnTo>
                    <a:pt x="3667035" y="2095499"/>
                  </a:lnTo>
                  <a:lnTo>
                    <a:pt x="3638978" y="2108199"/>
                  </a:lnTo>
                  <a:close/>
                </a:path>
                <a:path w="6234430" h="2311400">
                  <a:moveTo>
                    <a:pt x="4131863" y="2120899"/>
                  </a:moveTo>
                  <a:lnTo>
                    <a:pt x="4130395" y="2108199"/>
                  </a:lnTo>
                  <a:lnTo>
                    <a:pt x="4128720" y="2108199"/>
                  </a:lnTo>
                  <a:lnTo>
                    <a:pt x="4124005" y="2095499"/>
                  </a:lnTo>
                  <a:lnTo>
                    <a:pt x="4151062" y="2095499"/>
                  </a:lnTo>
                  <a:lnTo>
                    <a:pt x="4142440" y="2108199"/>
                  </a:lnTo>
                  <a:lnTo>
                    <a:pt x="4131863" y="2120899"/>
                  </a:lnTo>
                  <a:close/>
                </a:path>
                <a:path w="6234430" h="2311400">
                  <a:moveTo>
                    <a:pt x="4249721" y="2108199"/>
                  </a:moveTo>
                  <a:lnTo>
                    <a:pt x="4235812" y="2108199"/>
                  </a:lnTo>
                  <a:lnTo>
                    <a:pt x="4221914" y="2095499"/>
                  </a:lnTo>
                  <a:lnTo>
                    <a:pt x="4250643" y="2095499"/>
                  </a:lnTo>
                  <a:lnTo>
                    <a:pt x="4249721" y="2108199"/>
                  </a:lnTo>
                  <a:close/>
                </a:path>
                <a:path w="6234430" h="2311400">
                  <a:moveTo>
                    <a:pt x="1329770" y="2197099"/>
                  </a:moveTo>
                  <a:lnTo>
                    <a:pt x="1317566" y="2197099"/>
                  </a:lnTo>
                  <a:lnTo>
                    <a:pt x="1292662" y="2184399"/>
                  </a:lnTo>
                  <a:lnTo>
                    <a:pt x="1270808" y="2158999"/>
                  </a:lnTo>
                  <a:lnTo>
                    <a:pt x="1246128" y="2120899"/>
                  </a:lnTo>
                  <a:lnTo>
                    <a:pt x="1212749" y="2108199"/>
                  </a:lnTo>
                  <a:lnTo>
                    <a:pt x="2182791" y="2108199"/>
                  </a:lnTo>
                  <a:lnTo>
                    <a:pt x="2177724" y="2120899"/>
                  </a:lnTo>
                  <a:lnTo>
                    <a:pt x="2070497" y="2120899"/>
                  </a:lnTo>
                  <a:lnTo>
                    <a:pt x="2053369" y="2133599"/>
                  </a:lnTo>
                  <a:lnTo>
                    <a:pt x="1389523" y="2133599"/>
                  </a:lnTo>
                  <a:lnTo>
                    <a:pt x="1383171" y="2146299"/>
                  </a:lnTo>
                  <a:lnTo>
                    <a:pt x="1378859" y="2146299"/>
                  </a:lnTo>
                  <a:lnTo>
                    <a:pt x="1360036" y="2171699"/>
                  </a:lnTo>
                  <a:lnTo>
                    <a:pt x="1343800" y="2184399"/>
                  </a:lnTo>
                  <a:lnTo>
                    <a:pt x="1329770" y="2197099"/>
                  </a:lnTo>
                  <a:close/>
                </a:path>
                <a:path w="6234430" h="2311400">
                  <a:moveTo>
                    <a:pt x="3279070" y="2120899"/>
                  </a:moveTo>
                  <a:lnTo>
                    <a:pt x="3215472" y="2120899"/>
                  </a:lnTo>
                  <a:lnTo>
                    <a:pt x="3204873" y="2108199"/>
                  </a:lnTo>
                  <a:lnTo>
                    <a:pt x="3287870" y="2108199"/>
                  </a:lnTo>
                  <a:lnTo>
                    <a:pt x="3279070" y="2120899"/>
                  </a:lnTo>
                  <a:close/>
                </a:path>
                <a:path w="6234430" h="2311400">
                  <a:moveTo>
                    <a:pt x="6176383" y="2311399"/>
                  </a:moveTo>
                  <a:lnTo>
                    <a:pt x="6161265" y="2311399"/>
                  </a:lnTo>
                  <a:lnTo>
                    <a:pt x="6134365" y="2285999"/>
                  </a:lnTo>
                  <a:lnTo>
                    <a:pt x="6107137" y="2273299"/>
                  </a:lnTo>
                  <a:lnTo>
                    <a:pt x="6079424" y="2247899"/>
                  </a:lnTo>
                  <a:lnTo>
                    <a:pt x="6051070" y="2222499"/>
                  </a:lnTo>
                  <a:lnTo>
                    <a:pt x="5969131" y="2222499"/>
                  </a:lnTo>
                  <a:lnTo>
                    <a:pt x="5951020" y="2209799"/>
                  </a:lnTo>
                  <a:lnTo>
                    <a:pt x="5946170" y="2209799"/>
                  </a:lnTo>
                  <a:lnTo>
                    <a:pt x="5940688" y="2197099"/>
                  </a:lnTo>
                  <a:lnTo>
                    <a:pt x="5491295" y="2197099"/>
                  </a:lnTo>
                  <a:lnTo>
                    <a:pt x="5488736" y="2184399"/>
                  </a:lnTo>
                  <a:lnTo>
                    <a:pt x="5485811" y="2184399"/>
                  </a:lnTo>
                  <a:lnTo>
                    <a:pt x="5481322" y="2171699"/>
                  </a:lnTo>
                  <a:lnTo>
                    <a:pt x="5475142" y="2158999"/>
                  </a:lnTo>
                  <a:lnTo>
                    <a:pt x="5322359" y="2158999"/>
                  </a:lnTo>
                  <a:lnTo>
                    <a:pt x="5309816" y="2146299"/>
                  </a:lnTo>
                  <a:lnTo>
                    <a:pt x="5050904" y="2146299"/>
                  </a:lnTo>
                  <a:lnTo>
                    <a:pt x="5036549" y="2133599"/>
                  </a:lnTo>
                  <a:lnTo>
                    <a:pt x="5021431" y="2120899"/>
                  </a:lnTo>
                  <a:lnTo>
                    <a:pt x="5005678" y="2120899"/>
                  </a:lnTo>
                  <a:lnTo>
                    <a:pt x="4989416" y="2108199"/>
                  </a:lnTo>
                  <a:lnTo>
                    <a:pt x="6232142" y="2108199"/>
                  </a:lnTo>
                  <a:lnTo>
                    <a:pt x="6232000" y="2247899"/>
                  </a:lnTo>
                  <a:lnTo>
                    <a:pt x="6214336" y="2247899"/>
                  </a:lnTo>
                  <a:lnTo>
                    <a:pt x="6211491" y="2260599"/>
                  </a:lnTo>
                  <a:lnTo>
                    <a:pt x="6200079" y="2260599"/>
                  </a:lnTo>
                  <a:lnTo>
                    <a:pt x="6190611" y="2273299"/>
                  </a:lnTo>
                  <a:lnTo>
                    <a:pt x="6182806" y="2285999"/>
                  </a:lnTo>
                  <a:lnTo>
                    <a:pt x="6176383" y="2311399"/>
                  </a:lnTo>
                  <a:close/>
                </a:path>
                <a:path w="6234430" h="2311400">
                  <a:moveTo>
                    <a:pt x="3248086" y="2133599"/>
                  </a:moveTo>
                  <a:lnTo>
                    <a:pt x="3240855" y="2120899"/>
                  </a:lnTo>
                  <a:lnTo>
                    <a:pt x="3259510" y="2120899"/>
                  </a:lnTo>
                  <a:lnTo>
                    <a:pt x="3248086" y="2133599"/>
                  </a:lnTo>
                  <a:close/>
                </a:path>
                <a:path w="6234430" h="2311400">
                  <a:moveTo>
                    <a:pt x="3420884" y="2133599"/>
                  </a:moveTo>
                  <a:lnTo>
                    <a:pt x="3393856" y="2133599"/>
                  </a:lnTo>
                  <a:lnTo>
                    <a:pt x="3380365" y="2120899"/>
                  </a:lnTo>
                  <a:lnTo>
                    <a:pt x="3434043" y="2120899"/>
                  </a:lnTo>
                  <a:lnTo>
                    <a:pt x="3420884" y="2133599"/>
                  </a:lnTo>
                  <a:close/>
                </a:path>
                <a:path w="6234430" h="2311400">
                  <a:moveTo>
                    <a:pt x="450636" y="2146299"/>
                  </a:moveTo>
                  <a:lnTo>
                    <a:pt x="412931" y="2146299"/>
                  </a:lnTo>
                  <a:lnTo>
                    <a:pt x="406929" y="2133599"/>
                  </a:lnTo>
                  <a:lnTo>
                    <a:pt x="453129" y="2133599"/>
                  </a:lnTo>
                  <a:lnTo>
                    <a:pt x="450636" y="2146299"/>
                  </a:lnTo>
                  <a:close/>
                </a:path>
                <a:path w="6234430" h="2311400">
                  <a:moveTo>
                    <a:pt x="509461" y="2146299"/>
                  </a:moveTo>
                  <a:lnTo>
                    <a:pt x="487575" y="2146299"/>
                  </a:lnTo>
                  <a:lnTo>
                    <a:pt x="482250" y="2133599"/>
                  </a:lnTo>
                  <a:lnTo>
                    <a:pt x="516872" y="2133599"/>
                  </a:lnTo>
                  <a:lnTo>
                    <a:pt x="509461" y="2146299"/>
                  </a:lnTo>
                  <a:close/>
                </a:path>
                <a:path w="6234430" h="2311400">
                  <a:moveTo>
                    <a:pt x="1100931" y="2171699"/>
                  </a:moveTo>
                  <a:lnTo>
                    <a:pt x="676707" y="2171699"/>
                  </a:lnTo>
                  <a:lnTo>
                    <a:pt x="668952" y="2158999"/>
                  </a:lnTo>
                  <a:lnTo>
                    <a:pt x="630510" y="2158999"/>
                  </a:lnTo>
                  <a:lnTo>
                    <a:pt x="622331" y="2146299"/>
                  </a:lnTo>
                  <a:lnTo>
                    <a:pt x="547381" y="2146299"/>
                  </a:lnTo>
                  <a:lnTo>
                    <a:pt x="524670" y="2133599"/>
                  </a:lnTo>
                  <a:lnTo>
                    <a:pt x="1149102" y="2133599"/>
                  </a:lnTo>
                  <a:lnTo>
                    <a:pt x="1125435" y="2146299"/>
                  </a:lnTo>
                  <a:lnTo>
                    <a:pt x="1100931" y="2171699"/>
                  </a:lnTo>
                  <a:close/>
                </a:path>
                <a:path w="6234430" h="2311400">
                  <a:moveTo>
                    <a:pt x="1675516" y="2146299"/>
                  </a:moveTo>
                  <a:lnTo>
                    <a:pt x="1410980" y="2146299"/>
                  </a:lnTo>
                  <a:lnTo>
                    <a:pt x="1403420" y="2133599"/>
                  </a:lnTo>
                  <a:lnTo>
                    <a:pt x="1681660" y="2133599"/>
                  </a:lnTo>
                  <a:lnTo>
                    <a:pt x="1675516" y="2146299"/>
                  </a:lnTo>
                  <a:close/>
                </a:path>
                <a:path w="6234430" h="2311400">
                  <a:moveTo>
                    <a:pt x="2035850" y="2146299"/>
                  </a:moveTo>
                  <a:lnTo>
                    <a:pt x="1702455" y="2146299"/>
                  </a:lnTo>
                  <a:lnTo>
                    <a:pt x="1695103" y="2133599"/>
                  </a:lnTo>
                  <a:lnTo>
                    <a:pt x="2053369" y="2133599"/>
                  </a:lnTo>
                  <a:lnTo>
                    <a:pt x="2035850" y="2146299"/>
                  </a:lnTo>
                  <a:close/>
                </a:path>
                <a:path w="6234430" h="2311400">
                  <a:moveTo>
                    <a:pt x="429636" y="2158999"/>
                  </a:moveTo>
                  <a:lnTo>
                    <a:pt x="420300" y="2158999"/>
                  </a:lnTo>
                  <a:lnTo>
                    <a:pt x="417581" y="2146299"/>
                  </a:lnTo>
                  <a:lnTo>
                    <a:pt x="432527" y="2146299"/>
                  </a:lnTo>
                  <a:lnTo>
                    <a:pt x="429636" y="2158999"/>
                  </a:lnTo>
                  <a:close/>
                </a:path>
                <a:path w="6234430" h="2311400">
                  <a:moveTo>
                    <a:pt x="606303" y="2171699"/>
                  </a:moveTo>
                  <a:lnTo>
                    <a:pt x="590379" y="2158999"/>
                  </a:lnTo>
                  <a:lnTo>
                    <a:pt x="570011" y="2146299"/>
                  </a:lnTo>
                  <a:lnTo>
                    <a:pt x="622331" y="2146299"/>
                  </a:lnTo>
                  <a:lnTo>
                    <a:pt x="618525" y="2158999"/>
                  </a:lnTo>
                  <a:lnTo>
                    <a:pt x="609550" y="2158999"/>
                  </a:lnTo>
                  <a:lnTo>
                    <a:pt x="606303" y="2171699"/>
                  </a:lnTo>
                  <a:close/>
                </a:path>
                <a:path w="6234430" h="2311400">
                  <a:moveTo>
                    <a:pt x="1476461" y="2184399"/>
                  </a:moveTo>
                  <a:lnTo>
                    <a:pt x="1442899" y="2184399"/>
                  </a:lnTo>
                  <a:lnTo>
                    <a:pt x="1431112" y="2171699"/>
                  </a:lnTo>
                  <a:lnTo>
                    <a:pt x="1421741" y="2158999"/>
                  </a:lnTo>
                  <a:lnTo>
                    <a:pt x="1414785" y="2146299"/>
                  </a:lnTo>
                  <a:lnTo>
                    <a:pt x="1670854" y="2146299"/>
                  </a:lnTo>
                  <a:lnTo>
                    <a:pt x="1660894" y="2158999"/>
                  </a:lnTo>
                  <a:lnTo>
                    <a:pt x="1511329" y="2158999"/>
                  </a:lnTo>
                  <a:lnTo>
                    <a:pt x="1504783" y="2171699"/>
                  </a:lnTo>
                  <a:lnTo>
                    <a:pt x="1487356" y="2171699"/>
                  </a:lnTo>
                  <a:lnTo>
                    <a:pt x="1476461" y="2184399"/>
                  </a:lnTo>
                  <a:close/>
                </a:path>
                <a:path w="6234430" h="2311400">
                  <a:moveTo>
                    <a:pt x="1791418" y="2184399"/>
                  </a:moveTo>
                  <a:lnTo>
                    <a:pt x="1751756" y="2184399"/>
                  </a:lnTo>
                  <a:lnTo>
                    <a:pt x="1735616" y="2171699"/>
                  </a:lnTo>
                  <a:lnTo>
                    <a:pt x="1720462" y="2158999"/>
                  </a:lnTo>
                  <a:lnTo>
                    <a:pt x="1706819" y="2146299"/>
                  </a:lnTo>
                  <a:lnTo>
                    <a:pt x="2008853" y="2146299"/>
                  </a:lnTo>
                  <a:lnTo>
                    <a:pt x="2001956" y="2158999"/>
                  </a:lnTo>
                  <a:lnTo>
                    <a:pt x="1820624" y="2158999"/>
                  </a:lnTo>
                  <a:lnTo>
                    <a:pt x="1816416" y="2171699"/>
                  </a:lnTo>
                  <a:lnTo>
                    <a:pt x="1802446" y="2171699"/>
                  </a:lnTo>
                  <a:lnTo>
                    <a:pt x="1791418" y="2184399"/>
                  </a:lnTo>
                  <a:close/>
                </a:path>
                <a:path w="6234430" h="2311400">
                  <a:moveTo>
                    <a:pt x="2025245" y="2158999"/>
                  </a:moveTo>
                  <a:lnTo>
                    <a:pt x="2022296" y="2158999"/>
                  </a:lnTo>
                  <a:lnTo>
                    <a:pt x="2018945" y="2146299"/>
                  </a:lnTo>
                  <a:lnTo>
                    <a:pt x="2024341" y="2146299"/>
                  </a:lnTo>
                  <a:lnTo>
                    <a:pt x="2025245" y="2158999"/>
                  </a:lnTo>
                  <a:close/>
                </a:path>
                <a:path w="6234430" h="2311400">
                  <a:moveTo>
                    <a:pt x="5158319" y="2184399"/>
                  </a:moveTo>
                  <a:lnTo>
                    <a:pt x="5154916" y="2184399"/>
                  </a:lnTo>
                  <a:lnTo>
                    <a:pt x="5113937" y="2158999"/>
                  </a:lnTo>
                  <a:lnTo>
                    <a:pt x="5094002" y="2146299"/>
                  </a:lnTo>
                  <a:lnTo>
                    <a:pt x="5186100" y="2146299"/>
                  </a:lnTo>
                  <a:lnTo>
                    <a:pt x="5178160" y="2158999"/>
                  </a:lnTo>
                  <a:lnTo>
                    <a:pt x="5171295" y="2158999"/>
                  </a:lnTo>
                  <a:lnTo>
                    <a:pt x="5165670" y="2171699"/>
                  </a:lnTo>
                  <a:lnTo>
                    <a:pt x="5161813" y="2171699"/>
                  </a:lnTo>
                  <a:lnTo>
                    <a:pt x="5158319" y="2184399"/>
                  </a:lnTo>
                  <a:close/>
                </a:path>
                <a:path w="6234430" h="2311400">
                  <a:moveTo>
                    <a:pt x="5258057" y="2158999"/>
                  </a:moveTo>
                  <a:lnTo>
                    <a:pt x="5246362" y="2158999"/>
                  </a:lnTo>
                  <a:lnTo>
                    <a:pt x="5240086" y="2146299"/>
                  </a:lnTo>
                  <a:lnTo>
                    <a:pt x="5269529" y="2146299"/>
                  </a:lnTo>
                  <a:lnTo>
                    <a:pt x="5258057" y="2158999"/>
                  </a:lnTo>
                  <a:close/>
                </a:path>
                <a:path w="6234430" h="2311400">
                  <a:moveTo>
                    <a:pt x="300689" y="2171699"/>
                  </a:moveTo>
                  <a:lnTo>
                    <a:pt x="254036" y="2171699"/>
                  </a:lnTo>
                  <a:lnTo>
                    <a:pt x="254036" y="2158999"/>
                  </a:lnTo>
                  <a:lnTo>
                    <a:pt x="321757" y="2158999"/>
                  </a:lnTo>
                  <a:lnTo>
                    <a:pt x="300689" y="2171699"/>
                  </a:lnTo>
                  <a:close/>
                </a:path>
                <a:path w="6234430" h="2311400">
                  <a:moveTo>
                    <a:pt x="374536" y="2171699"/>
                  </a:moveTo>
                  <a:lnTo>
                    <a:pt x="367386" y="2171699"/>
                  </a:lnTo>
                  <a:lnTo>
                    <a:pt x="359385" y="2158999"/>
                  </a:lnTo>
                  <a:lnTo>
                    <a:pt x="377205" y="2158999"/>
                  </a:lnTo>
                  <a:lnTo>
                    <a:pt x="374536" y="2171699"/>
                  </a:lnTo>
                  <a:close/>
                </a:path>
                <a:path w="6234430" h="2311400">
                  <a:moveTo>
                    <a:pt x="659776" y="2171699"/>
                  </a:moveTo>
                  <a:lnTo>
                    <a:pt x="651487" y="2158999"/>
                  </a:lnTo>
                  <a:lnTo>
                    <a:pt x="660387" y="2158999"/>
                  </a:lnTo>
                  <a:lnTo>
                    <a:pt x="659776" y="2171699"/>
                  </a:lnTo>
                  <a:close/>
                </a:path>
                <a:path w="6234430" h="2311400">
                  <a:moveTo>
                    <a:pt x="1595838" y="2171699"/>
                  </a:moveTo>
                  <a:lnTo>
                    <a:pt x="1530513" y="2171699"/>
                  </a:lnTo>
                  <a:lnTo>
                    <a:pt x="1524226" y="2158999"/>
                  </a:lnTo>
                  <a:lnTo>
                    <a:pt x="1603094" y="2158999"/>
                  </a:lnTo>
                  <a:lnTo>
                    <a:pt x="1595838" y="2171699"/>
                  </a:lnTo>
                  <a:close/>
                </a:path>
                <a:path w="6234430" h="2311400">
                  <a:moveTo>
                    <a:pt x="1653567" y="2171699"/>
                  </a:moveTo>
                  <a:lnTo>
                    <a:pt x="1624615" y="2171699"/>
                  </a:lnTo>
                  <a:lnTo>
                    <a:pt x="1615237" y="2158999"/>
                  </a:lnTo>
                  <a:lnTo>
                    <a:pt x="1660894" y="2158999"/>
                  </a:lnTo>
                  <a:lnTo>
                    <a:pt x="1653567" y="2171699"/>
                  </a:lnTo>
                  <a:close/>
                </a:path>
                <a:path w="6234430" h="2311400">
                  <a:moveTo>
                    <a:pt x="1889990" y="2171699"/>
                  </a:moveTo>
                  <a:lnTo>
                    <a:pt x="1836652" y="2171699"/>
                  </a:lnTo>
                  <a:lnTo>
                    <a:pt x="1830716" y="2158999"/>
                  </a:lnTo>
                  <a:lnTo>
                    <a:pt x="1903075" y="2158999"/>
                  </a:lnTo>
                  <a:lnTo>
                    <a:pt x="1889990" y="2171699"/>
                  </a:lnTo>
                  <a:close/>
                </a:path>
                <a:path w="6234430" h="2311400">
                  <a:moveTo>
                    <a:pt x="5435285" y="2197099"/>
                  </a:moveTo>
                  <a:lnTo>
                    <a:pt x="5434272" y="2197099"/>
                  </a:lnTo>
                  <a:lnTo>
                    <a:pt x="5429908" y="2184399"/>
                  </a:lnTo>
                  <a:lnTo>
                    <a:pt x="5363363" y="2184399"/>
                  </a:lnTo>
                  <a:lnTo>
                    <a:pt x="5350496" y="2171699"/>
                  </a:lnTo>
                  <a:lnTo>
                    <a:pt x="5342549" y="2171699"/>
                  </a:lnTo>
                  <a:lnTo>
                    <a:pt x="5333220" y="2158999"/>
                  </a:lnTo>
                  <a:lnTo>
                    <a:pt x="5445131" y="2158999"/>
                  </a:lnTo>
                  <a:lnTo>
                    <a:pt x="5441780" y="2171699"/>
                  </a:lnTo>
                  <a:lnTo>
                    <a:pt x="5439650" y="2184399"/>
                  </a:lnTo>
                  <a:lnTo>
                    <a:pt x="5435285" y="2197099"/>
                  </a:lnTo>
                  <a:close/>
                </a:path>
                <a:path w="6234430" h="2311400">
                  <a:moveTo>
                    <a:pt x="255660" y="2184399"/>
                  </a:moveTo>
                  <a:lnTo>
                    <a:pt x="255204" y="2171699"/>
                  </a:lnTo>
                  <a:lnTo>
                    <a:pt x="278479" y="2171699"/>
                  </a:lnTo>
                  <a:lnTo>
                    <a:pt x="255660" y="2184399"/>
                  </a:lnTo>
                  <a:close/>
                </a:path>
                <a:path w="6234430" h="2311400">
                  <a:moveTo>
                    <a:pt x="689767" y="2184399"/>
                  </a:moveTo>
                  <a:lnTo>
                    <a:pt x="684053" y="2171699"/>
                  </a:lnTo>
                  <a:lnTo>
                    <a:pt x="698235" y="2171699"/>
                  </a:lnTo>
                  <a:lnTo>
                    <a:pt x="689767" y="2184399"/>
                  </a:lnTo>
                  <a:close/>
                </a:path>
                <a:path w="6234430" h="2311400">
                  <a:moveTo>
                    <a:pt x="1094943" y="2184399"/>
                  </a:moveTo>
                  <a:lnTo>
                    <a:pt x="711775" y="2184399"/>
                  </a:lnTo>
                  <a:lnTo>
                    <a:pt x="706808" y="2171699"/>
                  </a:lnTo>
                  <a:lnTo>
                    <a:pt x="1097879" y="2171699"/>
                  </a:lnTo>
                  <a:lnTo>
                    <a:pt x="1094943" y="2184399"/>
                  </a:lnTo>
                  <a:close/>
                </a:path>
                <a:path w="6234430" h="2311400">
                  <a:moveTo>
                    <a:pt x="1565013" y="2184399"/>
                  </a:moveTo>
                  <a:lnTo>
                    <a:pt x="1539189" y="2184399"/>
                  </a:lnTo>
                  <a:lnTo>
                    <a:pt x="1535033" y="2171699"/>
                  </a:lnTo>
                  <a:lnTo>
                    <a:pt x="1572696" y="2171699"/>
                  </a:lnTo>
                  <a:lnTo>
                    <a:pt x="1565013" y="2184399"/>
                  </a:lnTo>
                  <a:close/>
                </a:path>
                <a:path w="6234430" h="2311400">
                  <a:moveTo>
                    <a:pt x="204264" y="2222499"/>
                  </a:moveTo>
                  <a:lnTo>
                    <a:pt x="195253" y="2209799"/>
                  </a:lnTo>
                  <a:lnTo>
                    <a:pt x="181300" y="2197099"/>
                  </a:lnTo>
                  <a:lnTo>
                    <a:pt x="165701" y="2197099"/>
                  </a:lnTo>
                  <a:lnTo>
                    <a:pt x="151752" y="2184399"/>
                  </a:lnTo>
                  <a:lnTo>
                    <a:pt x="220931" y="2184399"/>
                  </a:lnTo>
                  <a:lnTo>
                    <a:pt x="210600" y="2197099"/>
                  </a:lnTo>
                  <a:lnTo>
                    <a:pt x="204264" y="2222499"/>
                  </a:lnTo>
                  <a:close/>
                </a:path>
                <a:path w="6234430" h="2311400">
                  <a:moveTo>
                    <a:pt x="1032517" y="2197099"/>
                  </a:moveTo>
                  <a:lnTo>
                    <a:pt x="716196" y="2197099"/>
                  </a:lnTo>
                  <a:lnTo>
                    <a:pt x="713757" y="2184399"/>
                  </a:lnTo>
                  <a:lnTo>
                    <a:pt x="1062334" y="2184399"/>
                  </a:lnTo>
                  <a:lnTo>
                    <a:pt x="1032517" y="2197099"/>
                  </a:lnTo>
                  <a:close/>
                </a:path>
                <a:path w="6234430" h="2311400">
                  <a:moveTo>
                    <a:pt x="817389" y="2209799"/>
                  </a:moveTo>
                  <a:lnTo>
                    <a:pt x="753794" y="2209799"/>
                  </a:lnTo>
                  <a:lnTo>
                    <a:pt x="742775" y="2197099"/>
                  </a:lnTo>
                  <a:lnTo>
                    <a:pt x="837223" y="2197099"/>
                  </a:lnTo>
                  <a:lnTo>
                    <a:pt x="817389" y="2209799"/>
                  </a:lnTo>
                  <a:close/>
                </a:path>
                <a:path w="6234430" h="2311400">
                  <a:moveTo>
                    <a:pt x="973890" y="2209799"/>
                  </a:moveTo>
                  <a:lnTo>
                    <a:pt x="894208" y="2209799"/>
                  </a:lnTo>
                  <a:lnTo>
                    <a:pt x="877461" y="2197099"/>
                  </a:lnTo>
                  <a:lnTo>
                    <a:pt x="1002901" y="2197099"/>
                  </a:lnTo>
                  <a:lnTo>
                    <a:pt x="973890" y="2209799"/>
                  </a:lnTo>
                  <a:close/>
                </a:path>
                <a:path w="6234430" h="2311400">
                  <a:moveTo>
                    <a:pt x="5880629" y="2247899"/>
                  </a:moveTo>
                  <a:lnTo>
                    <a:pt x="5846047" y="2247899"/>
                  </a:lnTo>
                  <a:lnTo>
                    <a:pt x="5840864" y="2235199"/>
                  </a:lnTo>
                  <a:lnTo>
                    <a:pt x="5770134" y="2235199"/>
                  </a:lnTo>
                  <a:lnTo>
                    <a:pt x="5764473" y="2222499"/>
                  </a:lnTo>
                  <a:lnTo>
                    <a:pt x="5520269" y="2222499"/>
                  </a:lnTo>
                  <a:lnTo>
                    <a:pt x="5516256" y="2209799"/>
                  </a:lnTo>
                  <a:lnTo>
                    <a:pt x="5495552" y="2209799"/>
                  </a:lnTo>
                  <a:lnTo>
                    <a:pt x="5493548" y="2197099"/>
                  </a:lnTo>
                  <a:lnTo>
                    <a:pt x="5916419" y="2197099"/>
                  </a:lnTo>
                  <a:lnTo>
                    <a:pt x="5911691" y="2209799"/>
                  </a:lnTo>
                  <a:lnTo>
                    <a:pt x="5903800" y="2222499"/>
                  </a:lnTo>
                  <a:lnTo>
                    <a:pt x="5893442" y="2235199"/>
                  </a:lnTo>
                  <a:lnTo>
                    <a:pt x="5880629" y="2247899"/>
                  </a:lnTo>
                  <a:close/>
                </a:path>
                <a:path w="6234430" h="2311400">
                  <a:moveTo>
                    <a:pt x="782453" y="2222499"/>
                  </a:moveTo>
                  <a:lnTo>
                    <a:pt x="777765" y="2222499"/>
                  </a:lnTo>
                  <a:lnTo>
                    <a:pt x="772733" y="2209799"/>
                  </a:lnTo>
                  <a:lnTo>
                    <a:pt x="799303" y="2209799"/>
                  </a:lnTo>
                  <a:lnTo>
                    <a:pt x="782453" y="2222499"/>
                  </a:lnTo>
                  <a:close/>
                </a:path>
                <a:path w="6234430" h="2311400">
                  <a:moveTo>
                    <a:pt x="938263" y="2222499"/>
                  </a:moveTo>
                  <a:lnTo>
                    <a:pt x="929496" y="2222499"/>
                  </a:lnTo>
                  <a:lnTo>
                    <a:pt x="910430" y="2209799"/>
                  </a:lnTo>
                  <a:lnTo>
                    <a:pt x="947961" y="2209799"/>
                  </a:lnTo>
                  <a:lnTo>
                    <a:pt x="938263" y="2222499"/>
                  </a:lnTo>
                  <a:close/>
                </a:path>
                <a:path w="6234430" h="2311400">
                  <a:moveTo>
                    <a:pt x="5724639" y="2235199"/>
                  </a:moveTo>
                  <a:lnTo>
                    <a:pt x="5592026" y="2235199"/>
                  </a:lnTo>
                  <a:lnTo>
                    <a:pt x="5555858" y="2222499"/>
                  </a:lnTo>
                  <a:lnTo>
                    <a:pt x="5743204" y="2222499"/>
                  </a:lnTo>
                  <a:lnTo>
                    <a:pt x="5724639" y="2235199"/>
                  </a:lnTo>
                  <a:close/>
                </a:path>
                <a:path w="6234430" h="2311400">
                  <a:moveTo>
                    <a:pt x="5684600" y="2247899"/>
                  </a:moveTo>
                  <a:lnTo>
                    <a:pt x="5663441" y="2247899"/>
                  </a:lnTo>
                  <a:lnTo>
                    <a:pt x="5628108" y="2235199"/>
                  </a:lnTo>
                  <a:lnTo>
                    <a:pt x="5705052" y="2235199"/>
                  </a:lnTo>
                  <a:lnTo>
                    <a:pt x="5684600" y="2247899"/>
                  </a:lnTo>
                  <a:close/>
                </a:path>
                <a:path w="6234430" h="2311400">
                  <a:moveTo>
                    <a:pt x="5814835" y="2247899"/>
                  </a:moveTo>
                  <a:lnTo>
                    <a:pt x="5779767" y="2247899"/>
                  </a:lnTo>
                  <a:lnTo>
                    <a:pt x="5774402" y="2235199"/>
                  </a:lnTo>
                  <a:lnTo>
                    <a:pt x="5819252" y="2235199"/>
                  </a:lnTo>
                  <a:lnTo>
                    <a:pt x="5814835" y="2247899"/>
                  </a:lnTo>
                  <a:close/>
                </a:path>
                <a:path w="6234430" h="2311400">
                  <a:moveTo>
                    <a:pt x="5794041" y="2273299"/>
                  </a:moveTo>
                  <a:lnTo>
                    <a:pt x="5784791" y="2247899"/>
                  </a:lnTo>
                  <a:lnTo>
                    <a:pt x="5809880" y="2247899"/>
                  </a:lnTo>
                  <a:lnTo>
                    <a:pt x="5804760" y="2260599"/>
                  </a:lnTo>
                  <a:lnTo>
                    <a:pt x="5799478" y="2260599"/>
                  </a:lnTo>
                  <a:lnTo>
                    <a:pt x="5794041" y="2273299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479" y="1185111"/>
              <a:ext cx="6663055" cy="2171700"/>
            </a:xfrm>
            <a:custGeom>
              <a:avLst/>
              <a:gdLst/>
              <a:ahLst/>
              <a:cxnLst/>
              <a:rect l="l" t="t" r="r" b="b"/>
              <a:pathLst>
                <a:path w="6663055" h="2171700">
                  <a:moveTo>
                    <a:pt x="0" y="2019299"/>
                  </a:moveTo>
                  <a:lnTo>
                    <a:pt x="2180" y="0"/>
                  </a:lnTo>
                  <a:lnTo>
                    <a:pt x="6662701" y="0"/>
                  </a:lnTo>
                  <a:lnTo>
                    <a:pt x="6662701" y="1968499"/>
                  </a:lnTo>
                  <a:lnTo>
                    <a:pt x="273467" y="1968499"/>
                  </a:lnTo>
                  <a:lnTo>
                    <a:pt x="253374" y="1981199"/>
                  </a:lnTo>
                  <a:lnTo>
                    <a:pt x="44292" y="1981199"/>
                  </a:lnTo>
                  <a:lnTo>
                    <a:pt x="32712" y="1993899"/>
                  </a:lnTo>
                  <a:lnTo>
                    <a:pt x="21594" y="1993899"/>
                  </a:lnTo>
                  <a:lnTo>
                    <a:pt x="0" y="2019299"/>
                  </a:lnTo>
                  <a:close/>
                </a:path>
                <a:path w="6663055" h="2171700">
                  <a:moveTo>
                    <a:pt x="403048" y="2006599"/>
                  </a:moveTo>
                  <a:lnTo>
                    <a:pt x="378569" y="1981199"/>
                  </a:lnTo>
                  <a:lnTo>
                    <a:pt x="273467" y="1981199"/>
                  </a:lnTo>
                  <a:lnTo>
                    <a:pt x="273467" y="1968499"/>
                  </a:lnTo>
                  <a:lnTo>
                    <a:pt x="426324" y="1968499"/>
                  </a:lnTo>
                  <a:lnTo>
                    <a:pt x="410681" y="1981199"/>
                  </a:lnTo>
                  <a:lnTo>
                    <a:pt x="403048" y="2006599"/>
                  </a:lnTo>
                  <a:close/>
                </a:path>
                <a:path w="6663055" h="2171700">
                  <a:moveTo>
                    <a:pt x="466288" y="1993899"/>
                  </a:moveTo>
                  <a:lnTo>
                    <a:pt x="452263" y="1993899"/>
                  </a:lnTo>
                  <a:lnTo>
                    <a:pt x="442632" y="1981199"/>
                  </a:lnTo>
                  <a:lnTo>
                    <a:pt x="426324" y="1968499"/>
                  </a:lnTo>
                  <a:lnTo>
                    <a:pt x="6662701" y="1968499"/>
                  </a:lnTo>
                  <a:lnTo>
                    <a:pt x="6662701" y="1981199"/>
                  </a:lnTo>
                  <a:lnTo>
                    <a:pt x="481588" y="1981199"/>
                  </a:lnTo>
                  <a:lnTo>
                    <a:pt x="466288" y="1993899"/>
                  </a:lnTo>
                  <a:close/>
                </a:path>
                <a:path w="6663055" h="2171700">
                  <a:moveTo>
                    <a:pt x="161899" y="1993899"/>
                  </a:moveTo>
                  <a:lnTo>
                    <a:pt x="161289" y="1993899"/>
                  </a:lnTo>
                  <a:lnTo>
                    <a:pt x="135096" y="1981199"/>
                  </a:lnTo>
                  <a:lnTo>
                    <a:pt x="162609" y="1981199"/>
                  </a:lnTo>
                  <a:lnTo>
                    <a:pt x="161899" y="1993899"/>
                  </a:lnTo>
                  <a:close/>
                </a:path>
                <a:path w="6663055" h="2171700">
                  <a:moveTo>
                    <a:pt x="219890" y="2019299"/>
                  </a:moveTo>
                  <a:lnTo>
                    <a:pt x="210196" y="2006599"/>
                  </a:lnTo>
                  <a:lnTo>
                    <a:pt x="195194" y="1993899"/>
                  </a:lnTo>
                  <a:lnTo>
                    <a:pt x="178423" y="1993899"/>
                  </a:lnTo>
                  <a:lnTo>
                    <a:pt x="163421" y="1981199"/>
                  </a:lnTo>
                  <a:lnTo>
                    <a:pt x="253374" y="1981199"/>
                  </a:lnTo>
                  <a:lnTo>
                    <a:pt x="237832" y="1993899"/>
                  </a:lnTo>
                  <a:lnTo>
                    <a:pt x="226713" y="2006599"/>
                  </a:lnTo>
                  <a:lnTo>
                    <a:pt x="219890" y="2019299"/>
                  </a:lnTo>
                  <a:close/>
                </a:path>
                <a:path w="6663055" h="2171700">
                  <a:moveTo>
                    <a:pt x="275193" y="1993899"/>
                  </a:moveTo>
                  <a:lnTo>
                    <a:pt x="274736" y="1981199"/>
                  </a:lnTo>
                  <a:lnTo>
                    <a:pt x="312601" y="1981199"/>
                  </a:lnTo>
                  <a:lnTo>
                    <a:pt x="275193" y="1993899"/>
                  </a:lnTo>
                  <a:close/>
                </a:path>
                <a:path w="6663055" h="2171700">
                  <a:moveTo>
                    <a:pt x="6612969" y="2095499"/>
                  </a:moveTo>
                  <a:lnTo>
                    <a:pt x="6596681" y="2095499"/>
                  </a:lnTo>
                  <a:lnTo>
                    <a:pt x="6567722" y="2082799"/>
                  </a:lnTo>
                  <a:lnTo>
                    <a:pt x="6538402" y="2057399"/>
                  </a:lnTo>
                  <a:lnTo>
                    <a:pt x="6478018" y="2031999"/>
                  </a:lnTo>
                  <a:lnTo>
                    <a:pt x="6470383" y="2019299"/>
                  </a:lnTo>
                  <a:lnTo>
                    <a:pt x="4894359" y="2019299"/>
                  </a:lnTo>
                  <a:lnTo>
                    <a:pt x="4887269" y="2006599"/>
                  </a:lnTo>
                  <a:lnTo>
                    <a:pt x="4879367" y="1993899"/>
                  </a:lnTo>
                  <a:lnTo>
                    <a:pt x="523865" y="1993899"/>
                  </a:lnTo>
                  <a:lnTo>
                    <a:pt x="518635" y="1981199"/>
                  </a:lnTo>
                  <a:lnTo>
                    <a:pt x="6662701" y="1981199"/>
                  </a:lnTo>
                  <a:lnTo>
                    <a:pt x="6662701" y="2019299"/>
                  </a:lnTo>
                  <a:lnTo>
                    <a:pt x="6651839" y="2031999"/>
                  </a:lnTo>
                  <a:lnTo>
                    <a:pt x="6635392" y="2044699"/>
                  </a:lnTo>
                  <a:lnTo>
                    <a:pt x="6622702" y="2070099"/>
                  </a:lnTo>
                  <a:lnTo>
                    <a:pt x="6612969" y="2095499"/>
                  </a:lnTo>
                  <a:close/>
                </a:path>
                <a:path w="6663055" h="2171700">
                  <a:moveTo>
                    <a:pt x="655614" y="2031999"/>
                  </a:moveTo>
                  <a:lnTo>
                    <a:pt x="652113" y="2031999"/>
                  </a:lnTo>
                  <a:lnTo>
                    <a:pt x="627541" y="2019299"/>
                  </a:lnTo>
                  <a:lnTo>
                    <a:pt x="595720" y="1993899"/>
                  </a:lnTo>
                  <a:lnTo>
                    <a:pt x="4879367" y="1993899"/>
                  </a:lnTo>
                  <a:lnTo>
                    <a:pt x="4858660" y="2006599"/>
                  </a:lnTo>
                  <a:lnTo>
                    <a:pt x="4804320" y="2006599"/>
                  </a:lnTo>
                  <a:lnTo>
                    <a:pt x="4781584" y="2019299"/>
                  </a:lnTo>
                  <a:lnTo>
                    <a:pt x="665254" y="2019299"/>
                  </a:lnTo>
                  <a:lnTo>
                    <a:pt x="655614" y="2031999"/>
                  </a:lnTo>
                  <a:close/>
                </a:path>
                <a:path w="6663055" h="2171700">
                  <a:moveTo>
                    <a:pt x="4741866" y="2031999"/>
                  </a:moveTo>
                  <a:lnTo>
                    <a:pt x="689317" y="2031999"/>
                  </a:lnTo>
                  <a:lnTo>
                    <a:pt x="678103" y="2019299"/>
                  </a:lnTo>
                  <a:lnTo>
                    <a:pt x="4781584" y="2019299"/>
                  </a:lnTo>
                  <a:lnTo>
                    <a:pt x="4741866" y="2031999"/>
                  </a:lnTo>
                  <a:close/>
                </a:path>
                <a:path w="6663055" h="2171700">
                  <a:moveTo>
                    <a:pt x="4915436" y="2031999"/>
                  </a:moveTo>
                  <a:lnTo>
                    <a:pt x="4910462" y="2031999"/>
                  </a:lnTo>
                  <a:lnTo>
                    <a:pt x="4901727" y="2019299"/>
                  </a:lnTo>
                  <a:lnTo>
                    <a:pt x="4917164" y="2019299"/>
                  </a:lnTo>
                  <a:lnTo>
                    <a:pt x="4915436" y="2031999"/>
                  </a:lnTo>
                  <a:close/>
                </a:path>
                <a:path w="6663055" h="2171700">
                  <a:moveTo>
                    <a:pt x="4986086" y="2031999"/>
                  </a:moveTo>
                  <a:lnTo>
                    <a:pt x="4928914" y="2031999"/>
                  </a:lnTo>
                  <a:lnTo>
                    <a:pt x="4917164" y="2019299"/>
                  </a:lnTo>
                  <a:lnTo>
                    <a:pt x="4996745" y="2019299"/>
                  </a:lnTo>
                  <a:lnTo>
                    <a:pt x="4986086" y="2031999"/>
                  </a:lnTo>
                  <a:close/>
                </a:path>
                <a:path w="6663055" h="2171700">
                  <a:moveTo>
                    <a:pt x="5086423" y="2031999"/>
                  </a:moveTo>
                  <a:lnTo>
                    <a:pt x="5059487" y="2031999"/>
                  </a:lnTo>
                  <a:lnTo>
                    <a:pt x="5031608" y="2019299"/>
                  </a:lnTo>
                  <a:lnTo>
                    <a:pt x="5110822" y="2019299"/>
                  </a:lnTo>
                  <a:lnTo>
                    <a:pt x="5086423" y="2031999"/>
                  </a:lnTo>
                  <a:close/>
                </a:path>
                <a:path w="6663055" h="2171700">
                  <a:moveTo>
                    <a:pt x="5158631" y="2031999"/>
                  </a:moveTo>
                  <a:lnTo>
                    <a:pt x="5125340" y="2031999"/>
                  </a:lnTo>
                  <a:lnTo>
                    <a:pt x="5110822" y="2019299"/>
                  </a:lnTo>
                  <a:lnTo>
                    <a:pt x="5174544" y="2019299"/>
                  </a:lnTo>
                  <a:lnTo>
                    <a:pt x="5158631" y="2031999"/>
                  </a:lnTo>
                  <a:close/>
                </a:path>
                <a:path w="6663055" h="2171700">
                  <a:moveTo>
                    <a:pt x="5244916" y="2095499"/>
                  </a:moveTo>
                  <a:lnTo>
                    <a:pt x="5242435" y="2095499"/>
                  </a:lnTo>
                  <a:lnTo>
                    <a:pt x="5224380" y="2082799"/>
                  </a:lnTo>
                  <a:lnTo>
                    <a:pt x="5207578" y="2057399"/>
                  </a:lnTo>
                  <a:lnTo>
                    <a:pt x="5191232" y="2044699"/>
                  </a:lnTo>
                  <a:lnTo>
                    <a:pt x="5174544" y="2019299"/>
                  </a:lnTo>
                  <a:lnTo>
                    <a:pt x="6337982" y="2019299"/>
                  </a:lnTo>
                  <a:lnTo>
                    <a:pt x="6328092" y="2031999"/>
                  </a:lnTo>
                  <a:lnTo>
                    <a:pt x="6322459" y="2044699"/>
                  </a:lnTo>
                  <a:lnTo>
                    <a:pt x="5832874" y="2044699"/>
                  </a:lnTo>
                  <a:lnTo>
                    <a:pt x="5823320" y="2057399"/>
                  </a:lnTo>
                  <a:lnTo>
                    <a:pt x="5305430" y="2057399"/>
                  </a:lnTo>
                  <a:lnTo>
                    <a:pt x="5269931" y="2082799"/>
                  </a:lnTo>
                  <a:lnTo>
                    <a:pt x="5248565" y="2082799"/>
                  </a:lnTo>
                  <a:lnTo>
                    <a:pt x="5244916" y="2095499"/>
                  </a:lnTo>
                  <a:close/>
                </a:path>
                <a:path w="6663055" h="2171700">
                  <a:moveTo>
                    <a:pt x="6454944" y="2031999"/>
                  </a:moveTo>
                  <a:lnTo>
                    <a:pt x="6370408" y="2031999"/>
                  </a:lnTo>
                  <a:lnTo>
                    <a:pt x="6360627" y="2019299"/>
                  </a:lnTo>
                  <a:lnTo>
                    <a:pt x="6462492" y="2019299"/>
                  </a:lnTo>
                  <a:lnTo>
                    <a:pt x="6454944" y="2031999"/>
                  </a:lnTo>
                  <a:close/>
                </a:path>
                <a:path w="6663055" h="2171700">
                  <a:moveTo>
                    <a:pt x="1182657" y="2095499"/>
                  </a:moveTo>
                  <a:lnTo>
                    <a:pt x="818174" y="2095499"/>
                  </a:lnTo>
                  <a:lnTo>
                    <a:pt x="810443" y="2082799"/>
                  </a:lnTo>
                  <a:lnTo>
                    <a:pt x="776870" y="2082799"/>
                  </a:lnTo>
                  <a:lnTo>
                    <a:pt x="768929" y="2070099"/>
                  </a:lnTo>
                  <a:lnTo>
                    <a:pt x="766236" y="2057399"/>
                  </a:lnTo>
                  <a:lnTo>
                    <a:pt x="741711" y="2057399"/>
                  </a:lnTo>
                  <a:lnTo>
                    <a:pt x="735589" y="2044699"/>
                  </a:lnTo>
                  <a:lnTo>
                    <a:pt x="727696" y="2044699"/>
                  </a:lnTo>
                  <a:lnTo>
                    <a:pt x="719365" y="2031999"/>
                  </a:lnTo>
                  <a:lnTo>
                    <a:pt x="1268432" y="2031999"/>
                  </a:lnTo>
                  <a:lnTo>
                    <a:pt x="1238912" y="2057399"/>
                  </a:lnTo>
                  <a:lnTo>
                    <a:pt x="1211226" y="2070099"/>
                  </a:lnTo>
                  <a:lnTo>
                    <a:pt x="1182657" y="2095499"/>
                  </a:lnTo>
                  <a:close/>
                </a:path>
                <a:path w="6663055" h="2171700">
                  <a:moveTo>
                    <a:pt x="1421225" y="2146299"/>
                  </a:moveTo>
                  <a:lnTo>
                    <a:pt x="1400735" y="2146299"/>
                  </a:lnTo>
                  <a:lnTo>
                    <a:pt x="1383414" y="2120899"/>
                  </a:lnTo>
                  <a:lnTo>
                    <a:pt x="1367097" y="2095499"/>
                  </a:lnTo>
                  <a:lnTo>
                    <a:pt x="1349616" y="2070099"/>
                  </a:lnTo>
                  <a:lnTo>
                    <a:pt x="1328807" y="2057399"/>
                  </a:lnTo>
                  <a:lnTo>
                    <a:pt x="1302502" y="2031999"/>
                  </a:lnTo>
                  <a:lnTo>
                    <a:pt x="4687176" y="2031999"/>
                  </a:lnTo>
                  <a:lnTo>
                    <a:pt x="4684643" y="2044699"/>
                  </a:lnTo>
                  <a:lnTo>
                    <a:pt x="4141349" y="2044699"/>
                  </a:lnTo>
                  <a:lnTo>
                    <a:pt x="4135688" y="2057399"/>
                  </a:lnTo>
                  <a:lnTo>
                    <a:pt x="4132632" y="2057399"/>
                  </a:lnTo>
                  <a:lnTo>
                    <a:pt x="4131091" y="2070099"/>
                  </a:lnTo>
                  <a:lnTo>
                    <a:pt x="4128945" y="2070099"/>
                  </a:lnTo>
                  <a:lnTo>
                    <a:pt x="4126343" y="2082799"/>
                  </a:lnTo>
                  <a:lnTo>
                    <a:pt x="4069368" y="2082799"/>
                  </a:lnTo>
                  <a:lnTo>
                    <a:pt x="4044133" y="2095499"/>
                  </a:lnTo>
                  <a:lnTo>
                    <a:pt x="1480380" y="2095499"/>
                  </a:lnTo>
                  <a:lnTo>
                    <a:pt x="1447051" y="2133599"/>
                  </a:lnTo>
                  <a:lnTo>
                    <a:pt x="1421225" y="2146299"/>
                  </a:lnTo>
                  <a:close/>
                </a:path>
                <a:path w="6663055" h="2171700">
                  <a:moveTo>
                    <a:pt x="4451201" y="2095499"/>
                  </a:moveTo>
                  <a:lnTo>
                    <a:pt x="4373679" y="2095499"/>
                  </a:lnTo>
                  <a:lnTo>
                    <a:pt x="4352135" y="2082799"/>
                  </a:lnTo>
                  <a:lnTo>
                    <a:pt x="4328004" y="2070099"/>
                  </a:lnTo>
                  <a:lnTo>
                    <a:pt x="4311172" y="2057399"/>
                  </a:lnTo>
                  <a:lnTo>
                    <a:pt x="4182783" y="2057399"/>
                  </a:lnTo>
                  <a:lnTo>
                    <a:pt x="4177241" y="2044699"/>
                  </a:lnTo>
                  <a:lnTo>
                    <a:pt x="4685189" y="2044699"/>
                  </a:lnTo>
                  <a:lnTo>
                    <a:pt x="4666459" y="2057399"/>
                  </a:lnTo>
                  <a:lnTo>
                    <a:pt x="4662540" y="2070099"/>
                  </a:lnTo>
                  <a:lnTo>
                    <a:pt x="4558784" y="2070099"/>
                  </a:lnTo>
                  <a:lnTo>
                    <a:pt x="4548966" y="2082799"/>
                  </a:lnTo>
                  <a:lnTo>
                    <a:pt x="4457078" y="2082799"/>
                  </a:lnTo>
                  <a:lnTo>
                    <a:pt x="4451201" y="2095499"/>
                  </a:lnTo>
                  <a:close/>
                </a:path>
                <a:path w="6663055" h="2171700">
                  <a:moveTo>
                    <a:pt x="6301300" y="2070099"/>
                  </a:moveTo>
                  <a:lnTo>
                    <a:pt x="5873716" y="2070099"/>
                  </a:lnTo>
                  <a:lnTo>
                    <a:pt x="5870546" y="2057399"/>
                  </a:lnTo>
                  <a:lnTo>
                    <a:pt x="5860619" y="2044699"/>
                  </a:lnTo>
                  <a:lnTo>
                    <a:pt x="6322459" y="2044699"/>
                  </a:lnTo>
                  <a:lnTo>
                    <a:pt x="6316825" y="2057399"/>
                  </a:lnTo>
                  <a:lnTo>
                    <a:pt x="6301300" y="2070099"/>
                  </a:lnTo>
                  <a:close/>
                </a:path>
                <a:path w="6663055" h="2171700">
                  <a:moveTo>
                    <a:pt x="4230851" y="2120899"/>
                  </a:moveTo>
                  <a:lnTo>
                    <a:pt x="4204212" y="2095499"/>
                  </a:lnTo>
                  <a:lnTo>
                    <a:pt x="4200822" y="2095499"/>
                  </a:lnTo>
                  <a:lnTo>
                    <a:pt x="4197159" y="2082799"/>
                  </a:lnTo>
                  <a:lnTo>
                    <a:pt x="4191377" y="2082799"/>
                  </a:lnTo>
                  <a:lnTo>
                    <a:pt x="4189436" y="2070099"/>
                  </a:lnTo>
                  <a:lnTo>
                    <a:pt x="4187628" y="2070099"/>
                  </a:lnTo>
                  <a:lnTo>
                    <a:pt x="4186002" y="2057399"/>
                  </a:lnTo>
                  <a:lnTo>
                    <a:pt x="4311172" y="2057399"/>
                  </a:lnTo>
                  <a:lnTo>
                    <a:pt x="4286390" y="2070099"/>
                  </a:lnTo>
                  <a:lnTo>
                    <a:pt x="4265035" y="2082799"/>
                  </a:lnTo>
                  <a:lnTo>
                    <a:pt x="4246669" y="2095499"/>
                  </a:lnTo>
                  <a:lnTo>
                    <a:pt x="4230851" y="2120899"/>
                  </a:lnTo>
                  <a:close/>
                </a:path>
                <a:path w="6663055" h="2171700">
                  <a:moveTo>
                    <a:pt x="5404284" y="2082799"/>
                  </a:moveTo>
                  <a:lnTo>
                    <a:pt x="5373608" y="2057399"/>
                  </a:lnTo>
                  <a:lnTo>
                    <a:pt x="5558666" y="2057399"/>
                  </a:lnTo>
                  <a:lnTo>
                    <a:pt x="5549168" y="2070099"/>
                  </a:lnTo>
                  <a:lnTo>
                    <a:pt x="5430583" y="2070099"/>
                  </a:lnTo>
                  <a:lnTo>
                    <a:pt x="5404284" y="2082799"/>
                  </a:lnTo>
                  <a:close/>
                </a:path>
                <a:path w="6663055" h="2171700">
                  <a:moveTo>
                    <a:pt x="5611288" y="2070099"/>
                  </a:moveTo>
                  <a:lnTo>
                    <a:pt x="5593949" y="2057399"/>
                  </a:lnTo>
                  <a:lnTo>
                    <a:pt x="5629193" y="2057399"/>
                  </a:lnTo>
                  <a:lnTo>
                    <a:pt x="5611288" y="2070099"/>
                  </a:lnTo>
                  <a:close/>
                </a:path>
                <a:path w="6663055" h="2171700">
                  <a:moveTo>
                    <a:pt x="5816358" y="2082799"/>
                  </a:moveTo>
                  <a:lnTo>
                    <a:pt x="5815241" y="2082799"/>
                  </a:lnTo>
                  <a:lnTo>
                    <a:pt x="5807488" y="2070099"/>
                  </a:lnTo>
                  <a:lnTo>
                    <a:pt x="5716883" y="2070099"/>
                  </a:lnTo>
                  <a:lnTo>
                    <a:pt x="5706870" y="2057399"/>
                  </a:lnTo>
                  <a:lnTo>
                    <a:pt x="5823320" y="2057399"/>
                  </a:lnTo>
                  <a:lnTo>
                    <a:pt x="5821034" y="2070099"/>
                  </a:lnTo>
                  <a:lnTo>
                    <a:pt x="5816358" y="2082799"/>
                  </a:lnTo>
                  <a:close/>
                </a:path>
                <a:path w="6663055" h="2171700">
                  <a:moveTo>
                    <a:pt x="4638820" y="2095499"/>
                  </a:moveTo>
                  <a:lnTo>
                    <a:pt x="4611138" y="2095499"/>
                  </a:lnTo>
                  <a:lnTo>
                    <a:pt x="4581984" y="2070099"/>
                  </a:lnTo>
                  <a:lnTo>
                    <a:pt x="4662540" y="2070099"/>
                  </a:lnTo>
                  <a:lnTo>
                    <a:pt x="4658354" y="2082799"/>
                  </a:lnTo>
                  <a:lnTo>
                    <a:pt x="4638820" y="2095499"/>
                  </a:lnTo>
                  <a:close/>
                </a:path>
                <a:path w="6663055" h="2171700">
                  <a:moveTo>
                    <a:pt x="5533270" y="2082799"/>
                  </a:moveTo>
                  <a:lnTo>
                    <a:pt x="5458127" y="2082799"/>
                  </a:lnTo>
                  <a:lnTo>
                    <a:pt x="5430583" y="2070099"/>
                  </a:lnTo>
                  <a:lnTo>
                    <a:pt x="5540644" y="2070099"/>
                  </a:lnTo>
                  <a:lnTo>
                    <a:pt x="5533270" y="2082799"/>
                  </a:lnTo>
                  <a:close/>
                </a:path>
                <a:path w="6663055" h="2171700">
                  <a:moveTo>
                    <a:pt x="5780587" y="2082799"/>
                  </a:moveTo>
                  <a:lnTo>
                    <a:pt x="5725386" y="2070099"/>
                  </a:lnTo>
                  <a:lnTo>
                    <a:pt x="5788574" y="2070099"/>
                  </a:lnTo>
                  <a:lnTo>
                    <a:pt x="5780587" y="2082799"/>
                  </a:lnTo>
                  <a:close/>
                </a:path>
                <a:path w="6663055" h="2171700">
                  <a:moveTo>
                    <a:pt x="6056864" y="2108199"/>
                  </a:moveTo>
                  <a:lnTo>
                    <a:pt x="5957121" y="2108199"/>
                  </a:lnTo>
                  <a:lnTo>
                    <a:pt x="5907537" y="2095499"/>
                  </a:lnTo>
                  <a:lnTo>
                    <a:pt x="5901043" y="2095499"/>
                  </a:lnTo>
                  <a:lnTo>
                    <a:pt x="5894899" y="2082799"/>
                  </a:lnTo>
                  <a:lnTo>
                    <a:pt x="5878913" y="2082799"/>
                  </a:lnTo>
                  <a:lnTo>
                    <a:pt x="5876486" y="2070099"/>
                  </a:lnTo>
                  <a:lnTo>
                    <a:pt x="6146954" y="2070099"/>
                  </a:lnTo>
                  <a:lnTo>
                    <a:pt x="6103897" y="2095499"/>
                  </a:lnTo>
                  <a:lnTo>
                    <a:pt x="6056864" y="2108199"/>
                  </a:lnTo>
                  <a:close/>
                </a:path>
                <a:path w="6663055" h="2171700">
                  <a:moveTo>
                    <a:pt x="6230872" y="2082799"/>
                  </a:moveTo>
                  <a:lnTo>
                    <a:pt x="6180490" y="2082799"/>
                  </a:lnTo>
                  <a:lnTo>
                    <a:pt x="6174074" y="2070099"/>
                  </a:lnTo>
                  <a:lnTo>
                    <a:pt x="6238950" y="2070099"/>
                  </a:lnTo>
                  <a:lnTo>
                    <a:pt x="6230872" y="2082799"/>
                  </a:lnTo>
                  <a:close/>
                </a:path>
                <a:path w="6663055" h="2171700">
                  <a:moveTo>
                    <a:pt x="6257460" y="2082799"/>
                  </a:moveTo>
                  <a:lnTo>
                    <a:pt x="6247912" y="2070099"/>
                  </a:lnTo>
                  <a:lnTo>
                    <a:pt x="6281512" y="2070099"/>
                  </a:lnTo>
                  <a:lnTo>
                    <a:pt x="6257460" y="2082799"/>
                  </a:lnTo>
                  <a:close/>
                </a:path>
                <a:path w="6663055" h="2171700">
                  <a:moveTo>
                    <a:pt x="4548810" y="2095499"/>
                  </a:moveTo>
                  <a:lnTo>
                    <a:pt x="4502401" y="2095499"/>
                  </a:lnTo>
                  <a:lnTo>
                    <a:pt x="4487166" y="2082799"/>
                  </a:lnTo>
                  <a:lnTo>
                    <a:pt x="4548966" y="2082799"/>
                  </a:lnTo>
                  <a:lnTo>
                    <a:pt x="4548810" y="2095499"/>
                  </a:lnTo>
                  <a:close/>
                </a:path>
                <a:path w="6663055" h="2171700">
                  <a:moveTo>
                    <a:pt x="5515700" y="2108199"/>
                  </a:moveTo>
                  <a:lnTo>
                    <a:pt x="5486603" y="2082799"/>
                  </a:lnTo>
                  <a:lnTo>
                    <a:pt x="5527221" y="2082799"/>
                  </a:lnTo>
                  <a:lnTo>
                    <a:pt x="5523103" y="2095499"/>
                  </a:lnTo>
                  <a:lnTo>
                    <a:pt x="5519350" y="2095499"/>
                  </a:lnTo>
                  <a:lnTo>
                    <a:pt x="5515700" y="2108199"/>
                  </a:lnTo>
                  <a:close/>
                </a:path>
                <a:path w="6663055" h="2171700">
                  <a:moveTo>
                    <a:pt x="6207430" y="2108199"/>
                  </a:moveTo>
                  <a:lnTo>
                    <a:pt x="6196724" y="2108199"/>
                  </a:lnTo>
                  <a:lnTo>
                    <a:pt x="6191638" y="2095499"/>
                  </a:lnTo>
                  <a:lnTo>
                    <a:pt x="6186254" y="2082799"/>
                  </a:lnTo>
                  <a:lnTo>
                    <a:pt x="6223976" y="2082799"/>
                  </a:lnTo>
                  <a:lnTo>
                    <a:pt x="6218633" y="2095499"/>
                  </a:lnTo>
                  <a:lnTo>
                    <a:pt x="6213113" y="2095499"/>
                  </a:lnTo>
                  <a:lnTo>
                    <a:pt x="6207430" y="2108199"/>
                  </a:lnTo>
                  <a:close/>
                </a:path>
                <a:path w="6663055" h="2171700">
                  <a:moveTo>
                    <a:pt x="859266" y="2108199"/>
                  </a:moveTo>
                  <a:lnTo>
                    <a:pt x="830774" y="2108199"/>
                  </a:lnTo>
                  <a:lnTo>
                    <a:pt x="824835" y="2095499"/>
                  </a:lnTo>
                  <a:lnTo>
                    <a:pt x="878656" y="2095499"/>
                  </a:lnTo>
                  <a:lnTo>
                    <a:pt x="859266" y="2108199"/>
                  </a:lnTo>
                  <a:close/>
                </a:path>
                <a:path w="6663055" h="2171700">
                  <a:moveTo>
                    <a:pt x="1176267" y="2108199"/>
                  </a:moveTo>
                  <a:lnTo>
                    <a:pt x="959796" y="2108199"/>
                  </a:lnTo>
                  <a:lnTo>
                    <a:pt x="941196" y="2095499"/>
                  </a:lnTo>
                  <a:lnTo>
                    <a:pt x="1179410" y="2095499"/>
                  </a:lnTo>
                  <a:lnTo>
                    <a:pt x="1176267" y="2108199"/>
                  </a:lnTo>
                  <a:close/>
                </a:path>
                <a:path w="6663055" h="2171700">
                  <a:moveTo>
                    <a:pt x="1576850" y="2146299"/>
                  </a:moveTo>
                  <a:lnTo>
                    <a:pt x="1551097" y="2146299"/>
                  </a:lnTo>
                  <a:lnTo>
                    <a:pt x="1531756" y="2133599"/>
                  </a:lnTo>
                  <a:lnTo>
                    <a:pt x="1518839" y="2108199"/>
                  </a:lnTo>
                  <a:lnTo>
                    <a:pt x="1511096" y="2095499"/>
                  </a:lnTo>
                  <a:lnTo>
                    <a:pt x="2532500" y="2095499"/>
                  </a:lnTo>
                  <a:lnTo>
                    <a:pt x="2499661" y="2108199"/>
                  </a:lnTo>
                  <a:lnTo>
                    <a:pt x="2459848" y="2120899"/>
                  </a:lnTo>
                  <a:lnTo>
                    <a:pt x="1792766" y="2120899"/>
                  </a:lnTo>
                  <a:lnTo>
                    <a:pt x="1784279" y="2133599"/>
                  </a:lnTo>
                  <a:lnTo>
                    <a:pt x="1609005" y="2133599"/>
                  </a:lnTo>
                  <a:lnTo>
                    <a:pt x="1576850" y="2146299"/>
                  </a:lnTo>
                  <a:close/>
                </a:path>
                <a:path w="6663055" h="2171700">
                  <a:moveTo>
                    <a:pt x="2932779" y="2133599"/>
                  </a:moveTo>
                  <a:lnTo>
                    <a:pt x="2838175" y="2133599"/>
                  </a:lnTo>
                  <a:lnTo>
                    <a:pt x="2787817" y="2120899"/>
                  </a:lnTo>
                  <a:lnTo>
                    <a:pt x="2740208" y="2108199"/>
                  </a:lnTo>
                  <a:lnTo>
                    <a:pt x="2686544" y="2095499"/>
                  </a:lnTo>
                  <a:lnTo>
                    <a:pt x="3165946" y="2095499"/>
                  </a:lnTo>
                  <a:lnTo>
                    <a:pt x="3146589" y="2108199"/>
                  </a:lnTo>
                  <a:lnTo>
                    <a:pt x="3079924" y="2108199"/>
                  </a:lnTo>
                  <a:lnTo>
                    <a:pt x="3055077" y="2120899"/>
                  </a:lnTo>
                  <a:lnTo>
                    <a:pt x="2965266" y="2120899"/>
                  </a:lnTo>
                  <a:lnTo>
                    <a:pt x="2932779" y="2133599"/>
                  </a:lnTo>
                  <a:close/>
                </a:path>
                <a:path w="6663055" h="2171700">
                  <a:moveTo>
                    <a:pt x="3485118" y="2158999"/>
                  </a:moveTo>
                  <a:lnTo>
                    <a:pt x="3442618" y="2146299"/>
                  </a:lnTo>
                  <a:lnTo>
                    <a:pt x="3352504" y="2146299"/>
                  </a:lnTo>
                  <a:lnTo>
                    <a:pt x="3307947" y="2120899"/>
                  </a:lnTo>
                  <a:lnTo>
                    <a:pt x="3259722" y="2095499"/>
                  </a:lnTo>
                  <a:lnTo>
                    <a:pt x="4044133" y="2095499"/>
                  </a:lnTo>
                  <a:lnTo>
                    <a:pt x="4019333" y="2108199"/>
                  </a:lnTo>
                  <a:lnTo>
                    <a:pt x="3780241" y="2108199"/>
                  </a:lnTo>
                  <a:lnTo>
                    <a:pt x="3739159" y="2133599"/>
                  </a:lnTo>
                  <a:lnTo>
                    <a:pt x="3542590" y="2133599"/>
                  </a:lnTo>
                  <a:lnTo>
                    <a:pt x="3515591" y="2146299"/>
                  </a:lnTo>
                  <a:lnTo>
                    <a:pt x="3485118" y="2158999"/>
                  </a:lnTo>
                  <a:close/>
                </a:path>
                <a:path w="6663055" h="2171700">
                  <a:moveTo>
                    <a:pt x="4443033" y="2108199"/>
                  </a:moveTo>
                  <a:lnTo>
                    <a:pt x="4410376" y="2108199"/>
                  </a:lnTo>
                  <a:lnTo>
                    <a:pt x="4401449" y="2095499"/>
                  </a:lnTo>
                  <a:lnTo>
                    <a:pt x="4449278" y="2095499"/>
                  </a:lnTo>
                  <a:lnTo>
                    <a:pt x="4443033" y="2108199"/>
                  </a:lnTo>
                  <a:close/>
                </a:path>
                <a:path w="6663055" h="2171700">
                  <a:moveTo>
                    <a:pt x="4547095" y="2108199"/>
                  </a:moveTo>
                  <a:lnTo>
                    <a:pt x="4532226" y="2108199"/>
                  </a:lnTo>
                  <a:lnTo>
                    <a:pt x="4517374" y="2095499"/>
                  </a:lnTo>
                  <a:lnTo>
                    <a:pt x="4548108" y="2095499"/>
                  </a:lnTo>
                  <a:lnTo>
                    <a:pt x="4547095" y="2108199"/>
                  </a:lnTo>
                  <a:close/>
                </a:path>
                <a:path w="6663055" h="2171700">
                  <a:moveTo>
                    <a:pt x="1046538" y="2120899"/>
                  </a:moveTo>
                  <a:lnTo>
                    <a:pt x="998948" y="2120899"/>
                  </a:lnTo>
                  <a:lnTo>
                    <a:pt x="977891" y="2108199"/>
                  </a:lnTo>
                  <a:lnTo>
                    <a:pt x="1077613" y="2108199"/>
                  </a:lnTo>
                  <a:lnTo>
                    <a:pt x="1046538" y="2120899"/>
                  </a:lnTo>
                  <a:close/>
                </a:path>
                <a:path w="6663055" h="2171700">
                  <a:moveTo>
                    <a:pt x="3127231" y="2120899"/>
                  </a:moveTo>
                  <a:lnTo>
                    <a:pt x="3104162" y="2108199"/>
                  </a:lnTo>
                  <a:lnTo>
                    <a:pt x="3146589" y="2108199"/>
                  </a:lnTo>
                  <a:lnTo>
                    <a:pt x="3127231" y="2120899"/>
                  </a:lnTo>
                  <a:close/>
                </a:path>
                <a:path w="6663055" h="2171700">
                  <a:moveTo>
                    <a:pt x="3894732" y="2133599"/>
                  </a:moveTo>
                  <a:lnTo>
                    <a:pt x="3857224" y="2133599"/>
                  </a:lnTo>
                  <a:lnTo>
                    <a:pt x="3853418" y="2120899"/>
                  </a:lnTo>
                  <a:lnTo>
                    <a:pt x="3820456" y="2108199"/>
                  </a:lnTo>
                  <a:lnTo>
                    <a:pt x="3993461" y="2108199"/>
                  </a:lnTo>
                  <a:lnTo>
                    <a:pt x="3984836" y="2120899"/>
                  </a:lnTo>
                  <a:lnTo>
                    <a:pt x="3924685" y="2120899"/>
                  </a:lnTo>
                  <a:lnTo>
                    <a:pt x="3894732" y="2133599"/>
                  </a:lnTo>
                  <a:close/>
                </a:path>
                <a:path w="6663055" h="2171700">
                  <a:moveTo>
                    <a:pt x="4421159" y="2120899"/>
                  </a:moveTo>
                  <a:lnTo>
                    <a:pt x="4419587" y="2120899"/>
                  </a:lnTo>
                  <a:lnTo>
                    <a:pt x="4417821" y="2108199"/>
                  </a:lnTo>
                  <a:lnTo>
                    <a:pt x="4433362" y="2108199"/>
                  </a:lnTo>
                  <a:lnTo>
                    <a:pt x="4421159" y="2120899"/>
                  </a:lnTo>
                  <a:close/>
                </a:path>
                <a:path w="6663055" h="2171700">
                  <a:moveTo>
                    <a:pt x="1916564" y="2171699"/>
                  </a:moveTo>
                  <a:lnTo>
                    <a:pt x="1886439" y="2171699"/>
                  </a:lnTo>
                  <a:lnTo>
                    <a:pt x="1857094" y="2158999"/>
                  </a:lnTo>
                  <a:lnTo>
                    <a:pt x="1831277" y="2133599"/>
                  </a:lnTo>
                  <a:lnTo>
                    <a:pt x="1823293" y="2120899"/>
                  </a:lnTo>
                  <a:lnTo>
                    <a:pt x="2223920" y="2120899"/>
                  </a:lnTo>
                  <a:lnTo>
                    <a:pt x="2220023" y="2133599"/>
                  </a:lnTo>
                  <a:lnTo>
                    <a:pt x="2201736" y="2133599"/>
                  </a:lnTo>
                  <a:lnTo>
                    <a:pt x="2183014" y="2146299"/>
                  </a:lnTo>
                  <a:lnTo>
                    <a:pt x="2089580" y="2146299"/>
                  </a:lnTo>
                  <a:lnTo>
                    <a:pt x="2063214" y="2158999"/>
                  </a:lnTo>
                  <a:lnTo>
                    <a:pt x="1944719" y="2158999"/>
                  </a:lnTo>
                  <a:lnTo>
                    <a:pt x="1916564" y="2171699"/>
                  </a:lnTo>
                  <a:close/>
                </a:path>
                <a:path w="6663055" h="2171700">
                  <a:moveTo>
                    <a:pt x="2330568" y="2133599"/>
                  </a:moveTo>
                  <a:lnTo>
                    <a:pt x="2283188" y="2133599"/>
                  </a:lnTo>
                  <a:lnTo>
                    <a:pt x="2259829" y="2120899"/>
                  </a:lnTo>
                  <a:lnTo>
                    <a:pt x="2334579" y="2120899"/>
                  </a:lnTo>
                  <a:lnTo>
                    <a:pt x="2330568" y="2133599"/>
                  </a:lnTo>
                  <a:close/>
                </a:path>
                <a:path w="6663055" h="2171700">
                  <a:moveTo>
                    <a:pt x="2420987" y="2133599"/>
                  </a:moveTo>
                  <a:lnTo>
                    <a:pt x="2391004" y="2120899"/>
                  </a:lnTo>
                  <a:lnTo>
                    <a:pt x="2459848" y="2120899"/>
                  </a:lnTo>
                  <a:lnTo>
                    <a:pt x="2420987" y="2133599"/>
                  </a:lnTo>
                  <a:close/>
                </a:path>
                <a:path w="6663055" h="2171700">
                  <a:moveTo>
                    <a:pt x="1688413" y="2146299"/>
                  </a:moveTo>
                  <a:lnTo>
                    <a:pt x="1647516" y="2146299"/>
                  </a:lnTo>
                  <a:lnTo>
                    <a:pt x="1639319" y="2133599"/>
                  </a:lnTo>
                  <a:lnTo>
                    <a:pt x="1712346" y="2133599"/>
                  </a:lnTo>
                  <a:lnTo>
                    <a:pt x="1688413" y="2146299"/>
                  </a:lnTo>
                  <a:close/>
                </a:path>
                <a:path w="6663055" h="2171700">
                  <a:moveTo>
                    <a:pt x="1775791" y="2146299"/>
                  </a:moveTo>
                  <a:lnTo>
                    <a:pt x="1752932" y="2146299"/>
                  </a:lnTo>
                  <a:lnTo>
                    <a:pt x="1733305" y="2133599"/>
                  </a:lnTo>
                  <a:lnTo>
                    <a:pt x="1784279" y="2133599"/>
                  </a:lnTo>
                  <a:lnTo>
                    <a:pt x="1775791" y="2146299"/>
                  </a:lnTo>
                  <a:close/>
                </a:path>
                <a:path w="6663055" h="2171700">
                  <a:moveTo>
                    <a:pt x="3675925" y="2158999"/>
                  </a:moveTo>
                  <a:lnTo>
                    <a:pt x="3618621" y="2158999"/>
                  </a:lnTo>
                  <a:lnTo>
                    <a:pt x="3604669" y="2146299"/>
                  </a:lnTo>
                  <a:lnTo>
                    <a:pt x="3590307" y="2133599"/>
                  </a:lnTo>
                  <a:lnTo>
                    <a:pt x="3739159" y="2133599"/>
                  </a:lnTo>
                  <a:lnTo>
                    <a:pt x="3703596" y="2146299"/>
                  </a:lnTo>
                  <a:lnTo>
                    <a:pt x="3689929" y="2146299"/>
                  </a:lnTo>
                  <a:lnTo>
                    <a:pt x="3675925" y="2158999"/>
                  </a:lnTo>
                  <a:close/>
                </a:path>
                <a:path w="6663055" h="2171700">
                  <a:moveTo>
                    <a:pt x="2171615" y="2158999"/>
                  </a:moveTo>
                  <a:lnTo>
                    <a:pt x="2101874" y="2158999"/>
                  </a:lnTo>
                  <a:lnTo>
                    <a:pt x="2089580" y="2146299"/>
                  </a:lnTo>
                  <a:lnTo>
                    <a:pt x="2170695" y="2146299"/>
                  </a:lnTo>
                  <a:lnTo>
                    <a:pt x="2171615" y="2158999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8080" y="1030513"/>
              <a:ext cx="1222375" cy="303530"/>
            </a:xfrm>
            <a:custGeom>
              <a:avLst/>
              <a:gdLst/>
              <a:ahLst/>
              <a:cxnLst/>
              <a:rect l="l" t="t" r="r" b="b"/>
              <a:pathLst>
                <a:path w="1222375" h="303530">
                  <a:moveTo>
                    <a:pt x="379321" y="303364"/>
                  </a:moveTo>
                  <a:lnTo>
                    <a:pt x="276125" y="302908"/>
                  </a:lnTo>
                  <a:lnTo>
                    <a:pt x="18160" y="298579"/>
                  </a:lnTo>
                  <a:lnTo>
                    <a:pt x="5511" y="283201"/>
                  </a:lnTo>
                  <a:lnTo>
                    <a:pt x="8805" y="276065"/>
                  </a:lnTo>
                  <a:lnTo>
                    <a:pt x="34303" y="245421"/>
                  </a:lnTo>
                  <a:lnTo>
                    <a:pt x="9171" y="213744"/>
                  </a:lnTo>
                  <a:lnTo>
                    <a:pt x="4463" y="207858"/>
                  </a:lnTo>
                  <a:lnTo>
                    <a:pt x="4035" y="200940"/>
                  </a:lnTo>
                  <a:lnTo>
                    <a:pt x="33324" y="167868"/>
                  </a:lnTo>
                  <a:lnTo>
                    <a:pt x="25787" y="157067"/>
                  </a:lnTo>
                  <a:lnTo>
                    <a:pt x="18328" y="146311"/>
                  </a:lnTo>
                  <a:lnTo>
                    <a:pt x="3424" y="124662"/>
                  </a:lnTo>
                  <a:lnTo>
                    <a:pt x="0" y="119747"/>
                  </a:lnTo>
                  <a:lnTo>
                    <a:pt x="1773" y="112768"/>
                  </a:lnTo>
                  <a:lnTo>
                    <a:pt x="40968" y="69866"/>
                  </a:lnTo>
                  <a:lnTo>
                    <a:pt x="14552" y="44440"/>
                  </a:lnTo>
                  <a:lnTo>
                    <a:pt x="10803" y="37509"/>
                  </a:lnTo>
                  <a:lnTo>
                    <a:pt x="11847" y="30316"/>
                  </a:lnTo>
                  <a:lnTo>
                    <a:pt x="16582" y="24557"/>
                  </a:lnTo>
                  <a:lnTo>
                    <a:pt x="23908" y="21926"/>
                  </a:lnTo>
                  <a:lnTo>
                    <a:pt x="272231" y="9849"/>
                  </a:lnTo>
                  <a:lnTo>
                    <a:pt x="520688" y="2537"/>
                  </a:lnTo>
                  <a:lnTo>
                    <a:pt x="769224" y="0"/>
                  </a:lnTo>
                  <a:lnTo>
                    <a:pt x="868647" y="323"/>
                  </a:lnTo>
                  <a:lnTo>
                    <a:pt x="872927" y="384"/>
                  </a:lnTo>
                  <a:lnTo>
                    <a:pt x="887492" y="445"/>
                  </a:lnTo>
                  <a:lnTo>
                    <a:pt x="1095424" y="3908"/>
                  </a:lnTo>
                  <a:lnTo>
                    <a:pt x="1202385" y="6998"/>
                  </a:lnTo>
                  <a:lnTo>
                    <a:pt x="1215232" y="22436"/>
                  </a:lnTo>
                  <a:lnTo>
                    <a:pt x="1211740" y="29512"/>
                  </a:lnTo>
                  <a:lnTo>
                    <a:pt x="1184041" y="59732"/>
                  </a:lnTo>
                  <a:lnTo>
                    <a:pt x="1221340" y="94746"/>
                  </a:lnTo>
                  <a:lnTo>
                    <a:pt x="1222258" y="101967"/>
                  </a:lnTo>
                  <a:lnTo>
                    <a:pt x="1188016" y="157067"/>
                  </a:lnTo>
                  <a:lnTo>
                    <a:pt x="1219261" y="187408"/>
                  </a:lnTo>
                  <a:lnTo>
                    <a:pt x="1218711" y="195661"/>
                  </a:lnTo>
                  <a:lnTo>
                    <a:pt x="1188933" y="228308"/>
                  </a:lnTo>
                  <a:lnTo>
                    <a:pt x="1213881" y="258285"/>
                  </a:lnTo>
                  <a:lnTo>
                    <a:pt x="1217208" y="265438"/>
                  </a:lnTo>
                  <a:lnTo>
                    <a:pt x="1216472" y="272591"/>
                  </a:lnTo>
                  <a:lnTo>
                    <a:pt x="1212101" y="278220"/>
                  </a:lnTo>
                  <a:lnTo>
                    <a:pt x="1204525" y="280799"/>
                  </a:lnTo>
                  <a:lnTo>
                    <a:pt x="946779" y="292853"/>
                  </a:lnTo>
                  <a:lnTo>
                    <a:pt x="688889" y="300361"/>
                  </a:lnTo>
                  <a:lnTo>
                    <a:pt x="430919" y="303319"/>
                  </a:lnTo>
                  <a:lnTo>
                    <a:pt x="379321" y="303364"/>
                  </a:lnTo>
                  <a:close/>
                </a:path>
                <a:path w="1222375" h="303530">
                  <a:moveTo>
                    <a:pt x="881488" y="445"/>
                  </a:moveTo>
                  <a:lnTo>
                    <a:pt x="868647" y="323"/>
                  </a:lnTo>
                  <a:lnTo>
                    <a:pt x="877208" y="384"/>
                  </a:lnTo>
                  <a:lnTo>
                    <a:pt x="881488" y="445"/>
                  </a:lnTo>
                  <a:close/>
                </a:path>
                <a:path w="1222375" h="303530">
                  <a:moveTo>
                    <a:pt x="887492" y="445"/>
                  </a:moveTo>
                  <a:lnTo>
                    <a:pt x="881488" y="445"/>
                  </a:lnTo>
                  <a:lnTo>
                    <a:pt x="877208" y="384"/>
                  </a:lnTo>
                  <a:lnTo>
                    <a:pt x="881488" y="384"/>
                  </a:lnTo>
                  <a:lnTo>
                    <a:pt x="887492" y="445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39188" y="1069614"/>
              <a:ext cx="1078865" cy="205104"/>
            </a:xfrm>
            <a:custGeom>
              <a:avLst/>
              <a:gdLst/>
              <a:ahLst/>
              <a:cxnLst/>
              <a:rect l="l" t="t" r="r" b="b"/>
              <a:pathLst>
                <a:path w="1078865" h="205105">
                  <a:moveTo>
                    <a:pt x="990478" y="64505"/>
                  </a:moveTo>
                  <a:lnTo>
                    <a:pt x="933096" y="64505"/>
                  </a:lnTo>
                  <a:lnTo>
                    <a:pt x="938616" y="56538"/>
                  </a:lnTo>
                  <a:lnTo>
                    <a:pt x="944744" y="49554"/>
                  </a:lnTo>
                  <a:lnTo>
                    <a:pt x="951514" y="43948"/>
                  </a:lnTo>
                  <a:lnTo>
                    <a:pt x="958961" y="40111"/>
                  </a:lnTo>
                  <a:lnTo>
                    <a:pt x="970804" y="38674"/>
                  </a:lnTo>
                  <a:lnTo>
                    <a:pt x="980331" y="42773"/>
                  </a:lnTo>
                  <a:lnTo>
                    <a:pt x="987061" y="51093"/>
                  </a:lnTo>
                  <a:lnTo>
                    <a:pt x="990512" y="62321"/>
                  </a:lnTo>
                  <a:lnTo>
                    <a:pt x="990478" y="64505"/>
                  </a:lnTo>
                  <a:close/>
                </a:path>
                <a:path w="1078865" h="205105">
                  <a:moveTo>
                    <a:pt x="928632" y="181926"/>
                  </a:moveTo>
                  <a:lnTo>
                    <a:pt x="897289" y="181868"/>
                  </a:lnTo>
                  <a:lnTo>
                    <a:pt x="879944" y="157114"/>
                  </a:lnTo>
                  <a:lnTo>
                    <a:pt x="873445" y="122132"/>
                  </a:lnTo>
                  <a:lnTo>
                    <a:pt x="874640" y="91388"/>
                  </a:lnTo>
                  <a:lnTo>
                    <a:pt x="877808" y="77703"/>
                  </a:lnTo>
                  <a:lnTo>
                    <a:pt x="883475" y="64604"/>
                  </a:lnTo>
                  <a:lnTo>
                    <a:pt x="892491" y="54292"/>
                  </a:lnTo>
                  <a:lnTo>
                    <a:pt x="905702" y="48970"/>
                  </a:lnTo>
                  <a:lnTo>
                    <a:pt x="915124" y="49222"/>
                  </a:lnTo>
                  <a:lnTo>
                    <a:pt x="922563" y="52346"/>
                  </a:lnTo>
                  <a:lnTo>
                    <a:pt x="928420" y="57666"/>
                  </a:lnTo>
                  <a:lnTo>
                    <a:pt x="933096" y="64505"/>
                  </a:lnTo>
                  <a:lnTo>
                    <a:pt x="990478" y="64505"/>
                  </a:lnTo>
                  <a:lnTo>
                    <a:pt x="979833" y="113487"/>
                  </a:lnTo>
                  <a:lnTo>
                    <a:pt x="955315" y="159519"/>
                  </a:lnTo>
                  <a:lnTo>
                    <a:pt x="943220" y="172583"/>
                  </a:lnTo>
                  <a:lnTo>
                    <a:pt x="928632" y="181926"/>
                  </a:lnTo>
                  <a:close/>
                </a:path>
                <a:path w="1078865" h="205105">
                  <a:moveTo>
                    <a:pt x="444448" y="66508"/>
                  </a:moveTo>
                  <a:lnTo>
                    <a:pt x="382716" y="66508"/>
                  </a:lnTo>
                  <a:lnTo>
                    <a:pt x="386825" y="60433"/>
                  </a:lnTo>
                  <a:lnTo>
                    <a:pt x="422369" y="35438"/>
                  </a:lnTo>
                  <a:lnTo>
                    <a:pt x="432837" y="36428"/>
                  </a:lnTo>
                  <a:lnTo>
                    <a:pt x="441172" y="43812"/>
                  </a:lnTo>
                  <a:lnTo>
                    <a:pt x="444930" y="57474"/>
                  </a:lnTo>
                  <a:lnTo>
                    <a:pt x="444448" y="66508"/>
                  </a:lnTo>
                  <a:close/>
                </a:path>
                <a:path w="1078865" h="205105">
                  <a:moveTo>
                    <a:pt x="374438" y="170967"/>
                  </a:moveTo>
                  <a:lnTo>
                    <a:pt x="353212" y="156318"/>
                  </a:lnTo>
                  <a:lnTo>
                    <a:pt x="339370" y="129335"/>
                  </a:lnTo>
                  <a:lnTo>
                    <a:pt x="333921" y="101522"/>
                  </a:lnTo>
                  <a:lnTo>
                    <a:pt x="334002" y="89154"/>
                  </a:lnTo>
                  <a:lnTo>
                    <a:pt x="335855" y="75807"/>
                  </a:lnTo>
                  <a:lnTo>
                    <a:pt x="340654" y="63667"/>
                  </a:lnTo>
                  <a:lnTo>
                    <a:pt x="349574" y="54917"/>
                  </a:lnTo>
                  <a:lnTo>
                    <a:pt x="359078" y="52214"/>
                  </a:lnTo>
                  <a:lnTo>
                    <a:pt x="367956" y="54090"/>
                  </a:lnTo>
                  <a:lnTo>
                    <a:pt x="375929" y="59278"/>
                  </a:lnTo>
                  <a:lnTo>
                    <a:pt x="382716" y="66508"/>
                  </a:lnTo>
                  <a:lnTo>
                    <a:pt x="444448" y="66508"/>
                  </a:lnTo>
                  <a:lnTo>
                    <a:pt x="436280" y="104374"/>
                  </a:lnTo>
                  <a:lnTo>
                    <a:pt x="413485" y="149832"/>
                  </a:lnTo>
                  <a:lnTo>
                    <a:pt x="402038" y="161779"/>
                  </a:lnTo>
                  <a:lnTo>
                    <a:pt x="374438" y="170967"/>
                  </a:lnTo>
                  <a:close/>
                </a:path>
                <a:path w="1078865" h="205105">
                  <a:moveTo>
                    <a:pt x="192259" y="67661"/>
                  </a:moveTo>
                  <a:lnTo>
                    <a:pt x="135684" y="67661"/>
                  </a:lnTo>
                  <a:lnTo>
                    <a:pt x="140396" y="60614"/>
                  </a:lnTo>
                  <a:lnTo>
                    <a:pt x="145773" y="54341"/>
                  </a:lnTo>
                  <a:lnTo>
                    <a:pt x="151884" y="49160"/>
                  </a:lnTo>
                  <a:lnTo>
                    <a:pt x="158797" y="45390"/>
                  </a:lnTo>
                  <a:lnTo>
                    <a:pt x="169515" y="43420"/>
                  </a:lnTo>
                  <a:lnTo>
                    <a:pt x="179281" y="45921"/>
                  </a:lnTo>
                  <a:lnTo>
                    <a:pt x="187121" y="52268"/>
                  </a:lnTo>
                  <a:lnTo>
                    <a:pt x="192061" y="61835"/>
                  </a:lnTo>
                  <a:lnTo>
                    <a:pt x="192259" y="67661"/>
                  </a:lnTo>
                  <a:close/>
                </a:path>
                <a:path w="1078865" h="205105">
                  <a:moveTo>
                    <a:pt x="115982" y="182076"/>
                  </a:moveTo>
                  <a:lnTo>
                    <a:pt x="97169" y="165906"/>
                  </a:lnTo>
                  <a:lnTo>
                    <a:pt x="86439" y="138540"/>
                  </a:lnTo>
                  <a:lnTo>
                    <a:pt x="83281" y="111231"/>
                  </a:lnTo>
                  <a:lnTo>
                    <a:pt x="84111" y="98148"/>
                  </a:lnTo>
                  <a:lnTo>
                    <a:pt x="86759" y="84530"/>
                  </a:lnTo>
                  <a:lnTo>
                    <a:pt x="92146" y="72096"/>
                  </a:lnTo>
                  <a:lnTo>
                    <a:pt x="101197" y="62563"/>
                  </a:lnTo>
                  <a:lnTo>
                    <a:pt x="110541" y="58581"/>
                  </a:lnTo>
                  <a:lnTo>
                    <a:pt x="119587" y="58695"/>
                  </a:lnTo>
                  <a:lnTo>
                    <a:pt x="128059" y="62017"/>
                  </a:lnTo>
                  <a:lnTo>
                    <a:pt x="135684" y="67661"/>
                  </a:lnTo>
                  <a:lnTo>
                    <a:pt x="192259" y="67661"/>
                  </a:lnTo>
                  <a:lnTo>
                    <a:pt x="193089" y="92084"/>
                  </a:lnTo>
                  <a:lnTo>
                    <a:pt x="182904" y="124869"/>
                  </a:lnTo>
                  <a:lnTo>
                    <a:pt x="165130" y="154628"/>
                  </a:lnTo>
                  <a:lnTo>
                    <a:pt x="143388" y="175797"/>
                  </a:lnTo>
                  <a:lnTo>
                    <a:pt x="115982" y="182076"/>
                  </a:lnTo>
                  <a:close/>
                </a:path>
                <a:path w="1078865" h="205105">
                  <a:moveTo>
                    <a:pt x="727732" y="61289"/>
                  </a:moveTo>
                  <a:lnTo>
                    <a:pt x="669248" y="61289"/>
                  </a:lnTo>
                  <a:lnTo>
                    <a:pt x="673542" y="54942"/>
                  </a:lnTo>
                  <a:lnTo>
                    <a:pt x="678283" y="49107"/>
                  </a:lnTo>
                  <a:lnTo>
                    <a:pt x="683505" y="43932"/>
                  </a:lnTo>
                  <a:lnTo>
                    <a:pt x="689243" y="39565"/>
                  </a:lnTo>
                  <a:lnTo>
                    <a:pt x="700730" y="34924"/>
                  </a:lnTo>
                  <a:lnTo>
                    <a:pt x="712349" y="35302"/>
                  </a:lnTo>
                  <a:lnTo>
                    <a:pt x="722030" y="40981"/>
                  </a:lnTo>
                  <a:lnTo>
                    <a:pt x="727704" y="52247"/>
                  </a:lnTo>
                  <a:lnTo>
                    <a:pt x="727732" y="61289"/>
                  </a:lnTo>
                  <a:close/>
                </a:path>
                <a:path w="1078865" h="205105">
                  <a:moveTo>
                    <a:pt x="640576" y="182780"/>
                  </a:moveTo>
                  <a:lnTo>
                    <a:pt x="625529" y="155977"/>
                  </a:lnTo>
                  <a:lnTo>
                    <a:pt x="619469" y="119968"/>
                  </a:lnTo>
                  <a:lnTo>
                    <a:pt x="619475" y="92965"/>
                  </a:lnTo>
                  <a:lnTo>
                    <a:pt x="633732" y="57253"/>
                  </a:lnTo>
                  <a:lnTo>
                    <a:pt x="652816" y="51612"/>
                  </a:lnTo>
                  <a:lnTo>
                    <a:pt x="659152" y="53385"/>
                  </a:lnTo>
                  <a:lnTo>
                    <a:pt x="664604" y="56728"/>
                  </a:lnTo>
                  <a:lnTo>
                    <a:pt x="669248" y="61289"/>
                  </a:lnTo>
                  <a:lnTo>
                    <a:pt x="727732" y="61289"/>
                  </a:lnTo>
                  <a:lnTo>
                    <a:pt x="727759" y="69929"/>
                  </a:lnTo>
                  <a:lnTo>
                    <a:pt x="722637" y="88566"/>
                  </a:lnTo>
                  <a:lnTo>
                    <a:pt x="714867" y="106657"/>
                  </a:lnTo>
                  <a:lnTo>
                    <a:pt x="706976" y="122700"/>
                  </a:lnTo>
                  <a:lnTo>
                    <a:pt x="699610" y="138392"/>
                  </a:lnTo>
                  <a:lnTo>
                    <a:pt x="691017" y="155211"/>
                  </a:lnTo>
                  <a:lnTo>
                    <a:pt x="680543" y="170641"/>
                  </a:lnTo>
                  <a:lnTo>
                    <a:pt x="667536" y="182169"/>
                  </a:lnTo>
                  <a:lnTo>
                    <a:pt x="640576" y="182780"/>
                  </a:lnTo>
                  <a:close/>
                </a:path>
                <a:path w="1078865" h="205105">
                  <a:moveTo>
                    <a:pt x="9844" y="41385"/>
                  </a:moveTo>
                  <a:lnTo>
                    <a:pt x="5014" y="40900"/>
                  </a:lnTo>
                  <a:lnTo>
                    <a:pt x="2690" y="38594"/>
                  </a:lnTo>
                  <a:lnTo>
                    <a:pt x="0" y="35863"/>
                  </a:lnTo>
                  <a:lnTo>
                    <a:pt x="428" y="32101"/>
                  </a:lnTo>
                  <a:lnTo>
                    <a:pt x="13452" y="16080"/>
                  </a:lnTo>
                  <a:lnTo>
                    <a:pt x="15653" y="13289"/>
                  </a:lnTo>
                  <a:lnTo>
                    <a:pt x="20484" y="13774"/>
                  </a:lnTo>
                  <a:lnTo>
                    <a:pt x="22807" y="16080"/>
                  </a:lnTo>
                  <a:lnTo>
                    <a:pt x="25498" y="18811"/>
                  </a:lnTo>
                  <a:lnTo>
                    <a:pt x="25070" y="22573"/>
                  </a:lnTo>
                  <a:lnTo>
                    <a:pt x="12045" y="38594"/>
                  </a:lnTo>
                  <a:lnTo>
                    <a:pt x="9844" y="41385"/>
                  </a:lnTo>
                  <a:close/>
                </a:path>
                <a:path w="1078865" h="205105">
                  <a:moveTo>
                    <a:pt x="50445" y="31676"/>
                  </a:moveTo>
                  <a:lnTo>
                    <a:pt x="47143" y="29673"/>
                  </a:lnTo>
                  <a:lnTo>
                    <a:pt x="44270" y="27974"/>
                  </a:lnTo>
                  <a:lnTo>
                    <a:pt x="42619" y="23605"/>
                  </a:lnTo>
                  <a:lnTo>
                    <a:pt x="44759" y="20692"/>
                  </a:lnTo>
                  <a:lnTo>
                    <a:pt x="58700" y="1517"/>
                  </a:lnTo>
                  <a:lnTo>
                    <a:pt x="62369" y="0"/>
                  </a:lnTo>
                  <a:lnTo>
                    <a:pt x="65671" y="2002"/>
                  </a:lnTo>
                  <a:lnTo>
                    <a:pt x="68545" y="3701"/>
                  </a:lnTo>
                  <a:lnTo>
                    <a:pt x="70196" y="8070"/>
                  </a:lnTo>
                  <a:lnTo>
                    <a:pt x="68056" y="10983"/>
                  </a:lnTo>
                  <a:lnTo>
                    <a:pt x="54114" y="30159"/>
                  </a:lnTo>
                  <a:lnTo>
                    <a:pt x="50445" y="31676"/>
                  </a:lnTo>
                  <a:close/>
                </a:path>
                <a:path w="1078865" h="205105">
                  <a:moveTo>
                    <a:pt x="22135" y="75913"/>
                  </a:moveTo>
                  <a:lnTo>
                    <a:pt x="17243" y="75428"/>
                  </a:lnTo>
                  <a:lnTo>
                    <a:pt x="12290" y="70391"/>
                  </a:lnTo>
                  <a:lnTo>
                    <a:pt x="12718" y="66629"/>
                  </a:lnTo>
                  <a:lnTo>
                    <a:pt x="14980" y="63838"/>
                  </a:lnTo>
                  <a:lnTo>
                    <a:pt x="18282" y="59651"/>
                  </a:lnTo>
                  <a:lnTo>
                    <a:pt x="24886" y="51398"/>
                  </a:lnTo>
                  <a:lnTo>
                    <a:pt x="27149" y="48606"/>
                  </a:lnTo>
                  <a:lnTo>
                    <a:pt x="31979" y="49092"/>
                  </a:lnTo>
                  <a:lnTo>
                    <a:pt x="36932" y="54128"/>
                  </a:lnTo>
                  <a:lnTo>
                    <a:pt x="36504" y="57891"/>
                  </a:lnTo>
                  <a:lnTo>
                    <a:pt x="34242" y="60682"/>
                  </a:lnTo>
                  <a:lnTo>
                    <a:pt x="30940" y="64869"/>
                  </a:lnTo>
                  <a:lnTo>
                    <a:pt x="24336" y="73122"/>
                  </a:lnTo>
                  <a:lnTo>
                    <a:pt x="22135" y="75913"/>
                  </a:lnTo>
                  <a:close/>
                </a:path>
                <a:path w="1078865" h="205105">
                  <a:moveTo>
                    <a:pt x="528475" y="169560"/>
                  </a:moveTo>
                  <a:lnTo>
                    <a:pt x="523636" y="168591"/>
                  </a:lnTo>
                  <a:lnTo>
                    <a:pt x="520596" y="165005"/>
                  </a:lnTo>
                  <a:lnTo>
                    <a:pt x="521518" y="160020"/>
                  </a:lnTo>
                  <a:lnTo>
                    <a:pt x="524331" y="155954"/>
                  </a:lnTo>
                  <a:lnTo>
                    <a:pt x="527144" y="151827"/>
                  </a:lnTo>
                  <a:lnTo>
                    <a:pt x="529957" y="147762"/>
                  </a:lnTo>
                  <a:lnTo>
                    <a:pt x="534435" y="144871"/>
                  </a:lnTo>
                  <a:lnTo>
                    <a:pt x="539274" y="145843"/>
                  </a:lnTo>
                  <a:lnTo>
                    <a:pt x="542313" y="149443"/>
                  </a:lnTo>
                  <a:lnTo>
                    <a:pt x="541391" y="154437"/>
                  </a:lnTo>
                  <a:lnTo>
                    <a:pt x="538578" y="158503"/>
                  </a:lnTo>
                  <a:lnTo>
                    <a:pt x="535765" y="162629"/>
                  </a:lnTo>
                  <a:lnTo>
                    <a:pt x="532953" y="166695"/>
                  </a:lnTo>
                  <a:lnTo>
                    <a:pt x="528475" y="169560"/>
                  </a:lnTo>
                  <a:close/>
                </a:path>
                <a:path w="1078865" h="205105">
                  <a:moveTo>
                    <a:pt x="569859" y="167868"/>
                  </a:moveTo>
                  <a:lnTo>
                    <a:pt x="565078" y="166930"/>
                  </a:lnTo>
                  <a:lnTo>
                    <a:pt x="561981" y="163296"/>
                  </a:lnTo>
                  <a:lnTo>
                    <a:pt x="562731" y="158199"/>
                  </a:lnTo>
                  <a:lnTo>
                    <a:pt x="567134" y="151160"/>
                  </a:lnTo>
                  <a:lnTo>
                    <a:pt x="572025" y="144485"/>
                  </a:lnTo>
                  <a:lnTo>
                    <a:pt x="577345" y="138113"/>
                  </a:lnTo>
                  <a:lnTo>
                    <a:pt x="581868" y="135887"/>
                  </a:lnTo>
                  <a:lnTo>
                    <a:pt x="586104" y="137870"/>
                  </a:lnTo>
                  <a:lnTo>
                    <a:pt x="588300" y="142312"/>
                  </a:lnTo>
                  <a:lnTo>
                    <a:pt x="586701" y="147458"/>
                  </a:lnTo>
                  <a:lnTo>
                    <a:pt x="582115" y="152980"/>
                  </a:lnTo>
                  <a:lnTo>
                    <a:pt x="577957" y="158806"/>
                  </a:lnTo>
                  <a:lnTo>
                    <a:pt x="574166" y="164874"/>
                  </a:lnTo>
                  <a:lnTo>
                    <a:pt x="569859" y="167868"/>
                  </a:lnTo>
                  <a:close/>
                </a:path>
                <a:path w="1078865" h="205105">
                  <a:moveTo>
                    <a:pt x="541587" y="204869"/>
                  </a:moveTo>
                  <a:lnTo>
                    <a:pt x="536736" y="203886"/>
                  </a:lnTo>
                  <a:lnTo>
                    <a:pt x="533708" y="200297"/>
                  </a:lnTo>
                  <a:lnTo>
                    <a:pt x="534665" y="195337"/>
                  </a:lnTo>
                  <a:lnTo>
                    <a:pt x="537172" y="191817"/>
                  </a:lnTo>
                  <a:lnTo>
                    <a:pt x="542186" y="184657"/>
                  </a:lnTo>
                  <a:lnTo>
                    <a:pt x="546698" y="181800"/>
                  </a:lnTo>
                  <a:lnTo>
                    <a:pt x="551549" y="182783"/>
                  </a:lnTo>
                  <a:lnTo>
                    <a:pt x="554577" y="186372"/>
                  </a:lnTo>
                  <a:lnTo>
                    <a:pt x="553620" y="191332"/>
                  </a:lnTo>
                  <a:lnTo>
                    <a:pt x="551113" y="194851"/>
                  </a:lnTo>
                  <a:lnTo>
                    <a:pt x="546099" y="202012"/>
                  </a:lnTo>
                  <a:lnTo>
                    <a:pt x="541587" y="204869"/>
                  </a:lnTo>
                  <a:close/>
                </a:path>
                <a:path w="1078865" h="205105">
                  <a:moveTo>
                    <a:pt x="1022119" y="40631"/>
                  </a:moveTo>
                  <a:lnTo>
                    <a:pt x="1017860" y="38632"/>
                  </a:lnTo>
                  <a:lnTo>
                    <a:pt x="1015687" y="34231"/>
                  </a:lnTo>
                  <a:lnTo>
                    <a:pt x="1017356" y="29188"/>
                  </a:lnTo>
                  <a:lnTo>
                    <a:pt x="1020963" y="25122"/>
                  </a:lnTo>
                  <a:lnTo>
                    <a:pt x="1028179" y="16869"/>
                  </a:lnTo>
                  <a:lnTo>
                    <a:pt x="1032770" y="14710"/>
                  </a:lnTo>
                  <a:lnTo>
                    <a:pt x="1037030" y="16710"/>
                  </a:lnTo>
                  <a:lnTo>
                    <a:pt x="1039202" y="21110"/>
                  </a:lnTo>
                  <a:lnTo>
                    <a:pt x="1037534" y="26154"/>
                  </a:lnTo>
                  <a:lnTo>
                    <a:pt x="1030319" y="34407"/>
                  </a:lnTo>
                  <a:lnTo>
                    <a:pt x="1026711" y="38472"/>
                  </a:lnTo>
                  <a:lnTo>
                    <a:pt x="1022119" y="40631"/>
                  </a:lnTo>
                  <a:close/>
                </a:path>
                <a:path w="1078865" h="205105">
                  <a:moveTo>
                    <a:pt x="1066415" y="31775"/>
                  </a:moveTo>
                  <a:lnTo>
                    <a:pt x="1061587" y="30804"/>
                  </a:lnTo>
                  <a:lnTo>
                    <a:pt x="1058537" y="27203"/>
                  </a:lnTo>
                  <a:lnTo>
                    <a:pt x="1059424" y="22209"/>
                  </a:lnTo>
                  <a:lnTo>
                    <a:pt x="1061626" y="18932"/>
                  </a:lnTo>
                  <a:lnTo>
                    <a:pt x="1063888" y="15656"/>
                  </a:lnTo>
                  <a:lnTo>
                    <a:pt x="1066089" y="12379"/>
                  </a:lnTo>
                  <a:lnTo>
                    <a:pt x="1070567" y="9488"/>
                  </a:lnTo>
                  <a:lnTo>
                    <a:pt x="1075407" y="10460"/>
                  </a:lnTo>
                  <a:lnTo>
                    <a:pt x="1078446" y="14060"/>
                  </a:lnTo>
                  <a:lnTo>
                    <a:pt x="1077524" y="19054"/>
                  </a:lnTo>
                  <a:lnTo>
                    <a:pt x="1075323" y="22331"/>
                  </a:lnTo>
                  <a:lnTo>
                    <a:pt x="1073060" y="25608"/>
                  </a:lnTo>
                  <a:lnTo>
                    <a:pt x="1070859" y="28884"/>
                  </a:lnTo>
                  <a:lnTo>
                    <a:pt x="1066415" y="31775"/>
                  </a:lnTo>
                  <a:close/>
                </a:path>
                <a:path w="1078865" h="205105">
                  <a:moveTo>
                    <a:pt x="1030196" y="77673"/>
                  </a:moveTo>
                  <a:lnTo>
                    <a:pt x="1026833" y="75671"/>
                  </a:lnTo>
                  <a:lnTo>
                    <a:pt x="1024021" y="74032"/>
                  </a:lnTo>
                  <a:lnTo>
                    <a:pt x="1022247" y="69542"/>
                  </a:lnTo>
                  <a:lnTo>
                    <a:pt x="1027934" y="62199"/>
                  </a:lnTo>
                  <a:lnTo>
                    <a:pt x="1031542" y="57891"/>
                  </a:lnTo>
                  <a:lnTo>
                    <a:pt x="1035638" y="53946"/>
                  </a:lnTo>
                  <a:lnTo>
                    <a:pt x="1040548" y="52086"/>
                  </a:lnTo>
                  <a:lnTo>
                    <a:pt x="1044925" y="54174"/>
                  </a:lnTo>
                  <a:lnTo>
                    <a:pt x="1046997" y="58469"/>
                  </a:lnTo>
                  <a:lnTo>
                    <a:pt x="1044994" y="63231"/>
                  </a:lnTo>
                  <a:lnTo>
                    <a:pt x="1041692" y="66386"/>
                  </a:lnTo>
                  <a:lnTo>
                    <a:pt x="1038635" y="69724"/>
                  </a:lnTo>
                  <a:lnTo>
                    <a:pt x="1035883" y="73304"/>
                  </a:lnTo>
                  <a:lnTo>
                    <a:pt x="1033743" y="76156"/>
                  </a:lnTo>
                  <a:lnTo>
                    <a:pt x="1030196" y="77673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500" y="699394"/>
            <a:ext cx="4553585" cy="9220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810" dirty="0"/>
              <a:t>MỤC TIÊU</a:t>
            </a:r>
            <a:endParaRPr spc="810" dirty="0"/>
          </a:p>
        </p:txBody>
      </p:sp>
      <p:sp>
        <p:nvSpPr>
          <p:cNvPr id="16" name="object 16"/>
          <p:cNvSpPr txBox="1"/>
          <p:nvPr/>
        </p:nvSpPr>
        <p:spPr>
          <a:xfrm>
            <a:off x="334359" y="2730100"/>
            <a:ext cx="243204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95" dirty="0">
                <a:solidFill>
                  <a:srgbClr val="FFF9EC"/>
                </a:solidFill>
                <a:latin typeface="Arial"/>
                <a:cs typeface="Arial"/>
              </a:rPr>
              <a:t>1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61" y="6240975"/>
            <a:ext cx="27813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50" spc="180" dirty="0">
                <a:solidFill>
                  <a:srgbClr val="FFF9EC"/>
                </a:solidFill>
                <a:latin typeface="Arial"/>
                <a:cs typeface="Arial"/>
              </a:rPr>
              <a:t>2</a:t>
            </a:r>
            <a:endParaRPr lang="en-US" sz="32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7563" y="0"/>
            <a:ext cx="14163040" cy="2689860"/>
            <a:chOff x="1607332" y="849645"/>
            <a:chExt cx="14163040" cy="2689860"/>
          </a:xfrm>
        </p:grpSpPr>
        <p:sp>
          <p:nvSpPr>
            <p:cNvPr id="26" name="object 26"/>
            <p:cNvSpPr/>
            <p:nvPr/>
          </p:nvSpPr>
          <p:spPr>
            <a:xfrm>
              <a:off x="1607332" y="849645"/>
              <a:ext cx="2693669" cy="26897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36290" y="1255917"/>
              <a:ext cx="1934210" cy="953769"/>
            </a:xfrm>
            <a:custGeom>
              <a:avLst/>
              <a:gdLst/>
              <a:ahLst/>
              <a:cxnLst/>
              <a:rect l="l" t="t" r="r" b="b"/>
              <a:pathLst>
                <a:path w="1934209" h="953769">
                  <a:moveTo>
                    <a:pt x="919781" y="141116"/>
                  </a:moveTo>
                  <a:lnTo>
                    <a:pt x="746454" y="80274"/>
                  </a:lnTo>
                  <a:lnTo>
                    <a:pt x="769191" y="73449"/>
                  </a:lnTo>
                  <a:lnTo>
                    <a:pt x="792162" y="68053"/>
                  </a:lnTo>
                  <a:lnTo>
                    <a:pt x="815746" y="62872"/>
                  </a:lnTo>
                  <a:lnTo>
                    <a:pt x="839478" y="59089"/>
                  </a:lnTo>
                  <a:lnTo>
                    <a:pt x="889770" y="56553"/>
                  </a:lnTo>
                  <a:lnTo>
                    <a:pt x="939898" y="59344"/>
                  </a:lnTo>
                  <a:lnTo>
                    <a:pt x="988505" y="69676"/>
                  </a:lnTo>
                  <a:lnTo>
                    <a:pt x="1035916" y="84973"/>
                  </a:lnTo>
                  <a:lnTo>
                    <a:pt x="1081195" y="106251"/>
                  </a:lnTo>
                  <a:lnTo>
                    <a:pt x="1123826" y="133330"/>
                  </a:lnTo>
                  <a:lnTo>
                    <a:pt x="1163800" y="166205"/>
                  </a:lnTo>
                  <a:lnTo>
                    <a:pt x="1199455" y="204295"/>
                  </a:lnTo>
                  <a:lnTo>
                    <a:pt x="1226432" y="240684"/>
                  </a:lnTo>
                  <a:lnTo>
                    <a:pt x="971217" y="151096"/>
                  </a:lnTo>
                  <a:lnTo>
                    <a:pt x="919781" y="141116"/>
                  </a:lnTo>
                  <a:close/>
                </a:path>
                <a:path w="1934209" h="953769">
                  <a:moveTo>
                    <a:pt x="77195" y="340663"/>
                  </a:moveTo>
                  <a:lnTo>
                    <a:pt x="353" y="313689"/>
                  </a:lnTo>
                  <a:lnTo>
                    <a:pt x="0" y="312219"/>
                  </a:lnTo>
                  <a:lnTo>
                    <a:pt x="841" y="309822"/>
                  </a:lnTo>
                  <a:lnTo>
                    <a:pt x="23054" y="270510"/>
                  </a:lnTo>
                  <a:lnTo>
                    <a:pt x="48511" y="232337"/>
                  </a:lnTo>
                  <a:lnTo>
                    <a:pt x="76960" y="196561"/>
                  </a:lnTo>
                  <a:lnTo>
                    <a:pt x="108532" y="163227"/>
                  </a:lnTo>
                  <a:lnTo>
                    <a:pt x="148716" y="127531"/>
                  </a:lnTo>
                  <a:lnTo>
                    <a:pt x="191607" y="96824"/>
                  </a:lnTo>
                  <a:lnTo>
                    <a:pt x="237315" y="69798"/>
                  </a:lnTo>
                  <a:lnTo>
                    <a:pt x="285524" y="46342"/>
                  </a:lnTo>
                  <a:lnTo>
                    <a:pt x="335503" y="27544"/>
                  </a:lnTo>
                  <a:lnTo>
                    <a:pt x="386937" y="13296"/>
                  </a:lnTo>
                  <a:lnTo>
                    <a:pt x="438215" y="4376"/>
                  </a:lnTo>
                  <a:lnTo>
                    <a:pt x="490931" y="0"/>
                  </a:lnTo>
                  <a:lnTo>
                    <a:pt x="543957" y="1115"/>
                  </a:lnTo>
                  <a:lnTo>
                    <a:pt x="596165" y="8674"/>
                  </a:lnTo>
                  <a:lnTo>
                    <a:pt x="646426" y="23625"/>
                  </a:lnTo>
                  <a:lnTo>
                    <a:pt x="694455" y="44523"/>
                  </a:lnTo>
                  <a:lnTo>
                    <a:pt x="746454" y="80274"/>
                  </a:lnTo>
                  <a:lnTo>
                    <a:pt x="919781" y="141116"/>
                  </a:lnTo>
                  <a:lnTo>
                    <a:pt x="890107" y="138776"/>
                  </a:lnTo>
                  <a:lnTo>
                    <a:pt x="860056" y="140341"/>
                  </a:lnTo>
                  <a:lnTo>
                    <a:pt x="830169" y="144655"/>
                  </a:lnTo>
                  <a:lnTo>
                    <a:pt x="800984" y="150562"/>
                  </a:lnTo>
                  <a:lnTo>
                    <a:pt x="807334" y="166251"/>
                  </a:lnTo>
                  <a:lnTo>
                    <a:pt x="617923" y="99762"/>
                  </a:lnTo>
                  <a:lnTo>
                    <a:pt x="571974" y="87671"/>
                  </a:lnTo>
                  <a:lnTo>
                    <a:pt x="524207" y="83017"/>
                  </a:lnTo>
                  <a:lnTo>
                    <a:pt x="476387" y="83728"/>
                  </a:lnTo>
                  <a:lnTo>
                    <a:pt x="429434" y="90128"/>
                  </a:lnTo>
                  <a:lnTo>
                    <a:pt x="381318" y="100157"/>
                  </a:lnTo>
                  <a:lnTo>
                    <a:pt x="334052" y="115869"/>
                  </a:lnTo>
                  <a:lnTo>
                    <a:pt x="288426" y="136194"/>
                  </a:lnTo>
                  <a:lnTo>
                    <a:pt x="245232" y="160065"/>
                  </a:lnTo>
                  <a:lnTo>
                    <a:pt x="204418" y="188809"/>
                  </a:lnTo>
                  <a:lnTo>
                    <a:pt x="167196" y="220160"/>
                  </a:lnTo>
                  <a:lnTo>
                    <a:pt x="133093" y="256645"/>
                  </a:lnTo>
                  <a:lnTo>
                    <a:pt x="103322" y="295995"/>
                  </a:lnTo>
                  <a:lnTo>
                    <a:pt x="78252" y="338342"/>
                  </a:lnTo>
                  <a:lnTo>
                    <a:pt x="77195" y="340663"/>
                  </a:lnTo>
                  <a:close/>
                </a:path>
                <a:path w="1934209" h="953769">
                  <a:moveTo>
                    <a:pt x="1571840" y="402311"/>
                  </a:moveTo>
                  <a:lnTo>
                    <a:pt x="1256138" y="291491"/>
                  </a:lnTo>
                  <a:lnTo>
                    <a:pt x="1263950" y="290195"/>
                  </a:lnTo>
                  <a:lnTo>
                    <a:pt x="1286360" y="289986"/>
                  </a:lnTo>
                  <a:lnTo>
                    <a:pt x="1332492" y="290028"/>
                  </a:lnTo>
                  <a:lnTo>
                    <a:pt x="1377902" y="296546"/>
                  </a:lnTo>
                  <a:lnTo>
                    <a:pt x="1422778" y="306915"/>
                  </a:lnTo>
                  <a:lnTo>
                    <a:pt x="1465624" y="323301"/>
                  </a:lnTo>
                  <a:lnTo>
                    <a:pt x="1505787" y="345476"/>
                  </a:lnTo>
                  <a:lnTo>
                    <a:pt x="1543033" y="372010"/>
                  </a:lnTo>
                  <a:lnTo>
                    <a:pt x="1571840" y="402311"/>
                  </a:lnTo>
                  <a:close/>
                </a:path>
                <a:path w="1934209" h="953769">
                  <a:moveTo>
                    <a:pt x="1044882" y="697846"/>
                  </a:moveTo>
                  <a:lnTo>
                    <a:pt x="987552" y="657532"/>
                  </a:lnTo>
                  <a:lnTo>
                    <a:pt x="964363" y="625165"/>
                  </a:lnTo>
                  <a:lnTo>
                    <a:pt x="949833" y="587761"/>
                  </a:lnTo>
                  <a:lnTo>
                    <a:pt x="943735" y="549279"/>
                  </a:lnTo>
                  <a:lnTo>
                    <a:pt x="947522" y="508883"/>
                  </a:lnTo>
                  <a:lnTo>
                    <a:pt x="959912" y="471507"/>
                  </a:lnTo>
                  <a:lnTo>
                    <a:pt x="979180" y="437892"/>
                  </a:lnTo>
                  <a:lnTo>
                    <a:pt x="1003970" y="407560"/>
                  </a:lnTo>
                  <a:lnTo>
                    <a:pt x="1032501" y="381235"/>
                  </a:lnTo>
                  <a:lnTo>
                    <a:pt x="1064414" y="357442"/>
                  </a:lnTo>
                  <a:lnTo>
                    <a:pt x="1098658" y="337159"/>
                  </a:lnTo>
                  <a:lnTo>
                    <a:pt x="1134431" y="321451"/>
                  </a:lnTo>
                  <a:lnTo>
                    <a:pt x="1172191" y="307786"/>
                  </a:lnTo>
                  <a:lnTo>
                    <a:pt x="1142750" y="265148"/>
                  </a:lnTo>
                  <a:lnTo>
                    <a:pt x="1107039" y="227039"/>
                  </a:lnTo>
                  <a:lnTo>
                    <a:pt x="1065782" y="195059"/>
                  </a:lnTo>
                  <a:lnTo>
                    <a:pt x="1020547" y="168412"/>
                  </a:lnTo>
                  <a:lnTo>
                    <a:pt x="1226432" y="240684"/>
                  </a:lnTo>
                  <a:lnTo>
                    <a:pt x="1230479" y="246143"/>
                  </a:lnTo>
                  <a:lnTo>
                    <a:pt x="1256138" y="291491"/>
                  </a:lnTo>
                  <a:lnTo>
                    <a:pt x="1571840" y="402311"/>
                  </a:lnTo>
                  <a:lnTo>
                    <a:pt x="1588848" y="423087"/>
                  </a:lnTo>
                  <a:lnTo>
                    <a:pt x="1607180" y="452404"/>
                  </a:lnTo>
                  <a:lnTo>
                    <a:pt x="1611145" y="460526"/>
                  </a:lnTo>
                  <a:lnTo>
                    <a:pt x="1397866" y="385658"/>
                  </a:lnTo>
                  <a:lnTo>
                    <a:pt x="1370348" y="378691"/>
                  </a:lnTo>
                  <a:lnTo>
                    <a:pt x="1342301" y="374229"/>
                  </a:lnTo>
                  <a:lnTo>
                    <a:pt x="1313880" y="372329"/>
                  </a:lnTo>
                  <a:lnTo>
                    <a:pt x="1285243" y="373044"/>
                  </a:lnTo>
                  <a:lnTo>
                    <a:pt x="1285709" y="373208"/>
                  </a:lnTo>
                  <a:lnTo>
                    <a:pt x="1285797" y="374585"/>
                  </a:lnTo>
                  <a:lnTo>
                    <a:pt x="1286258" y="374746"/>
                  </a:lnTo>
                  <a:lnTo>
                    <a:pt x="1293132" y="417538"/>
                  </a:lnTo>
                  <a:lnTo>
                    <a:pt x="1203522" y="386083"/>
                  </a:lnTo>
                  <a:lnTo>
                    <a:pt x="1192872" y="389074"/>
                  </a:lnTo>
                  <a:lnTo>
                    <a:pt x="1182008" y="393336"/>
                  </a:lnTo>
                  <a:lnTo>
                    <a:pt x="1171781" y="396477"/>
                  </a:lnTo>
                  <a:lnTo>
                    <a:pt x="1161361" y="400894"/>
                  </a:lnTo>
                  <a:lnTo>
                    <a:pt x="1119985" y="421366"/>
                  </a:lnTo>
                  <a:lnTo>
                    <a:pt x="1080834" y="449348"/>
                  </a:lnTo>
                  <a:lnTo>
                    <a:pt x="1049319" y="482702"/>
                  </a:lnTo>
                  <a:lnTo>
                    <a:pt x="1028750" y="525283"/>
                  </a:lnTo>
                  <a:lnTo>
                    <a:pt x="1025902" y="547165"/>
                  </a:lnTo>
                  <a:lnTo>
                    <a:pt x="1028911" y="569757"/>
                  </a:lnTo>
                  <a:lnTo>
                    <a:pt x="1038383" y="589233"/>
                  </a:lnTo>
                  <a:lnTo>
                    <a:pt x="1052818" y="607760"/>
                  </a:lnTo>
                  <a:lnTo>
                    <a:pt x="1071097" y="619560"/>
                  </a:lnTo>
                  <a:lnTo>
                    <a:pt x="1201376" y="665292"/>
                  </a:lnTo>
                  <a:lnTo>
                    <a:pt x="1174906" y="684266"/>
                  </a:lnTo>
                  <a:lnTo>
                    <a:pt x="1145765" y="698264"/>
                  </a:lnTo>
                  <a:lnTo>
                    <a:pt x="1114314" y="706067"/>
                  </a:lnTo>
                  <a:lnTo>
                    <a:pt x="1078625" y="706999"/>
                  </a:lnTo>
                  <a:lnTo>
                    <a:pt x="1044882" y="697846"/>
                  </a:lnTo>
                  <a:close/>
                </a:path>
                <a:path w="1934209" h="953769">
                  <a:moveTo>
                    <a:pt x="572117" y="596499"/>
                  </a:moveTo>
                  <a:lnTo>
                    <a:pt x="511441" y="565778"/>
                  </a:lnTo>
                  <a:lnTo>
                    <a:pt x="472165" y="507574"/>
                  </a:lnTo>
                  <a:lnTo>
                    <a:pt x="456395" y="422626"/>
                  </a:lnTo>
                  <a:lnTo>
                    <a:pt x="462765" y="371023"/>
                  </a:lnTo>
                  <a:lnTo>
                    <a:pt x="478537" y="321375"/>
                  </a:lnTo>
                  <a:lnTo>
                    <a:pt x="502529" y="273265"/>
                  </a:lnTo>
                  <a:lnTo>
                    <a:pt x="532292" y="229874"/>
                  </a:lnTo>
                  <a:lnTo>
                    <a:pt x="566224" y="191984"/>
                  </a:lnTo>
                  <a:lnTo>
                    <a:pt x="611188" y="152583"/>
                  </a:lnTo>
                  <a:lnTo>
                    <a:pt x="661135" y="118969"/>
                  </a:lnTo>
                  <a:lnTo>
                    <a:pt x="617923" y="99762"/>
                  </a:lnTo>
                  <a:lnTo>
                    <a:pt x="807334" y="166251"/>
                  </a:lnTo>
                  <a:lnTo>
                    <a:pt x="815589" y="186647"/>
                  </a:lnTo>
                  <a:lnTo>
                    <a:pt x="821056" y="212793"/>
                  </a:lnTo>
                  <a:lnTo>
                    <a:pt x="723914" y="178693"/>
                  </a:lnTo>
                  <a:lnTo>
                    <a:pt x="716877" y="182953"/>
                  </a:lnTo>
                  <a:lnTo>
                    <a:pt x="656211" y="222226"/>
                  </a:lnTo>
                  <a:lnTo>
                    <a:pt x="618953" y="254911"/>
                  </a:lnTo>
                  <a:lnTo>
                    <a:pt x="586147" y="294542"/>
                  </a:lnTo>
                  <a:lnTo>
                    <a:pt x="560999" y="336861"/>
                  </a:lnTo>
                  <a:lnTo>
                    <a:pt x="544613" y="383602"/>
                  </a:lnTo>
                  <a:lnTo>
                    <a:pt x="540133" y="411641"/>
                  </a:lnTo>
                  <a:lnTo>
                    <a:pt x="540665" y="438747"/>
                  </a:lnTo>
                  <a:lnTo>
                    <a:pt x="546101" y="466229"/>
                  </a:lnTo>
                  <a:lnTo>
                    <a:pt x="557598" y="491800"/>
                  </a:lnTo>
                  <a:lnTo>
                    <a:pt x="576555" y="511914"/>
                  </a:lnTo>
                  <a:lnTo>
                    <a:pt x="719892" y="562230"/>
                  </a:lnTo>
                  <a:lnTo>
                    <a:pt x="704784" y="574424"/>
                  </a:lnTo>
                  <a:lnTo>
                    <a:pt x="669354" y="591598"/>
                  </a:lnTo>
                  <a:lnTo>
                    <a:pt x="637527" y="599270"/>
                  </a:lnTo>
                  <a:lnTo>
                    <a:pt x="604642" y="601186"/>
                  </a:lnTo>
                  <a:lnTo>
                    <a:pt x="572117" y="596499"/>
                  </a:lnTo>
                  <a:close/>
                </a:path>
                <a:path w="1934209" h="953769">
                  <a:moveTo>
                    <a:pt x="1436163" y="805586"/>
                  </a:moveTo>
                  <a:lnTo>
                    <a:pt x="1375656" y="766849"/>
                  </a:lnTo>
                  <a:lnTo>
                    <a:pt x="1339482" y="698966"/>
                  </a:lnTo>
                  <a:lnTo>
                    <a:pt x="1336712" y="658960"/>
                  </a:lnTo>
                  <a:lnTo>
                    <a:pt x="1345455" y="618958"/>
                  </a:lnTo>
                  <a:lnTo>
                    <a:pt x="1364647" y="582624"/>
                  </a:lnTo>
                  <a:lnTo>
                    <a:pt x="1398099" y="545911"/>
                  </a:lnTo>
                  <a:lnTo>
                    <a:pt x="1438515" y="518373"/>
                  </a:lnTo>
                  <a:lnTo>
                    <a:pt x="1483950" y="499327"/>
                  </a:lnTo>
                  <a:lnTo>
                    <a:pt x="1532459" y="488090"/>
                  </a:lnTo>
                  <a:lnTo>
                    <a:pt x="1525640" y="476274"/>
                  </a:lnTo>
                  <a:lnTo>
                    <a:pt x="1500341" y="445858"/>
                  </a:lnTo>
                  <a:lnTo>
                    <a:pt x="1452979" y="409043"/>
                  </a:lnTo>
                  <a:lnTo>
                    <a:pt x="1426150" y="395587"/>
                  </a:lnTo>
                  <a:lnTo>
                    <a:pt x="1611145" y="460526"/>
                  </a:lnTo>
                  <a:lnTo>
                    <a:pt x="1622247" y="483267"/>
                  </a:lnTo>
                  <a:lnTo>
                    <a:pt x="1815231" y="551009"/>
                  </a:lnTo>
                  <a:lnTo>
                    <a:pt x="1836416" y="566522"/>
                  </a:lnTo>
                  <a:lnTo>
                    <a:pt x="1873192" y="603659"/>
                  </a:lnTo>
                  <a:lnTo>
                    <a:pt x="1902738" y="647680"/>
                  </a:lnTo>
                  <a:lnTo>
                    <a:pt x="1906021" y="655562"/>
                  </a:lnTo>
                  <a:lnTo>
                    <a:pt x="1688931" y="579357"/>
                  </a:lnTo>
                  <a:lnTo>
                    <a:pt x="1643143" y="568668"/>
                  </a:lnTo>
                  <a:lnTo>
                    <a:pt x="1644200" y="589229"/>
                  </a:lnTo>
                  <a:lnTo>
                    <a:pt x="1644044" y="597250"/>
                  </a:lnTo>
                  <a:lnTo>
                    <a:pt x="1559743" y="567658"/>
                  </a:lnTo>
                  <a:lnTo>
                    <a:pt x="1534452" y="572239"/>
                  </a:lnTo>
                  <a:lnTo>
                    <a:pt x="1486029" y="588891"/>
                  </a:lnTo>
                  <a:lnTo>
                    <a:pt x="1444726" y="614772"/>
                  </a:lnTo>
                  <a:lnTo>
                    <a:pt x="1419788" y="653127"/>
                  </a:lnTo>
                  <a:lnTo>
                    <a:pt x="1418941" y="677057"/>
                  </a:lnTo>
                  <a:lnTo>
                    <a:pt x="1422281" y="688997"/>
                  </a:lnTo>
                  <a:lnTo>
                    <a:pt x="1453786" y="724284"/>
                  </a:lnTo>
                  <a:lnTo>
                    <a:pt x="1570591" y="765286"/>
                  </a:lnTo>
                  <a:lnTo>
                    <a:pt x="1561941" y="774363"/>
                  </a:lnTo>
                  <a:lnTo>
                    <a:pt x="1520419" y="800167"/>
                  </a:lnTo>
                  <a:lnTo>
                    <a:pt x="1472701" y="810336"/>
                  </a:lnTo>
                  <a:lnTo>
                    <a:pt x="1436163" y="805586"/>
                  </a:lnTo>
                  <a:close/>
                </a:path>
                <a:path w="1934209" h="953769">
                  <a:moveTo>
                    <a:pt x="1815231" y="551009"/>
                  </a:moveTo>
                  <a:lnTo>
                    <a:pt x="1622247" y="483267"/>
                  </a:lnTo>
                  <a:lnTo>
                    <a:pt x="1629595" y="484500"/>
                  </a:lnTo>
                  <a:lnTo>
                    <a:pt x="1637354" y="484531"/>
                  </a:lnTo>
                  <a:lnTo>
                    <a:pt x="1696946" y="494682"/>
                  </a:lnTo>
                  <a:lnTo>
                    <a:pt x="1746870" y="512207"/>
                  </a:lnTo>
                  <a:lnTo>
                    <a:pt x="1794045" y="535497"/>
                  </a:lnTo>
                  <a:lnTo>
                    <a:pt x="1815231" y="551009"/>
                  </a:lnTo>
                  <a:close/>
                </a:path>
                <a:path w="1934209" h="953769">
                  <a:moveTo>
                    <a:pt x="719892" y="562230"/>
                  </a:moveTo>
                  <a:lnTo>
                    <a:pt x="600359" y="520270"/>
                  </a:lnTo>
                  <a:lnTo>
                    <a:pt x="626092" y="519882"/>
                  </a:lnTo>
                  <a:lnTo>
                    <a:pt x="652096" y="510166"/>
                  </a:lnTo>
                  <a:lnTo>
                    <a:pt x="688265" y="479791"/>
                  </a:lnTo>
                  <a:lnTo>
                    <a:pt x="712063" y="436998"/>
                  </a:lnTo>
                  <a:lnTo>
                    <a:pt x="725925" y="390717"/>
                  </a:lnTo>
                  <a:lnTo>
                    <a:pt x="734389" y="343887"/>
                  </a:lnTo>
                  <a:lnTo>
                    <a:pt x="741925" y="290002"/>
                  </a:lnTo>
                  <a:lnTo>
                    <a:pt x="743439" y="263614"/>
                  </a:lnTo>
                  <a:lnTo>
                    <a:pt x="742216" y="237611"/>
                  </a:lnTo>
                  <a:lnTo>
                    <a:pt x="739840" y="221971"/>
                  </a:lnTo>
                  <a:lnTo>
                    <a:pt x="735894" y="207126"/>
                  </a:lnTo>
                  <a:lnTo>
                    <a:pt x="730849" y="191896"/>
                  </a:lnTo>
                  <a:lnTo>
                    <a:pt x="723914" y="178693"/>
                  </a:lnTo>
                  <a:lnTo>
                    <a:pt x="821056" y="212793"/>
                  </a:lnTo>
                  <a:lnTo>
                    <a:pt x="823486" y="224414"/>
                  </a:lnTo>
                  <a:lnTo>
                    <a:pt x="825440" y="264133"/>
                  </a:lnTo>
                  <a:lnTo>
                    <a:pt x="823059" y="303676"/>
                  </a:lnTo>
                  <a:lnTo>
                    <a:pt x="816165" y="351057"/>
                  </a:lnTo>
                  <a:lnTo>
                    <a:pt x="805996" y="399981"/>
                  </a:lnTo>
                  <a:lnTo>
                    <a:pt x="795336" y="442002"/>
                  </a:lnTo>
                  <a:lnTo>
                    <a:pt x="779422" y="484871"/>
                  </a:lnTo>
                  <a:lnTo>
                    <a:pt x="759909" y="519746"/>
                  </a:lnTo>
                  <a:lnTo>
                    <a:pt x="735000" y="550035"/>
                  </a:lnTo>
                  <a:lnTo>
                    <a:pt x="719892" y="562230"/>
                  </a:lnTo>
                  <a:close/>
                </a:path>
                <a:path w="1934209" h="953769">
                  <a:moveTo>
                    <a:pt x="1201376" y="665292"/>
                  </a:moveTo>
                  <a:lnTo>
                    <a:pt x="1071097" y="619560"/>
                  </a:lnTo>
                  <a:lnTo>
                    <a:pt x="1090621" y="625068"/>
                  </a:lnTo>
                  <a:lnTo>
                    <a:pt x="1111127" y="622844"/>
                  </a:lnTo>
                  <a:lnTo>
                    <a:pt x="1169719" y="581497"/>
                  </a:lnTo>
                  <a:lnTo>
                    <a:pt x="1194874" y="539180"/>
                  </a:lnTo>
                  <a:lnTo>
                    <a:pt x="1208495" y="490123"/>
                  </a:lnTo>
                  <a:lnTo>
                    <a:pt x="1211262" y="439947"/>
                  </a:lnTo>
                  <a:lnTo>
                    <a:pt x="1210324" y="426158"/>
                  </a:lnTo>
                  <a:lnTo>
                    <a:pt x="1208843" y="412178"/>
                  </a:lnTo>
                  <a:lnTo>
                    <a:pt x="1206426" y="399216"/>
                  </a:lnTo>
                  <a:lnTo>
                    <a:pt x="1203522" y="386083"/>
                  </a:lnTo>
                  <a:lnTo>
                    <a:pt x="1293132" y="417538"/>
                  </a:lnTo>
                  <a:lnTo>
                    <a:pt x="1293819" y="421818"/>
                  </a:lnTo>
                  <a:lnTo>
                    <a:pt x="1294237" y="470419"/>
                  </a:lnTo>
                  <a:lnTo>
                    <a:pt x="1288201" y="516756"/>
                  </a:lnTo>
                  <a:lnTo>
                    <a:pt x="1274299" y="563023"/>
                  </a:lnTo>
                  <a:lnTo>
                    <a:pt x="1253221" y="605425"/>
                  </a:lnTo>
                  <a:lnTo>
                    <a:pt x="1224394" y="643761"/>
                  </a:lnTo>
                  <a:lnTo>
                    <a:pt x="1201376" y="665292"/>
                  </a:lnTo>
                  <a:close/>
                </a:path>
                <a:path w="1934209" h="953769">
                  <a:moveTo>
                    <a:pt x="1856925" y="953286"/>
                  </a:moveTo>
                  <a:lnTo>
                    <a:pt x="1805402" y="892128"/>
                  </a:lnTo>
                  <a:lnTo>
                    <a:pt x="1805491" y="890814"/>
                  </a:lnTo>
                  <a:lnTo>
                    <a:pt x="1807057" y="888671"/>
                  </a:lnTo>
                  <a:lnTo>
                    <a:pt x="1826374" y="865841"/>
                  </a:lnTo>
                  <a:lnTo>
                    <a:pt x="1840358" y="839792"/>
                  </a:lnTo>
                  <a:lnTo>
                    <a:pt x="1848989" y="811865"/>
                  </a:lnTo>
                  <a:lnTo>
                    <a:pt x="1852671" y="782200"/>
                  </a:lnTo>
                  <a:lnTo>
                    <a:pt x="1848507" y="733629"/>
                  </a:lnTo>
                  <a:lnTo>
                    <a:pt x="1832088" y="691524"/>
                  </a:lnTo>
                  <a:lnTo>
                    <a:pt x="1806131" y="654147"/>
                  </a:lnTo>
                  <a:lnTo>
                    <a:pt x="1772510" y="622155"/>
                  </a:lnTo>
                  <a:lnTo>
                    <a:pt x="1732678" y="597406"/>
                  </a:lnTo>
                  <a:lnTo>
                    <a:pt x="1688931" y="579357"/>
                  </a:lnTo>
                  <a:lnTo>
                    <a:pt x="1906021" y="655562"/>
                  </a:lnTo>
                  <a:lnTo>
                    <a:pt x="1921125" y="691821"/>
                  </a:lnTo>
                  <a:lnTo>
                    <a:pt x="1931750" y="737276"/>
                  </a:lnTo>
                  <a:lnTo>
                    <a:pt x="1933702" y="785070"/>
                  </a:lnTo>
                  <a:lnTo>
                    <a:pt x="1928174" y="830239"/>
                  </a:lnTo>
                  <a:lnTo>
                    <a:pt x="1913832" y="875006"/>
                  </a:lnTo>
                  <a:lnTo>
                    <a:pt x="1891450" y="915604"/>
                  </a:lnTo>
                  <a:lnTo>
                    <a:pt x="1860537" y="951861"/>
                  </a:lnTo>
                  <a:lnTo>
                    <a:pt x="1859382" y="952802"/>
                  </a:lnTo>
                  <a:lnTo>
                    <a:pt x="1856925" y="953286"/>
                  </a:lnTo>
                  <a:close/>
                </a:path>
                <a:path w="1934209" h="953769">
                  <a:moveTo>
                    <a:pt x="1570591" y="765286"/>
                  </a:moveTo>
                  <a:lnTo>
                    <a:pt x="1453786" y="724284"/>
                  </a:lnTo>
                  <a:lnTo>
                    <a:pt x="1463456" y="726332"/>
                  </a:lnTo>
                  <a:lnTo>
                    <a:pt x="1473428" y="725795"/>
                  </a:lnTo>
                  <a:lnTo>
                    <a:pt x="1520973" y="698067"/>
                  </a:lnTo>
                  <a:lnTo>
                    <a:pt x="1547259" y="661531"/>
                  </a:lnTo>
                  <a:lnTo>
                    <a:pt x="1560577" y="615059"/>
                  </a:lnTo>
                  <a:lnTo>
                    <a:pt x="1561682" y="591220"/>
                  </a:lnTo>
                  <a:lnTo>
                    <a:pt x="1559743" y="567658"/>
                  </a:lnTo>
                  <a:lnTo>
                    <a:pt x="1644044" y="597250"/>
                  </a:lnTo>
                  <a:lnTo>
                    <a:pt x="1637494" y="650135"/>
                  </a:lnTo>
                  <a:lnTo>
                    <a:pt x="1621326" y="695607"/>
                  </a:lnTo>
                  <a:lnTo>
                    <a:pt x="1595579" y="739062"/>
                  </a:lnTo>
                  <a:lnTo>
                    <a:pt x="1570591" y="76528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29C6FED9-52D9-4090-BF2C-4D8F086784B6}"/>
              </a:ext>
            </a:extLst>
          </p:cNvPr>
          <p:cNvSpPr txBox="1"/>
          <p:nvPr/>
        </p:nvSpPr>
        <p:spPr>
          <a:xfrm>
            <a:off x="797496" y="2497735"/>
            <a:ext cx="173752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543685" algn="l"/>
              </a:tabLst>
            </a:pPr>
            <a:r>
              <a:rPr lang="nl-NL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quân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tồn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ngợi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332D80D-5AC2-4C9F-AE0B-874AB3C1B2F5}"/>
              </a:ext>
            </a:extLst>
          </p:cNvPr>
          <p:cNvSpPr txBox="1"/>
          <p:nvPr/>
        </p:nvSpPr>
        <p:spPr>
          <a:xfrm>
            <a:off x="797496" y="6023595"/>
            <a:ext cx="174905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543685" algn="l"/>
                <a:tab pos="3191510" algn="l"/>
              </a:tabLst>
            </a:pP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lặng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tabLst>
                <a:tab pos="1543685" algn="l"/>
                <a:tab pos="3191510" algn="l"/>
              </a:tabLst>
            </a:pP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cụm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1543685" algn="l"/>
                <a:tab pos="3191510" algn="l"/>
              </a:tabLst>
            </a:pPr>
            <a:r>
              <a:rPr lang="it-IT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Đọc trôi chảy được toàn bài,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96B72DED-B8EE-4665-AAF6-E84DB932FE5E}"/>
              </a:ext>
            </a:extLst>
          </p:cNvPr>
          <p:cNvSpPr txBox="1"/>
          <p:nvPr/>
        </p:nvSpPr>
        <p:spPr>
          <a:xfrm>
            <a:off x="519366" y="9092237"/>
            <a:ext cx="27813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50" spc="180" dirty="0">
                <a:solidFill>
                  <a:srgbClr val="FFF9EC"/>
                </a:solidFill>
                <a:latin typeface="Arial"/>
                <a:cs typeface="Arial"/>
              </a:rPr>
              <a:t>3</a:t>
            </a:r>
            <a:endParaRPr lang="en-US" sz="3250" dirty="0">
              <a:latin typeface="Arial"/>
              <a:cs typeface="Arial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79F2A70-D47D-480B-8452-5F96A0C09CF1}"/>
              </a:ext>
            </a:extLst>
          </p:cNvPr>
          <p:cNvSpPr txBox="1"/>
          <p:nvPr/>
        </p:nvSpPr>
        <p:spPr>
          <a:xfrm>
            <a:off x="860900" y="9132138"/>
            <a:ext cx="177052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khuất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xâm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1479" y="1030510"/>
            <a:ext cx="6663055" cy="2549525"/>
            <a:chOff x="5821479" y="1030510"/>
            <a:chExt cx="6663055" cy="2549525"/>
          </a:xfrm>
        </p:grpSpPr>
        <p:sp>
          <p:nvSpPr>
            <p:cNvPr id="3" name="object 3"/>
            <p:cNvSpPr/>
            <p:nvPr/>
          </p:nvSpPr>
          <p:spPr>
            <a:xfrm>
              <a:off x="6066484" y="1268545"/>
              <a:ext cx="6234430" cy="2311400"/>
            </a:xfrm>
            <a:custGeom>
              <a:avLst/>
              <a:gdLst/>
              <a:ahLst/>
              <a:cxnLst/>
              <a:rect l="l" t="t" r="r" b="b"/>
              <a:pathLst>
                <a:path w="6234430" h="2311400">
                  <a:moveTo>
                    <a:pt x="3808630" y="12699"/>
                  </a:moveTo>
                  <a:lnTo>
                    <a:pt x="2385785" y="12699"/>
                  </a:lnTo>
                  <a:lnTo>
                    <a:pt x="2436681" y="0"/>
                  </a:lnTo>
                  <a:lnTo>
                    <a:pt x="3757923" y="0"/>
                  </a:lnTo>
                  <a:lnTo>
                    <a:pt x="3808630" y="12699"/>
                  </a:lnTo>
                  <a:close/>
                </a:path>
                <a:path w="6234430" h="2311400">
                  <a:moveTo>
                    <a:pt x="4112796" y="25399"/>
                  </a:moveTo>
                  <a:lnTo>
                    <a:pt x="2080496" y="25399"/>
                  </a:lnTo>
                  <a:lnTo>
                    <a:pt x="2131366" y="12699"/>
                  </a:lnTo>
                  <a:lnTo>
                    <a:pt x="4062111" y="12699"/>
                  </a:lnTo>
                  <a:lnTo>
                    <a:pt x="4112796" y="25399"/>
                  </a:lnTo>
                  <a:close/>
                </a:path>
                <a:path w="6234430" h="2311400">
                  <a:moveTo>
                    <a:pt x="4315483" y="38099"/>
                  </a:moveTo>
                  <a:lnTo>
                    <a:pt x="1877072" y="38099"/>
                  </a:lnTo>
                  <a:lnTo>
                    <a:pt x="1927920" y="25399"/>
                  </a:lnTo>
                  <a:lnTo>
                    <a:pt x="4264819" y="25399"/>
                  </a:lnTo>
                  <a:lnTo>
                    <a:pt x="4315483" y="38099"/>
                  </a:lnTo>
                  <a:close/>
                </a:path>
                <a:path w="6234430" h="2311400">
                  <a:moveTo>
                    <a:pt x="4518078" y="50799"/>
                  </a:moveTo>
                  <a:lnTo>
                    <a:pt x="1673747" y="50799"/>
                  </a:lnTo>
                  <a:lnTo>
                    <a:pt x="1724569" y="38099"/>
                  </a:lnTo>
                  <a:lnTo>
                    <a:pt x="4467439" y="38099"/>
                  </a:lnTo>
                  <a:lnTo>
                    <a:pt x="4518078" y="50799"/>
                  </a:lnTo>
                  <a:close/>
                </a:path>
                <a:path w="6234430" h="2311400">
                  <a:moveTo>
                    <a:pt x="4669954" y="63499"/>
                  </a:moveTo>
                  <a:lnTo>
                    <a:pt x="1521328" y="63499"/>
                  </a:lnTo>
                  <a:lnTo>
                    <a:pt x="1572127" y="50799"/>
                  </a:lnTo>
                  <a:lnTo>
                    <a:pt x="4619336" y="50799"/>
                  </a:lnTo>
                  <a:lnTo>
                    <a:pt x="4669954" y="63499"/>
                  </a:lnTo>
                  <a:close/>
                </a:path>
                <a:path w="6234430" h="2311400">
                  <a:moveTo>
                    <a:pt x="4821762" y="76199"/>
                  </a:moveTo>
                  <a:lnTo>
                    <a:pt x="1368978" y="76199"/>
                  </a:lnTo>
                  <a:lnTo>
                    <a:pt x="1419753" y="63499"/>
                  </a:lnTo>
                  <a:lnTo>
                    <a:pt x="4771167" y="63499"/>
                  </a:lnTo>
                  <a:lnTo>
                    <a:pt x="4821762" y="76199"/>
                  </a:lnTo>
                  <a:close/>
                </a:path>
                <a:path w="6234430" h="2311400">
                  <a:moveTo>
                    <a:pt x="4973494" y="88899"/>
                  </a:moveTo>
                  <a:lnTo>
                    <a:pt x="1267454" y="88899"/>
                  </a:lnTo>
                  <a:lnTo>
                    <a:pt x="1318211" y="76199"/>
                  </a:lnTo>
                  <a:lnTo>
                    <a:pt x="4922925" y="76199"/>
                  </a:lnTo>
                  <a:lnTo>
                    <a:pt x="4973494" y="88899"/>
                  </a:lnTo>
                  <a:close/>
                </a:path>
                <a:path w="6234430" h="2311400">
                  <a:moveTo>
                    <a:pt x="5074603" y="101599"/>
                  </a:moveTo>
                  <a:lnTo>
                    <a:pt x="1115235" y="101599"/>
                  </a:lnTo>
                  <a:lnTo>
                    <a:pt x="1165965" y="88899"/>
                  </a:lnTo>
                  <a:lnTo>
                    <a:pt x="5024053" y="88899"/>
                  </a:lnTo>
                  <a:lnTo>
                    <a:pt x="5074603" y="101599"/>
                  </a:lnTo>
                  <a:close/>
                </a:path>
                <a:path w="6234430" h="2311400">
                  <a:moveTo>
                    <a:pt x="5175673" y="114299"/>
                  </a:moveTo>
                  <a:lnTo>
                    <a:pt x="1013804" y="114299"/>
                  </a:lnTo>
                  <a:lnTo>
                    <a:pt x="1064514" y="101599"/>
                  </a:lnTo>
                  <a:lnTo>
                    <a:pt x="5125143" y="101599"/>
                  </a:lnTo>
                  <a:lnTo>
                    <a:pt x="5175673" y="114299"/>
                  </a:lnTo>
                  <a:close/>
                </a:path>
                <a:path w="6234430" h="2311400">
                  <a:moveTo>
                    <a:pt x="5327201" y="126999"/>
                  </a:moveTo>
                  <a:lnTo>
                    <a:pt x="912413" y="126999"/>
                  </a:lnTo>
                  <a:lnTo>
                    <a:pt x="963103" y="114299"/>
                  </a:lnTo>
                  <a:lnTo>
                    <a:pt x="5276702" y="114299"/>
                  </a:lnTo>
                  <a:lnTo>
                    <a:pt x="5327201" y="126999"/>
                  </a:lnTo>
                  <a:close/>
                </a:path>
                <a:path w="6234430" h="2311400">
                  <a:moveTo>
                    <a:pt x="5428164" y="139699"/>
                  </a:moveTo>
                  <a:lnTo>
                    <a:pt x="760407" y="139699"/>
                  </a:lnTo>
                  <a:lnTo>
                    <a:pt x="811065" y="126999"/>
                  </a:lnTo>
                  <a:lnTo>
                    <a:pt x="5377688" y="126999"/>
                  </a:lnTo>
                  <a:lnTo>
                    <a:pt x="5428164" y="139699"/>
                  </a:lnTo>
                  <a:close/>
                </a:path>
                <a:path w="6234430" h="2311400">
                  <a:moveTo>
                    <a:pt x="5529081" y="152399"/>
                  </a:moveTo>
                  <a:lnTo>
                    <a:pt x="659126" y="152399"/>
                  </a:lnTo>
                  <a:lnTo>
                    <a:pt x="709761" y="139699"/>
                  </a:lnTo>
                  <a:lnTo>
                    <a:pt x="5478629" y="139699"/>
                  </a:lnTo>
                  <a:lnTo>
                    <a:pt x="5529081" y="152399"/>
                  </a:lnTo>
                  <a:close/>
                </a:path>
                <a:path w="6234430" h="2311400">
                  <a:moveTo>
                    <a:pt x="5781158" y="190499"/>
                  </a:moveTo>
                  <a:lnTo>
                    <a:pt x="406134" y="190499"/>
                  </a:lnTo>
                  <a:lnTo>
                    <a:pt x="456707" y="177799"/>
                  </a:lnTo>
                  <a:lnTo>
                    <a:pt x="507294" y="177799"/>
                  </a:lnTo>
                  <a:lnTo>
                    <a:pt x="608503" y="152399"/>
                  </a:lnTo>
                  <a:lnTo>
                    <a:pt x="5579522" y="152399"/>
                  </a:lnTo>
                  <a:lnTo>
                    <a:pt x="5629950" y="165099"/>
                  </a:lnTo>
                  <a:lnTo>
                    <a:pt x="5680366" y="165099"/>
                  </a:lnTo>
                  <a:lnTo>
                    <a:pt x="5781158" y="190499"/>
                  </a:lnTo>
                  <a:close/>
                </a:path>
                <a:path w="6234430" h="2311400">
                  <a:moveTo>
                    <a:pt x="5881896" y="203199"/>
                  </a:moveTo>
                  <a:lnTo>
                    <a:pt x="305025" y="203199"/>
                  </a:lnTo>
                  <a:lnTo>
                    <a:pt x="355573" y="190499"/>
                  </a:lnTo>
                  <a:lnTo>
                    <a:pt x="5831534" y="190499"/>
                  </a:lnTo>
                  <a:lnTo>
                    <a:pt x="5881896" y="203199"/>
                  </a:lnTo>
                  <a:close/>
                </a:path>
                <a:path w="6234430" h="2311400">
                  <a:moveTo>
                    <a:pt x="6032898" y="228599"/>
                  </a:moveTo>
                  <a:lnTo>
                    <a:pt x="153464" y="228599"/>
                  </a:lnTo>
                  <a:lnTo>
                    <a:pt x="254491" y="203199"/>
                  </a:lnTo>
                  <a:lnTo>
                    <a:pt x="5932245" y="203199"/>
                  </a:lnTo>
                  <a:lnTo>
                    <a:pt x="6032898" y="228599"/>
                  </a:lnTo>
                  <a:close/>
                </a:path>
                <a:path w="6234430" h="2311400">
                  <a:moveTo>
                    <a:pt x="9989" y="2235199"/>
                  </a:moveTo>
                  <a:lnTo>
                    <a:pt x="0" y="2235199"/>
                  </a:lnTo>
                  <a:lnTo>
                    <a:pt x="2030" y="253999"/>
                  </a:lnTo>
                  <a:lnTo>
                    <a:pt x="102971" y="228599"/>
                  </a:lnTo>
                  <a:lnTo>
                    <a:pt x="6083203" y="228599"/>
                  </a:lnTo>
                  <a:lnTo>
                    <a:pt x="6133493" y="241299"/>
                  </a:lnTo>
                  <a:lnTo>
                    <a:pt x="6183768" y="241299"/>
                  </a:lnTo>
                  <a:lnTo>
                    <a:pt x="6234026" y="253999"/>
                  </a:lnTo>
                  <a:lnTo>
                    <a:pt x="6232233" y="2019299"/>
                  </a:lnTo>
                  <a:lnTo>
                    <a:pt x="4490320" y="2019299"/>
                  </a:lnTo>
                  <a:lnTo>
                    <a:pt x="4481986" y="2031999"/>
                  </a:lnTo>
                  <a:lnTo>
                    <a:pt x="3864511" y="2031999"/>
                  </a:lnTo>
                  <a:lnTo>
                    <a:pt x="3861741" y="2044699"/>
                  </a:lnTo>
                  <a:lnTo>
                    <a:pt x="3860310" y="2044699"/>
                  </a:lnTo>
                  <a:lnTo>
                    <a:pt x="3858306" y="2057399"/>
                  </a:lnTo>
                  <a:lnTo>
                    <a:pt x="2971319" y="2057399"/>
                  </a:lnTo>
                  <a:lnTo>
                    <a:pt x="2952790" y="2070099"/>
                  </a:lnTo>
                  <a:lnTo>
                    <a:pt x="2935609" y="2070099"/>
                  </a:lnTo>
                  <a:lnTo>
                    <a:pt x="2920075" y="2082799"/>
                  </a:lnTo>
                  <a:lnTo>
                    <a:pt x="2362998" y="2082799"/>
                  </a:lnTo>
                  <a:lnTo>
                    <a:pt x="2339684" y="2095499"/>
                  </a:lnTo>
                  <a:lnTo>
                    <a:pt x="1201696" y="2095499"/>
                  </a:lnTo>
                  <a:lnTo>
                    <a:pt x="1173874" y="2108199"/>
                  </a:lnTo>
                  <a:lnTo>
                    <a:pt x="1149102" y="2133599"/>
                  </a:lnTo>
                  <a:lnTo>
                    <a:pt x="400157" y="2133599"/>
                  </a:lnTo>
                  <a:lnTo>
                    <a:pt x="391238" y="2146299"/>
                  </a:lnTo>
                  <a:lnTo>
                    <a:pt x="383180" y="2146299"/>
                  </a:lnTo>
                  <a:lnTo>
                    <a:pt x="377205" y="2158999"/>
                  </a:lnTo>
                  <a:lnTo>
                    <a:pt x="254036" y="2158999"/>
                  </a:lnTo>
                  <a:lnTo>
                    <a:pt x="235372" y="2171699"/>
                  </a:lnTo>
                  <a:lnTo>
                    <a:pt x="220931" y="2184399"/>
                  </a:lnTo>
                  <a:lnTo>
                    <a:pt x="151752" y="2184399"/>
                  </a:lnTo>
                  <a:lnTo>
                    <a:pt x="150331" y="2197099"/>
                  </a:lnTo>
                  <a:lnTo>
                    <a:pt x="57616" y="2197099"/>
                  </a:lnTo>
                  <a:lnTo>
                    <a:pt x="41147" y="2209799"/>
                  </a:lnTo>
                  <a:lnTo>
                    <a:pt x="30387" y="2209799"/>
                  </a:lnTo>
                  <a:lnTo>
                    <a:pt x="20060" y="2222499"/>
                  </a:lnTo>
                  <a:lnTo>
                    <a:pt x="9989" y="2235199"/>
                  </a:lnTo>
                  <a:close/>
                </a:path>
                <a:path w="6234430" h="2311400">
                  <a:moveTo>
                    <a:pt x="4535974" y="2031999"/>
                  </a:moveTo>
                  <a:lnTo>
                    <a:pt x="4510627" y="2031999"/>
                  </a:lnTo>
                  <a:lnTo>
                    <a:pt x="4503854" y="2019299"/>
                  </a:lnTo>
                  <a:lnTo>
                    <a:pt x="4544300" y="2019299"/>
                  </a:lnTo>
                  <a:lnTo>
                    <a:pt x="4535974" y="2031999"/>
                  </a:lnTo>
                  <a:close/>
                </a:path>
                <a:path w="6234430" h="2311400">
                  <a:moveTo>
                    <a:pt x="4902094" y="2146299"/>
                  </a:moveTo>
                  <a:lnTo>
                    <a:pt x="4899756" y="2146299"/>
                  </a:lnTo>
                  <a:lnTo>
                    <a:pt x="4882900" y="2133599"/>
                  </a:lnTo>
                  <a:lnTo>
                    <a:pt x="4867212" y="2108199"/>
                  </a:lnTo>
                  <a:lnTo>
                    <a:pt x="4851940" y="2095499"/>
                  </a:lnTo>
                  <a:lnTo>
                    <a:pt x="4836334" y="2070099"/>
                  </a:lnTo>
                  <a:lnTo>
                    <a:pt x="4738848" y="2070099"/>
                  </a:lnTo>
                  <a:lnTo>
                    <a:pt x="4718270" y="2057399"/>
                  </a:lnTo>
                  <a:lnTo>
                    <a:pt x="4589552" y="2057399"/>
                  </a:lnTo>
                  <a:lnTo>
                    <a:pt x="4581374" y="2044699"/>
                  </a:lnTo>
                  <a:lnTo>
                    <a:pt x="4574487" y="2044699"/>
                  </a:lnTo>
                  <a:lnTo>
                    <a:pt x="4567866" y="2031999"/>
                  </a:lnTo>
                  <a:lnTo>
                    <a:pt x="4560484" y="2019299"/>
                  </a:lnTo>
                  <a:lnTo>
                    <a:pt x="6232233" y="2019299"/>
                  </a:lnTo>
                  <a:lnTo>
                    <a:pt x="6232142" y="2108199"/>
                  </a:lnTo>
                  <a:lnTo>
                    <a:pt x="4989416" y="2108199"/>
                  </a:lnTo>
                  <a:lnTo>
                    <a:pt x="4973666" y="2120899"/>
                  </a:lnTo>
                  <a:lnTo>
                    <a:pt x="4941602" y="2120899"/>
                  </a:lnTo>
                  <a:lnTo>
                    <a:pt x="4925487" y="2133599"/>
                  </a:lnTo>
                  <a:lnTo>
                    <a:pt x="4905186" y="2133599"/>
                  </a:lnTo>
                  <a:lnTo>
                    <a:pt x="4902094" y="2146299"/>
                  </a:lnTo>
                  <a:close/>
                </a:path>
                <a:path w="6234430" h="2311400">
                  <a:moveTo>
                    <a:pt x="4447238" y="2044699"/>
                  </a:moveTo>
                  <a:lnTo>
                    <a:pt x="3908714" y="2044699"/>
                  </a:lnTo>
                  <a:lnTo>
                    <a:pt x="3903535" y="2031999"/>
                  </a:lnTo>
                  <a:lnTo>
                    <a:pt x="4466715" y="2031999"/>
                  </a:lnTo>
                  <a:lnTo>
                    <a:pt x="4447238" y="2044699"/>
                  </a:lnTo>
                  <a:close/>
                </a:path>
                <a:path w="6234430" h="2311400">
                  <a:moveTo>
                    <a:pt x="4378398" y="2057399"/>
                  </a:moveTo>
                  <a:lnTo>
                    <a:pt x="3913238" y="2057399"/>
                  </a:lnTo>
                  <a:lnTo>
                    <a:pt x="3911721" y="2044699"/>
                  </a:lnTo>
                  <a:lnTo>
                    <a:pt x="4380723" y="2044699"/>
                  </a:lnTo>
                  <a:lnTo>
                    <a:pt x="4378398" y="2057399"/>
                  </a:lnTo>
                  <a:close/>
                </a:path>
                <a:path w="6234430" h="2311400">
                  <a:moveTo>
                    <a:pt x="3296409" y="2108199"/>
                  </a:moveTo>
                  <a:lnTo>
                    <a:pt x="3131047" y="2108199"/>
                  </a:lnTo>
                  <a:lnTo>
                    <a:pt x="3098305" y="2095499"/>
                  </a:lnTo>
                  <a:lnTo>
                    <a:pt x="3062956" y="2070099"/>
                  </a:lnTo>
                  <a:lnTo>
                    <a:pt x="3026616" y="2057399"/>
                  </a:lnTo>
                  <a:lnTo>
                    <a:pt x="3803906" y="2057399"/>
                  </a:lnTo>
                  <a:lnTo>
                    <a:pt x="3787598" y="2070099"/>
                  </a:lnTo>
                  <a:lnTo>
                    <a:pt x="3771566" y="2082799"/>
                  </a:lnTo>
                  <a:lnTo>
                    <a:pt x="3533456" y="2082799"/>
                  </a:lnTo>
                  <a:lnTo>
                    <a:pt x="3506938" y="2095499"/>
                  </a:lnTo>
                  <a:lnTo>
                    <a:pt x="3305041" y="2095499"/>
                  </a:lnTo>
                  <a:lnTo>
                    <a:pt x="3296409" y="2108199"/>
                  </a:lnTo>
                  <a:close/>
                </a:path>
                <a:path w="6234430" h="2311400">
                  <a:moveTo>
                    <a:pt x="3853117" y="2070099"/>
                  </a:moveTo>
                  <a:lnTo>
                    <a:pt x="3844763" y="2057399"/>
                  </a:lnTo>
                  <a:lnTo>
                    <a:pt x="3855864" y="2057399"/>
                  </a:lnTo>
                  <a:lnTo>
                    <a:pt x="3853117" y="2070099"/>
                  </a:lnTo>
                  <a:close/>
                </a:path>
                <a:path w="6234430" h="2311400">
                  <a:moveTo>
                    <a:pt x="3953726" y="2108199"/>
                  </a:moveTo>
                  <a:lnTo>
                    <a:pt x="3935006" y="2082799"/>
                  </a:lnTo>
                  <a:lnTo>
                    <a:pt x="3928762" y="2082799"/>
                  </a:lnTo>
                  <a:lnTo>
                    <a:pt x="3925619" y="2070099"/>
                  </a:lnTo>
                  <a:lnTo>
                    <a:pt x="3916759" y="2070099"/>
                  </a:lnTo>
                  <a:lnTo>
                    <a:pt x="3914932" y="2057399"/>
                  </a:lnTo>
                  <a:lnTo>
                    <a:pt x="3994724" y="2057399"/>
                  </a:lnTo>
                  <a:lnTo>
                    <a:pt x="3979349" y="2070099"/>
                  </a:lnTo>
                  <a:lnTo>
                    <a:pt x="3965752" y="2082799"/>
                  </a:lnTo>
                  <a:lnTo>
                    <a:pt x="3953726" y="2108199"/>
                  </a:lnTo>
                  <a:close/>
                </a:path>
                <a:path w="6234430" h="2311400">
                  <a:moveTo>
                    <a:pt x="4159918" y="2095499"/>
                  </a:moveTo>
                  <a:lnTo>
                    <a:pt x="4090408" y="2095499"/>
                  </a:lnTo>
                  <a:lnTo>
                    <a:pt x="4076237" y="2082799"/>
                  </a:lnTo>
                  <a:lnTo>
                    <a:pt x="4058145" y="2070099"/>
                  </a:lnTo>
                  <a:lnTo>
                    <a:pt x="4040840" y="2057399"/>
                  </a:lnTo>
                  <a:lnTo>
                    <a:pt x="4378904" y="2057399"/>
                  </a:lnTo>
                  <a:lnTo>
                    <a:pt x="4361383" y="2070099"/>
                  </a:lnTo>
                  <a:lnTo>
                    <a:pt x="4251656" y="2070099"/>
                  </a:lnTo>
                  <a:lnTo>
                    <a:pt x="4251448" y="2082799"/>
                  </a:lnTo>
                  <a:lnTo>
                    <a:pt x="4163485" y="2082799"/>
                  </a:lnTo>
                  <a:lnTo>
                    <a:pt x="4159918" y="2095499"/>
                  </a:lnTo>
                  <a:close/>
                </a:path>
                <a:path w="6234430" h="2311400">
                  <a:moveTo>
                    <a:pt x="4335523" y="2108199"/>
                  </a:moveTo>
                  <a:lnTo>
                    <a:pt x="4331769" y="2108199"/>
                  </a:lnTo>
                  <a:lnTo>
                    <a:pt x="4322887" y="2095499"/>
                  </a:lnTo>
                  <a:lnTo>
                    <a:pt x="4303657" y="2095499"/>
                  </a:lnTo>
                  <a:lnTo>
                    <a:pt x="4293921" y="2082799"/>
                  </a:lnTo>
                  <a:lnTo>
                    <a:pt x="4275662" y="2082799"/>
                  </a:lnTo>
                  <a:lnTo>
                    <a:pt x="4267769" y="2070099"/>
                  </a:lnTo>
                  <a:lnTo>
                    <a:pt x="4361383" y="2070099"/>
                  </a:lnTo>
                  <a:lnTo>
                    <a:pt x="4357711" y="2082799"/>
                  </a:lnTo>
                  <a:lnTo>
                    <a:pt x="4353790" y="2095499"/>
                  </a:lnTo>
                  <a:lnTo>
                    <a:pt x="4335523" y="2108199"/>
                  </a:lnTo>
                  <a:close/>
                </a:path>
                <a:path w="6234430" h="2311400">
                  <a:moveTo>
                    <a:pt x="2707245" y="2108199"/>
                  </a:moveTo>
                  <a:lnTo>
                    <a:pt x="2623500" y="2108199"/>
                  </a:lnTo>
                  <a:lnTo>
                    <a:pt x="2549270" y="2082799"/>
                  </a:lnTo>
                  <a:lnTo>
                    <a:pt x="2843624" y="2082799"/>
                  </a:lnTo>
                  <a:lnTo>
                    <a:pt x="2829064" y="2095499"/>
                  </a:lnTo>
                  <a:lnTo>
                    <a:pt x="2737858" y="2095499"/>
                  </a:lnTo>
                  <a:lnTo>
                    <a:pt x="2707245" y="2108199"/>
                  </a:lnTo>
                  <a:close/>
                </a:path>
                <a:path w="6234430" h="2311400">
                  <a:moveTo>
                    <a:pt x="3755651" y="2095499"/>
                  </a:moveTo>
                  <a:lnTo>
                    <a:pt x="3591546" y="2095499"/>
                  </a:lnTo>
                  <a:lnTo>
                    <a:pt x="3581704" y="2082799"/>
                  </a:lnTo>
                  <a:lnTo>
                    <a:pt x="3771566" y="2082799"/>
                  </a:lnTo>
                  <a:lnTo>
                    <a:pt x="3755651" y="2095499"/>
                  </a:lnTo>
                  <a:close/>
                </a:path>
                <a:path w="6234430" h="2311400">
                  <a:moveTo>
                    <a:pt x="4251344" y="2095499"/>
                  </a:moveTo>
                  <a:lnTo>
                    <a:pt x="4207892" y="2095499"/>
                  </a:lnTo>
                  <a:lnTo>
                    <a:pt x="4193611" y="2082799"/>
                  </a:lnTo>
                  <a:lnTo>
                    <a:pt x="4251448" y="2082799"/>
                  </a:lnTo>
                  <a:lnTo>
                    <a:pt x="4251344" y="2095499"/>
                  </a:lnTo>
                  <a:close/>
                </a:path>
                <a:path w="6234430" h="2311400">
                  <a:moveTo>
                    <a:pt x="2281682" y="2120899"/>
                  </a:moveTo>
                  <a:lnTo>
                    <a:pt x="2235510" y="2120899"/>
                  </a:lnTo>
                  <a:lnTo>
                    <a:pt x="2230515" y="2108199"/>
                  </a:lnTo>
                  <a:lnTo>
                    <a:pt x="1208943" y="2108199"/>
                  </a:lnTo>
                  <a:lnTo>
                    <a:pt x="1205242" y="2095499"/>
                  </a:lnTo>
                  <a:lnTo>
                    <a:pt x="2339684" y="2095499"/>
                  </a:lnTo>
                  <a:lnTo>
                    <a:pt x="2311391" y="2108199"/>
                  </a:lnTo>
                  <a:lnTo>
                    <a:pt x="2281682" y="2120899"/>
                  </a:lnTo>
                  <a:close/>
                </a:path>
                <a:path w="6234430" h="2311400">
                  <a:moveTo>
                    <a:pt x="3459968" y="2120899"/>
                  </a:moveTo>
                  <a:lnTo>
                    <a:pt x="3367295" y="2120899"/>
                  </a:lnTo>
                  <a:lnTo>
                    <a:pt x="3353845" y="2108199"/>
                  </a:lnTo>
                  <a:lnTo>
                    <a:pt x="3339214" y="2095499"/>
                  </a:lnTo>
                  <a:lnTo>
                    <a:pt x="3506938" y="2095499"/>
                  </a:lnTo>
                  <a:lnTo>
                    <a:pt x="3481808" y="2108199"/>
                  </a:lnTo>
                  <a:lnTo>
                    <a:pt x="3459968" y="2120899"/>
                  </a:lnTo>
                  <a:close/>
                </a:path>
                <a:path w="6234430" h="2311400">
                  <a:moveTo>
                    <a:pt x="3638978" y="2108199"/>
                  </a:moveTo>
                  <a:lnTo>
                    <a:pt x="3603855" y="2108199"/>
                  </a:lnTo>
                  <a:lnTo>
                    <a:pt x="3600296" y="2095499"/>
                  </a:lnTo>
                  <a:lnTo>
                    <a:pt x="3667035" y="2095499"/>
                  </a:lnTo>
                  <a:lnTo>
                    <a:pt x="3638978" y="2108199"/>
                  </a:lnTo>
                  <a:close/>
                </a:path>
                <a:path w="6234430" h="2311400">
                  <a:moveTo>
                    <a:pt x="4131863" y="2120899"/>
                  </a:moveTo>
                  <a:lnTo>
                    <a:pt x="4130395" y="2108199"/>
                  </a:lnTo>
                  <a:lnTo>
                    <a:pt x="4128720" y="2108199"/>
                  </a:lnTo>
                  <a:lnTo>
                    <a:pt x="4124005" y="2095499"/>
                  </a:lnTo>
                  <a:lnTo>
                    <a:pt x="4151062" y="2095499"/>
                  </a:lnTo>
                  <a:lnTo>
                    <a:pt x="4142440" y="2108199"/>
                  </a:lnTo>
                  <a:lnTo>
                    <a:pt x="4131863" y="2120899"/>
                  </a:lnTo>
                  <a:close/>
                </a:path>
                <a:path w="6234430" h="2311400">
                  <a:moveTo>
                    <a:pt x="4249721" y="2108199"/>
                  </a:moveTo>
                  <a:lnTo>
                    <a:pt x="4235812" y="2108199"/>
                  </a:lnTo>
                  <a:lnTo>
                    <a:pt x="4221914" y="2095499"/>
                  </a:lnTo>
                  <a:lnTo>
                    <a:pt x="4250643" y="2095499"/>
                  </a:lnTo>
                  <a:lnTo>
                    <a:pt x="4249721" y="2108199"/>
                  </a:lnTo>
                  <a:close/>
                </a:path>
                <a:path w="6234430" h="2311400">
                  <a:moveTo>
                    <a:pt x="1329770" y="2197099"/>
                  </a:moveTo>
                  <a:lnTo>
                    <a:pt x="1317566" y="2197099"/>
                  </a:lnTo>
                  <a:lnTo>
                    <a:pt x="1292662" y="2184399"/>
                  </a:lnTo>
                  <a:lnTo>
                    <a:pt x="1270808" y="2158999"/>
                  </a:lnTo>
                  <a:lnTo>
                    <a:pt x="1246128" y="2120899"/>
                  </a:lnTo>
                  <a:lnTo>
                    <a:pt x="1212749" y="2108199"/>
                  </a:lnTo>
                  <a:lnTo>
                    <a:pt x="2182791" y="2108199"/>
                  </a:lnTo>
                  <a:lnTo>
                    <a:pt x="2177724" y="2120899"/>
                  </a:lnTo>
                  <a:lnTo>
                    <a:pt x="2070497" y="2120899"/>
                  </a:lnTo>
                  <a:lnTo>
                    <a:pt x="2053369" y="2133599"/>
                  </a:lnTo>
                  <a:lnTo>
                    <a:pt x="1389523" y="2133599"/>
                  </a:lnTo>
                  <a:lnTo>
                    <a:pt x="1383171" y="2146299"/>
                  </a:lnTo>
                  <a:lnTo>
                    <a:pt x="1378859" y="2146299"/>
                  </a:lnTo>
                  <a:lnTo>
                    <a:pt x="1360036" y="2171699"/>
                  </a:lnTo>
                  <a:lnTo>
                    <a:pt x="1343800" y="2184399"/>
                  </a:lnTo>
                  <a:lnTo>
                    <a:pt x="1329770" y="2197099"/>
                  </a:lnTo>
                  <a:close/>
                </a:path>
                <a:path w="6234430" h="2311400">
                  <a:moveTo>
                    <a:pt x="3279070" y="2120899"/>
                  </a:moveTo>
                  <a:lnTo>
                    <a:pt x="3215472" y="2120899"/>
                  </a:lnTo>
                  <a:lnTo>
                    <a:pt x="3204873" y="2108199"/>
                  </a:lnTo>
                  <a:lnTo>
                    <a:pt x="3287870" y="2108199"/>
                  </a:lnTo>
                  <a:lnTo>
                    <a:pt x="3279070" y="2120899"/>
                  </a:lnTo>
                  <a:close/>
                </a:path>
                <a:path w="6234430" h="2311400">
                  <a:moveTo>
                    <a:pt x="6176383" y="2311399"/>
                  </a:moveTo>
                  <a:lnTo>
                    <a:pt x="6161265" y="2311399"/>
                  </a:lnTo>
                  <a:lnTo>
                    <a:pt x="6134365" y="2285999"/>
                  </a:lnTo>
                  <a:lnTo>
                    <a:pt x="6107137" y="2273299"/>
                  </a:lnTo>
                  <a:lnTo>
                    <a:pt x="6079424" y="2247899"/>
                  </a:lnTo>
                  <a:lnTo>
                    <a:pt x="6051070" y="2222499"/>
                  </a:lnTo>
                  <a:lnTo>
                    <a:pt x="5969131" y="2222499"/>
                  </a:lnTo>
                  <a:lnTo>
                    <a:pt x="5951020" y="2209799"/>
                  </a:lnTo>
                  <a:lnTo>
                    <a:pt x="5946170" y="2209799"/>
                  </a:lnTo>
                  <a:lnTo>
                    <a:pt x="5940688" y="2197099"/>
                  </a:lnTo>
                  <a:lnTo>
                    <a:pt x="5491295" y="2197099"/>
                  </a:lnTo>
                  <a:lnTo>
                    <a:pt x="5488736" y="2184399"/>
                  </a:lnTo>
                  <a:lnTo>
                    <a:pt x="5485811" y="2184399"/>
                  </a:lnTo>
                  <a:lnTo>
                    <a:pt x="5481322" y="2171699"/>
                  </a:lnTo>
                  <a:lnTo>
                    <a:pt x="5475142" y="2158999"/>
                  </a:lnTo>
                  <a:lnTo>
                    <a:pt x="5322359" y="2158999"/>
                  </a:lnTo>
                  <a:lnTo>
                    <a:pt x="5309816" y="2146299"/>
                  </a:lnTo>
                  <a:lnTo>
                    <a:pt x="5050904" y="2146299"/>
                  </a:lnTo>
                  <a:lnTo>
                    <a:pt x="5036549" y="2133599"/>
                  </a:lnTo>
                  <a:lnTo>
                    <a:pt x="5021431" y="2120899"/>
                  </a:lnTo>
                  <a:lnTo>
                    <a:pt x="5005678" y="2120899"/>
                  </a:lnTo>
                  <a:lnTo>
                    <a:pt x="4989416" y="2108199"/>
                  </a:lnTo>
                  <a:lnTo>
                    <a:pt x="6232142" y="2108199"/>
                  </a:lnTo>
                  <a:lnTo>
                    <a:pt x="6232000" y="2247899"/>
                  </a:lnTo>
                  <a:lnTo>
                    <a:pt x="6214336" y="2247899"/>
                  </a:lnTo>
                  <a:lnTo>
                    <a:pt x="6211491" y="2260599"/>
                  </a:lnTo>
                  <a:lnTo>
                    <a:pt x="6200079" y="2260599"/>
                  </a:lnTo>
                  <a:lnTo>
                    <a:pt x="6190611" y="2273299"/>
                  </a:lnTo>
                  <a:lnTo>
                    <a:pt x="6182806" y="2285999"/>
                  </a:lnTo>
                  <a:lnTo>
                    <a:pt x="6176383" y="2311399"/>
                  </a:lnTo>
                  <a:close/>
                </a:path>
                <a:path w="6234430" h="2311400">
                  <a:moveTo>
                    <a:pt x="3248086" y="2133599"/>
                  </a:moveTo>
                  <a:lnTo>
                    <a:pt x="3240855" y="2120899"/>
                  </a:lnTo>
                  <a:lnTo>
                    <a:pt x="3259510" y="2120899"/>
                  </a:lnTo>
                  <a:lnTo>
                    <a:pt x="3248086" y="2133599"/>
                  </a:lnTo>
                  <a:close/>
                </a:path>
                <a:path w="6234430" h="2311400">
                  <a:moveTo>
                    <a:pt x="3420884" y="2133599"/>
                  </a:moveTo>
                  <a:lnTo>
                    <a:pt x="3393856" y="2133599"/>
                  </a:lnTo>
                  <a:lnTo>
                    <a:pt x="3380365" y="2120899"/>
                  </a:lnTo>
                  <a:lnTo>
                    <a:pt x="3434043" y="2120899"/>
                  </a:lnTo>
                  <a:lnTo>
                    <a:pt x="3420884" y="2133599"/>
                  </a:lnTo>
                  <a:close/>
                </a:path>
                <a:path w="6234430" h="2311400">
                  <a:moveTo>
                    <a:pt x="450636" y="2146299"/>
                  </a:moveTo>
                  <a:lnTo>
                    <a:pt x="412931" y="2146299"/>
                  </a:lnTo>
                  <a:lnTo>
                    <a:pt x="406929" y="2133599"/>
                  </a:lnTo>
                  <a:lnTo>
                    <a:pt x="453129" y="2133599"/>
                  </a:lnTo>
                  <a:lnTo>
                    <a:pt x="450636" y="2146299"/>
                  </a:lnTo>
                  <a:close/>
                </a:path>
                <a:path w="6234430" h="2311400">
                  <a:moveTo>
                    <a:pt x="509461" y="2146299"/>
                  </a:moveTo>
                  <a:lnTo>
                    <a:pt x="487575" y="2146299"/>
                  </a:lnTo>
                  <a:lnTo>
                    <a:pt x="482250" y="2133599"/>
                  </a:lnTo>
                  <a:lnTo>
                    <a:pt x="516872" y="2133599"/>
                  </a:lnTo>
                  <a:lnTo>
                    <a:pt x="509461" y="2146299"/>
                  </a:lnTo>
                  <a:close/>
                </a:path>
                <a:path w="6234430" h="2311400">
                  <a:moveTo>
                    <a:pt x="1100931" y="2171699"/>
                  </a:moveTo>
                  <a:lnTo>
                    <a:pt x="676707" y="2171699"/>
                  </a:lnTo>
                  <a:lnTo>
                    <a:pt x="668952" y="2158999"/>
                  </a:lnTo>
                  <a:lnTo>
                    <a:pt x="630510" y="2158999"/>
                  </a:lnTo>
                  <a:lnTo>
                    <a:pt x="622331" y="2146299"/>
                  </a:lnTo>
                  <a:lnTo>
                    <a:pt x="547381" y="2146299"/>
                  </a:lnTo>
                  <a:lnTo>
                    <a:pt x="524670" y="2133599"/>
                  </a:lnTo>
                  <a:lnTo>
                    <a:pt x="1149102" y="2133599"/>
                  </a:lnTo>
                  <a:lnTo>
                    <a:pt x="1125435" y="2146299"/>
                  </a:lnTo>
                  <a:lnTo>
                    <a:pt x="1100931" y="2171699"/>
                  </a:lnTo>
                  <a:close/>
                </a:path>
                <a:path w="6234430" h="2311400">
                  <a:moveTo>
                    <a:pt x="1675516" y="2146299"/>
                  </a:moveTo>
                  <a:lnTo>
                    <a:pt x="1410980" y="2146299"/>
                  </a:lnTo>
                  <a:lnTo>
                    <a:pt x="1403420" y="2133599"/>
                  </a:lnTo>
                  <a:lnTo>
                    <a:pt x="1681660" y="2133599"/>
                  </a:lnTo>
                  <a:lnTo>
                    <a:pt x="1675516" y="2146299"/>
                  </a:lnTo>
                  <a:close/>
                </a:path>
                <a:path w="6234430" h="2311400">
                  <a:moveTo>
                    <a:pt x="2035850" y="2146299"/>
                  </a:moveTo>
                  <a:lnTo>
                    <a:pt x="1702455" y="2146299"/>
                  </a:lnTo>
                  <a:lnTo>
                    <a:pt x="1695103" y="2133599"/>
                  </a:lnTo>
                  <a:lnTo>
                    <a:pt x="2053369" y="2133599"/>
                  </a:lnTo>
                  <a:lnTo>
                    <a:pt x="2035850" y="2146299"/>
                  </a:lnTo>
                  <a:close/>
                </a:path>
                <a:path w="6234430" h="2311400">
                  <a:moveTo>
                    <a:pt x="429636" y="2158999"/>
                  </a:moveTo>
                  <a:lnTo>
                    <a:pt x="420300" y="2158999"/>
                  </a:lnTo>
                  <a:lnTo>
                    <a:pt x="417581" y="2146299"/>
                  </a:lnTo>
                  <a:lnTo>
                    <a:pt x="432527" y="2146299"/>
                  </a:lnTo>
                  <a:lnTo>
                    <a:pt x="429636" y="2158999"/>
                  </a:lnTo>
                  <a:close/>
                </a:path>
                <a:path w="6234430" h="2311400">
                  <a:moveTo>
                    <a:pt x="606303" y="2171699"/>
                  </a:moveTo>
                  <a:lnTo>
                    <a:pt x="590379" y="2158999"/>
                  </a:lnTo>
                  <a:lnTo>
                    <a:pt x="570011" y="2146299"/>
                  </a:lnTo>
                  <a:lnTo>
                    <a:pt x="622331" y="2146299"/>
                  </a:lnTo>
                  <a:lnTo>
                    <a:pt x="618525" y="2158999"/>
                  </a:lnTo>
                  <a:lnTo>
                    <a:pt x="609550" y="2158999"/>
                  </a:lnTo>
                  <a:lnTo>
                    <a:pt x="606303" y="2171699"/>
                  </a:lnTo>
                  <a:close/>
                </a:path>
                <a:path w="6234430" h="2311400">
                  <a:moveTo>
                    <a:pt x="1476461" y="2184399"/>
                  </a:moveTo>
                  <a:lnTo>
                    <a:pt x="1442899" y="2184399"/>
                  </a:lnTo>
                  <a:lnTo>
                    <a:pt x="1431112" y="2171699"/>
                  </a:lnTo>
                  <a:lnTo>
                    <a:pt x="1421741" y="2158999"/>
                  </a:lnTo>
                  <a:lnTo>
                    <a:pt x="1414785" y="2146299"/>
                  </a:lnTo>
                  <a:lnTo>
                    <a:pt x="1670854" y="2146299"/>
                  </a:lnTo>
                  <a:lnTo>
                    <a:pt x="1660894" y="2158999"/>
                  </a:lnTo>
                  <a:lnTo>
                    <a:pt x="1511329" y="2158999"/>
                  </a:lnTo>
                  <a:lnTo>
                    <a:pt x="1504783" y="2171699"/>
                  </a:lnTo>
                  <a:lnTo>
                    <a:pt x="1487356" y="2171699"/>
                  </a:lnTo>
                  <a:lnTo>
                    <a:pt x="1476461" y="2184399"/>
                  </a:lnTo>
                  <a:close/>
                </a:path>
                <a:path w="6234430" h="2311400">
                  <a:moveTo>
                    <a:pt x="1791418" y="2184399"/>
                  </a:moveTo>
                  <a:lnTo>
                    <a:pt x="1751756" y="2184399"/>
                  </a:lnTo>
                  <a:lnTo>
                    <a:pt x="1735616" y="2171699"/>
                  </a:lnTo>
                  <a:lnTo>
                    <a:pt x="1720462" y="2158999"/>
                  </a:lnTo>
                  <a:lnTo>
                    <a:pt x="1706819" y="2146299"/>
                  </a:lnTo>
                  <a:lnTo>
                    <a:pt x="2008853" y="2146299"/>
                  </a:lnTo>
                  <a:lnTo>
                    <a:pt x="2001956" y="2158999"/>
                  </a:lnTo>
                  <a:lnTo>
                    <a:pt x="1820624" y="2158999"/>
                  </a:lnTo>
                  <a:lnTo>
                    <a:pt x="1816416" y="2171699"/>
                  </a:lnTo>
                  <a:lnTo>
                    <a:pt x="1802446" y="2171699"/>
                  </a:lnTo>
                  <a:lnTo>
                    <a:pt x="1791418" y="2184399"/>
                  </a:lnTo>
                  <a:close/>
                </a:path>
                <a:path w="6234430" h="2311400">
                  <a:moveTo>
                    <a:pt x="2025245" y="2158999"/>
                  </a:moveTo>
                  <a:lnTo>
                    <a:pt x="2022296" y="2158999"/>
                  </a:lnTo>
                  <a:lnTo>
                    <a:pt x="2018945" y="2146299"/>
                  </a:lnTo>
                  <a:lnTo>
                    <a:pt x="2024341" y="2146299"/>
                  </a:lnTo>
                  <a:lnTo>
                    <a:pt x="2025245" y="2158999"/>
                  </a:lnTo>
                  <a:close/>
                </a:path>
                <a:path w="6234430" h="2311400">
                  <a:moveTo>
                    <a:pt x="5158319" y="2184399"/>
                  </a:moveTo>
                  <a:lnTo>
                    <a:pt x="5154916" y="2184399"/>
                  </a:lnTo>
                  <a:lnTo>
                    <a:pt x="5113937" y="2158999"/>
                  </a:lnTo>
                  <a:lnTo>
                    <a:pt x="5094002" y="2146299"/>
                  </a:lnTo>
                  <a:lnTo>
                    <a:pt x="5186100" y="2146299"/>
                  </a:lnTo>
                  <a:lnTo>
                    <a:pt x="5178160" y="2158999"/>
                  </a:lnTo>
                  <a:lnTo>
                    <a:pt x="5171295" y="2158999"/>
                  </a:lnTo>
                  <a:lnTo>
                    <a:pt x="5165670" y="2171699"/>
                  </a:lnTo>
                  <a:lnTo>
                    <a:pt x="5161813" y="2171699"/>
                  </a:lnTo>
                  <a:lnTo>
                    <a:pt x="5158319" y="2184399"/>
                  </a:lnTo>
                  <a:close/>
                </a:path>
                <a:path w="6234430" h="2311400">
                  <a:moveTo>
                    <a:pt x="5258057" y="2158999"/>
                  </a:moveTo>
                  <a:lnTo>
                    <a:pt x="5246362" y="2158999"/>
                  </a:lnTo>
                  <a:lnTo>
                    <a:pt x="5240086" y="2146299"/>
                  </a:lnTo>
                  <a:lnTo>
                    <a:pt x="5269529" y="2146299"/>
                  </a:lnTo>
                  <a:lnTo>
                    <a:pt x="5258057" y="2158999"/>
                  </a:lnTo>
                  <a:close/>
                </a:path>
                <a:path w="6234430" h="2311400">
                  <a:moveTo>
                    <a:pt x="300689" y="2171699"/>
                  </a:moveTo>
                  <a:lnTo>
                    <a:pt x="254036" y="2171699"/>
                  </a:lnTo>
                  <a:lnTo>
                    <a:pt x="254036" y="2158999"/>
                  </a:lnTo>
                  <a:lnTo>
                    <a:pt x="321757" y="2158999"/>
                  </a:lnTo>
                  <a:lnTo>
                    <a:pt x="300689" y="2171699"/>
                  </a:lnTo>
                  <a:close/>
                </a:path>
                <a:path w="6234430" h="2311400">
                  <a:moveTo>
                    <a:pt x="374536" y="2171699"/>
                  </a:moveTo>
                  <a:lnTo>
                    <a:pt x="367386" y="2171699"/>
                  </a:lnTo>
                  <a:lnTo>
                    <a:pt x="359385" y="2158999"/>
                  </a:lnTo>
                  <a:lnTo>
                    <a:pt x="377205" y="2158999"/>
                  </a:lnTo>
                  <a:lnTo>
                    <a:pt x="374536" y="2171699"/>
                  </a:lnTo>
                  <a:close/>
                </a:path>
                <a:path w="6234430" h="2311400">
                  <a:moveTo>
                    <a:pt x="659776" y="2171699"/>
                  </a:moveTo>
                  <a:lnTo>
                    <a:pt x="651487" y="2158999"/>
                  </a:lnTo>
                  <a:lnTo>
                    <a:pt x="660387" y="2158999"/>
                  </a:lnTo>
                  <a:lnTo>
                    <a:pt x="659776" y="2171699"/>
                  </a:lnTo>
                  <a:close/>
                </a:path>
                <a:path w="6234430" h="2311400">
                  <a:moveTo>
                    <a:pt x="1595838" y="2171699"/>
                  </a:moveTo>
                  <a:lnTo>
                    <a:pt x="1530513" y="2171699"/>
                  </a:lnTo>
                  <a:lnTo>
                    <a:pt x="1524226" y="2158999"/>
                  </a:lnTo>
                  <a:lnTo>
                    <a:pt x="1603094" y="2158999"/>
                  </a:lnTo>
                  <a:lnTo>
                    <a:pt x="1595838" y="2171699"/>
                  </a:lnTo>
                  <a:close/>
                </a:path>
                <a:path w="6234430" h="2311400">
                  <a:moveTo>
                    <a:pt x="1653567" y="2171699"/>
                  </a:moveTo>
                  <a:lnTo>
                    <a:pt x="1624615" y="2171699"/>
                  </a:lnTo>
                  <a:lnTo>
                    <a:pt x="1615237" y="2158999"/>
                  </a:lnTo>
                  <a:lnTo>
                    <a:pt x="1660894" y="2158999"/>
                  </a:lnTo>
                  <a:lnTo>
                    <a:pt x="1653567" y="2171699"/>
                  </a:lnTo>
                  <a:close/>
                </a:path>
                <a:path w="6234430" h="2311400">
                  <a:moveTo>
                    <a:pt x="1889990" y="2171699"/>
                  </a:moveTo>
                  <a:lnTo>
                    <a:pt x="1836652" y="2171699"/>
                  </a:lnTo>
                  <a:lnTo>
                    <a:pt x="1830716" y="2158999"/>
                  </a:lnTo>
                  <a:lnTo>
                    <a:pt x="1903075" y="2158999"/>
                  </a:lnTo>
                  <a:lnTo>
                    <a:pt x="1889990" y="2171699"/>
                  </a:lnTo>
                  <a:close/>
                </a:path>
                <a:path w="6234430" h="2311400">
                  <a:moveTo>
                    <a:pt x="5435285" y="2197099"/>
                  </a:moveTo>
                  <a:lnTo>
                    <a:pt x="5434272" y="2197099"/>
                  </a:lnTo>
                  <a:lnTo>
                    <a:pt x="5429908" y="2184399"/>
                  </a:lnTo>
                  <a:lnTo>
                    <a:pt x="5363363" y="2184399"/>
                  </a:lnTo>
                  <a:lnTo>
                    <a:pt x="5350496" y="2171699"/>
                  </a:lnTo>
                  <a:lnTo>
                    <a:pt x="5342549" y="2171699"/>
                  </a:lnTo>
                  <a:lnTo>
                    <a:pt x="5333220" y="2158999"/>
                  </a:lnTo>
                  <a:lnTo>
                    <a:pt x="5445131" y="2158999"/>
                  </a:lnTo>
                  <a:lnTo>
                    <a:pt x="5441780" y="2171699"/>
                  </a:lnTo>
                  <a:lnTo>
                    <a:pt x="5439650" y="2184399"/>
                  </a:lnTo>
                  <a:lnTo>
                    <a:pt x="5435285" y="2197099"/>
                  </a:lnTo>
                  <a:close/>
                </a:path>
                <a:path w="6234430" h="2311400">
                  <a:moveTo>
                    <a:pt x="255660" y="2184399"/>
                  </a:moveTo>
                  <a:lnTo>
                    <a:pt x="255204" y="2171699"/>
                  </a:lnTo>
                  <a:lnTo>
                    <a:pt x="278479" y="2171699"/>
                  </a:lnTo>
                  <a:lnTo>
                    <a:pt x="255660" y="2184399"/>
                  </a:lnTo>
                  <a:close/>
                </a:path>
                <a:path w="6234430" h="2311400">
                  <a:moveTo>
                    <a:pt x="689767" y="2184399"/>
                  </a:moveTo>
                  <a:lnTo>
                    <a:pt x="684053" y="2171699"/>
                  </a:lnTo>
                  <a:lnTo>
                    <a:pt x="698235" y="2171699"/>
                  </a:lnTo>
                  <a:lnTo>
                    <a:pt x="689767" y="2184399"/>
                  </a:lnTo>
                  <a:close/>
                </a:path>
                <a:path w="6234430" h="2311400">
                  <a:moveTo>
                    <a:pt x="1094943" y="2184399"/>
                  </a:moveTo>
                  <a:lnTo>
                    <a:pt x="711775" y="2184399"/>
                  </a:lnTo>
                  <a:lnTo>
                    <a:pt x="706808" y="2171699"/>
                  </a:lnTo>
                  <a:lnTo>
                    <a:pt x="1097879" y="2171699"/>
                  </a:lnTo>
                  <a:lnTo>
                    <a:pt x="1094943" y="2184399"/>
                  </a:lnTo>
                  <a:close/>
                </a:path>
                <a:path w="6234430" h="2311400">
                  <a:moveTo>
                    <a:pt x="1565013" y="2184399"/>
                  </a:moveTo>
                  <a:lnTo>
                    <a:pt x="1539189" y="2184399"/>
                  </a:lnTo>
                  <a:lnTo>
                    <a:pt x="1535033" y="2171699"/>
                  </a:lnTo>
                  <a:lnTo>
                    <a:pt x="1572696" y="2171699"/>
                  </a:lnTo>
                  <a:lnTo>
                    <a:pt x="1565013" y="2184399"/>
                  </a:lnTo>
                  <a:close/>
                </a:path>
                <a:path w="6234430" h="2311400">
                  <a:moveTo>
                    <a:pt x="204264" y="2222499"/>
                  </a:moveTo>
                  <a:lnTo>
                    <a:pt x="195253" y="2209799"/>
                  </a:lnTo>
                  <a:lnTo>
                    <a:pt x="181300" y="2197099"/>
                  </a:lnTo>
                  <a:lnTo>
                    <a:pt x="165701" y="2197099"/>
                  </a:lnTo>
                  <a:lnTo>
                    <a:pt x="151752" y="2184399"/>
                  </a:lnTo>
                  <a:lnTo>
                    <a:pt x="220931" y="2184399"/>
                  </a:lnTo>
                  <a:lnTo>
                    <a:pt x="210600" y="2197099"/>
                  </a:lnTo>
                  <a:lnTo>
                    <a:pt x="204264" y="2222499"/>
                  </a:lnTo>
                  <a:close/>
                </a:path>
                <a:path w="6234430" h="2311400">
                  <a:moveTo>
                    <a:pt x="1032517" y="2197099"/>
                  </a:moveTo>
                  <a:lnTo>
                    <a:pt x="716196" y="2197099"/>
                  </a:lnTo>
                  <a:lnTo>
                    <a:pt x="713757" y="2184399"/>
                  </a:lnTo>
                  <a:lnTo>
                    <a:pt x="1062334" y="2184399"/>
                  </a:lnTo>
                  <a:lnTo>
                    <a:pt x="1032517" y="2197099"/>
                  </a:lnTo>
                  <a:close/>
                </a:path>
                <a:path w="6234430" h="2311400">
                  <a:moveTo>
                    <a:pt x="817389" y="2209799"/>
                  </a:moveTo>
                  <a:lnTo>
                    <a:pt x="753794" y="2209799"/>
                  </a:lnTo>
                  <a:lnTo>
                    <a:pt x="742775" y="2197099"/>
                  </a:lnTo>
                  <a:lnTo>
                    <a:pt x="837223" y="2197099"/>
                  </a:lnTo>
                  <a:lnTo>
                    <a:pt x="817389" y="2209799"/>
                  </a:lnTo>
                  <a:close/>
                </a:path>
                <a:path w="6234430" h="2311400">
                  <a:moveTo>
                    <a:pt x="973890" y="2209799"/>
                  </a:moveTo>
                  <a:lnTo>
                    <a:pt x="894208" y="2209799"/>
                  </a:lnTo>
                  <a:lnTo>
                    <a:pt x="877461" y="2197099"/>
                  </a:lnTo>
                  <a:lnTo>
                    <a:pt x="1002901" y="2197099"/>
                  </a:lnTo>
                  <a:lnTo>
                    <a:pt x="973890" y="2209799"/>
                  </a:lnTo>
                  <a:close/>
                </a:path>
                <a:path w="6234430" h="2311400">
                  <a:moveTo>
                    <a:pt x="5880629" y="2247899"/>
                  </a:moveTo>
                  <a:lnTo>
                    <a:pt x="5846047" y="2247899"/>
                  </a:lnTo>
                  <a:lnTo>
                    <a:pt x="5840864" y="2235199"/>
                  </a:lnTo>
                  <a:lnTo>
                    <a:pt x="5770134" y="2235199"/>
                  </a:lnTo>
                  <a:lnTo>
                    <a:pt x="5764473" y="2222499"/>
                  </a:lnTo>
                  <a:lnTo>
                    <a:pt x="5520269" y="2222499"/>
                  </a:lnTo>
                  <a:lnTo>
                    <a:pt x="5516256" y="2209799"/>
                  </a:lnTo>
                  <a:lnTo>
                    <a:pt x="5495552" y="2209799"/>
                  </a:lnTo>
                  <a:lnTo>
                    <a:pt x="5493548" y="2197099"/>
                  </a:lnTo>
                  <a:lnTo>
                    <a:pt x="5916419" y="2197099"/>
                  </a:lnTo>
                  <a:lnTo>
                    <a:pt x="5911691" y="2209799"/>
                  </a:lnTo>
                  <a:lnTo>
                    <a:pt x="5903800" y="2222499"/>
                  </a:lnTo>
                  <a:lnTo>
                    <a:pt x="5893442" y="2235199"/>
                  </a:lnTo>
                  <a:lnTo>
                    <a:pt x="5880629" y="2247899"/>
                  </a:lnTo>
                  <a:close/>
                </a:path>
                <a:path w="6234430" h="2311400">
                  <a:moveTo>
                    <a:pt x="782453" y="2222499"/>
                  </a:moveTo>
                  <a:lnTo>
                    <a:pt x="777765" y="2222499"/>
                  </a:lnTo>
                  <a:lnTo>
                    <a:pt x="772733" y="2209799"/>
                  </a:lnTo>
                  <a:lnTo>
                    <a:pt x="799303" y="2209799"/>
                  </a:lnTo>
                  <a:lnTo>
                    <a:pt x="782453" y="2222499"/>
                  </a:lnTo>
                  <a:close/>
                </a:path>
                <a:path w="6234430" h="2311400">
                  <a:moveTo>
                    <a:pt x="938263" y="2222499"/>
                  </a:moveTo>
                  <a:lnTo>
                    <a:pt x="929496" y="2222499"/>
                  </a:lnTo>
                  <a:lnTo>
                    <a:pt x="910430" y="2209799"/>
                  </a:lnTo>
                  <a:lnTo>
                    <a:pt x="947961" y="2209799"/>
                  </a:lnTo>
                  <a:lnTo>
                    <a:pt x="938263" y="2222499"/>
                  </a:lnTo>
                  <a:close/>
                </a:path>
                <a:path w="6234430" h="2311400">
                  <a:moveTo>
                    <a:pt x="5724639" y="2235199"/>
                  </a:moveTo>
                  <a:lnTo>
                    <a:pt x="5592026" y="2235199"/>
                  </a:lnTo>
                  <a:lnTo>
                    <a:pt x="5555858" y="2222499"/>
                  </a:lnTo>
                  <a:lnTo>
                    <a:pt x="5743204" y="2222499"/>
                  </a:lnTo>
                  <a:lnTo>
                    <a:pt x="5724639" y="2235199"/>
                  </a:lnTo>
                  <a:close/>
                </a:path>
                <a:path w="6234430" h="2311400">
                  <a:moveTo>
                    <a:pt x="5684600" y="2247899"/>
                  </a:moveTo>
                  <a:lnTo>
                    <a:pt x="5663441" y="2247899"/>
                  </a:lnTo>
                  <a:lnTo>
                    <a:pt x="5628108" y="2235199"/>
                  </a:lnTo>
                  <a:lnTo>
                    <a:pt x="5705052" y="2235199"/>
                  </a:lnTo>
                  <a:lnTo>
                    <a:pt x="5684600" y="2247899"/>
                  </a:lnTo>
                  <a:close/>
                </a:path>
                <a:path w="6234430" h="2311400">
                  <a:moveTo>
                    <a:pt x="5814835" y="2247899"/>
                  </a:moveTo>
                  <a:lnTo>
                    <a:pt x="5779767" y="2247899"/>
                  </a:lnTo>
                  <a:lnTo>
                    <a:pt x="5774402" y="2235199"/>
                  </a:lnTo>
                  <a:lnTo>
                    <a:pt x="5819252" y="2235199"/>
                  </a:lnTo>
                  <a:lnTo>
                    <a:pt x="5814835" y="2247899"/>
                  </a:lnTo>
                  <a:close/>
                </a:path>
                <a:path w="6234430" h="2311400">
                  <a:moveTo>
                    <a:pt x="5794041" y="2273299"/>
                  </a:moveTo>
                  <a:lnTo>
                    <a:pt x="5784791" y="2247899"/>
                  </a:lnTo>
                  <a:lnTo>
                    <a:pt x="5809880" y="2247899"/>
                  </a:lnTo>
                  <a:lnTo>
                    <a:pt x="5804760" y="2260599"/>
                  </a:lnTo>
                  <a:lnTo>
                    <a:pt x="5799478" y="2260599"/>
                  </a:lnTo>
                  <a:lnTo>
                    <a:pt x="5794041" y="2273299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479" y="1185108"/>
              <a:ext cx="6663055" cy="2171700"/>
            </a:xfrm>
            <a:custGeom>
              <a:avLst/>
              <a:gdLst/>
              <a:ahLst/>
              <a:cxnLst/>
              <a:rect l="l" t="t" r="r" b="b"/>
              <a:pathLst>
                <a:path w="6663055" h="2171700">
                  <a:moveTo>
                    <a:pt x="0" y="2019299"/>
                  </a:moveTo>
                  <a:lnTo>
                    <a:pt x="2180" y="0"/>
                  </a:lnTo>
                  <a:lnTo>
                    <a:pt x="6662701" y="0"/>
                  </a:lnTo>
                  <a:lnTo>
                    <a:pt x="6662701" y="1968499"/>
                  </a:lnTo>
                  <a:lnTo>
                    <a:pt x="273467" y="1968499"/>
                  </a:lnTo>
                  <a:lnTo>
                    <a:pt x="253374" y="1981199"/>
                  </a:lnTo>
                  <a:lnTo>
                    <a:pt x="44292" y="1981199"/>
                  </a:lnTo>
                  <a:lnTo>
                    <a:pt x="32712" y="1993899"/>
                  </a:lnTo>
                  <a:lnTo>
                    <a:pt x="21594" y="1993899"/>
                  </a:lnTo>
                  <a:lnTo>
                    <a:pt x="0" y="2019299"/>
                  </a:lnTo>
                  <a:close/>
                </a:path>
                <a:path w="6663055" h="2171700">
                  <a:moveTo>
                    <a:pt x="403048" y="2006599"/>
                  </a:moveTo>
                  <a:lnTo>
                    <a:pt x="378569" y="1981199"/>
                  </a:lnTo>
                  <a:lnTo>
                    <a:pt x="273467" y="1981199"/>
                  </a:lnTo>
                  <a:lnTo>
                    <a:pt x="273467" y="1968499"/>
                  </a:lnTo>
                  <a:lnTo>
                    <a:pt x="426324" y="1968499"/>
                  </a:lnTo>
                  <a:lnTo>
                    <a:pt x="410681" y="1981199"/>
                  </a:lnTo>
                  <a:lnTo>
                    <a:pt x="403048" y="2006599"/>
                  </a:lnTo>
                  <a:close/>
                </a:path>
                <a:path w="6663055" h="2171700">
                  <a:moveTo>
                    <a:pt x="466288" y="1993899"/>
                  </a:moveTo>
                  <a:lnTo>
                    <a:pt x="452263" y="1993899"/>
                  </a:lnTo>
                  <a:lnTo>
                    <a:pt x="442632" y="1981199"/>
                  </a:lnTo>
                  <a:lnTo>
                    <a:pt x="426324" y="1968499"/>
                  </a:lnTo>
                  <a:lnTo>
                    <a:pt x="6662701" y="1968499"/>
                  </a:lnTo>
                  <a:lnTo>
                    <a:pt x="6662701" y="1981199"/>
                  </a:lnTo>
                  <a:lnTo>
                    <a:pt x="481588" y="1981199"/>
                  </a:lnTo>
                  <a:lnTo>
                    <a:pt x="466288" y="1993899"/>
                  </a:lnTo>
                  <a:close/>
                </a:path>
                <a:path w="6663055" h="2171700">
                  <a:moveTo>
                    <a:pt x="161899" y="1993899"/>
                  </a:moveTo>
                  <a:lnTo>
                    <a:pt x="161289" y="1993899"/>
                  </a:lnTo>
                  <a:lnTo>
                    <a:pt x="135096" y="1981199"/>
                  </a:lnTo>
                  <a:lnTo>
                    <a:pt x="162609" y="1981199"/>
                  </a:lnTo>
                  <a:lnTo>
                    <a:pt x="161899" y="1993899"/>
                  </a:lnTo>
                  <a:close/>
                </a:path>
                <a:path w="6663055" h="2171700">
                  <a:moveTo>
                    <a:pt x="219890" y="2019299"/>
                  </a:moveTo>
                  <a:lnTo>
                    <a:pt x="210196" y="2006599"/>
                  </a:lnTo>
                  <a:lnTo>
                    <a:pt x="195194" y="1993899"/>
                  </a:lnTo>
                  <a:lnTo>
                    <a:pt x="178423" y="1993899"/>
                  </a:lnTo>
                  <a:lnTo>
                    <a:pt x="163421" y="1981199"/>
                  </a:lnTo>
                  <a:lnTo>
                    <a:pt x="253374" y="1981199"/>
                  </a:lnTo>
                  <a:lnTo>
                    <a:pt x="237832" y="1993899"/>
                  </a:lnTo>
                  <a:lnTo>
                    <a:pt x="226713" y="2006599"/>
                  </a:lnTo>
                  <a:lnTo>
                    <a:pt x="219890" y="2019299"/>
                  </a:lnTo>
                  <a:close/>
                </a:path>
                <a:path w="6663055" h="2171700">
                  <a:moveTo>
                    <a:pt x="275193" y="1993899"/>
                  </a:moveTo>
                  <a:lnTo>
                    <a:pt x="274736" y="1981199"/>
                  </a:lnTo>
                  <a:lnTo>
                    <a:pt x="312601" y="1981199"/>
                  </a:lnTo>
                  <a:lnTo>
                    <a:pt x="275193" y="1993899"/>
                  </a:lnTo>
                  <a:close/>
                </a:path>
                <a:path w="6663055" h="2171700">
                  <a:moveTo>
                    <a:pt x="6612969" y="2095499"/>
                  </a:moveTo>
                  <a:lnTo>
                    <a:pt x="6596681" y="2095499"/>
                  </a:lnTo>
                  <a:lnTo>
                    <a:pt x="6567722" y="2082799"/>
                  </a:lnTo>
                  <a:lnTo>
                    <a:pt x="6538402" y="2057399"/>
                  </a:lnTo>
                  <a:lnTo>
                    <a:pt x="6478018" y="2031999"/>
                  </a:lnTo>
                  <a:lnTo>
                    <a:pt x="6470383" y="2019299"/>
                  </a:lnTo>
                  <a:lnTo>
                    <a:pt x="4894359" y="2019299"/>
                  </a:lnTo>
                  <a:lnTo>
                    <a:pt x="4887269" y="2006599"/>
                  </a:lnTo>
                  <a:lnTo>
                    <a:pt x="4879367" y="1993899"/>
                  </a:lnTo>
                  <a:lnTo>
                    <a:pt x="523865" y="1993899"/>
                  </a:lnTo>
                  <a:lnTo>
                    <a:pt x="518635" y="1981199"/>
                  </a:lnTo>
                  <a:lnTo>
                    <a:pt x="6662701" y="1981199"/>
                  </a:lnTo>
                  <a:lnTo>
                    <a:pt x="6662701" y="2019299"/>
                  </a:lnTo>
                  <a:lnTo>
                    <a:pt x="6651839" y="2031999"/>
                  </a:lnTo>
                  <a:lnTo>
                    <a:pt x="6635392" y="2044699"/>
                  </a:lnTo>
                  <a:lnTo>
                    <a:pt x="6622702" y="2070099"/>
                  </a:lnTo>
                  <a:lnTo>
                    <a:pt x="6612969" y="2095499"/>
                  </a:lnTo>
                  <a:close/>
                </a:path>
                <a:path w="6663055" h="2171700">
                  <a:moveTo>
                    <a:pt x="655614" y="2031999"/>
                  </a:moveTo>
                  <a:lnTo>
                    <a:pt x="652113" y="2031999"/>
                  </a:lnTo>
                  <a:lnTo>
                    <a:pt x="627541" y="2019299"/>
                  </a:lnTo>
                  <a:lnTo>
                    <a:pt x="595720" y="1993899"/>
                  </a:lnTo>
                  <a:lnTo>
                    <a:pt x="4879367" y="1993899"/>
                  </a:lnTo>
                  <a:lnTo>
                    <a:pt x="4858660" y="2006599"/>
                  </a:lnTo>
                  <a:lnTo>
                    <a:pt x="4804320" y="2006599"/>
                  </a:lnTo>
                  <a:lnTo>
                    <a:pt x="4781584" y="2019299"/>
                  </a:lnTo>
                  <a:lnTo>
                    <a:pt x="665254" y="2019299"/>
                  </a:lnTo>
                  <a:lnTo>
                    <a:pt x="655614" y="2031999"/>
                  </a:lnTo>
                  <a:close/>
                </a:path>
                <a:path w="6663055" h="2171700">
                  <a:moveTo>
                    <a:pt x="4741866" y="2031999"/>
                  </a:moveTo>
                  <a:lnTo>
                    <a:pt x="689317" y="2031999"/>
                  </a:lnTo>
                  <a:lnTo>
                    <a:pt x="678103" y="2019299"/>
                  </a:lnTo>
                  <a:lnTo>
                    <a:pt x="4781584" y="2019299"/>
                  </a:lnTo>
                  <a:lnTo>
                    <a:pt x="4741866" y="2031999"/>
                  </a:lnTo>
                  <a:close/>
                </a:path>
                <a:path w="6663055" h="2171700">
                  <a:moveTo>
                    <a:pt x="4915436" y="2031999"/>
                  </a:moveTo>
                  <a:lnTo>
                    <a:pt x="4910462" y="2031999"/>
                  </a:lnTo>
                  <a:lnTo>
                    <a:pt x="4901727" y="2019299"/>
                  </a:lnTo>
                  <a:lnTo>
                    <a:pt x="4917164" y="2019299"/>
                  </a:lnTo>
                  <a:lnTo>
                    <a:pt x="4915436" y="2031999"/>
                  </a:lnTo>
                  <a:close/>
                </a:path>
                <a:path w="6663055" h="2171700">
                  <a:moveTo>
                    <a:pt x="4986086" y="2031999"/>
                  </a:moveTo>
                  <a:lnTo>
                    <a:pt x="4928914" y="2031999"/>
                  </a:lnTo>
                  <a:lnTo>
                    <a:pt x="4917164" y="2019299"/>
                  </a:lnTo>
                  <a:lnTo>
                    <a:pt x="4996745" y="2019299"/>
                  </a:lnTo>
                  <a:lnTo>
                    <a:pt x="4986086" y="2031999"/>
                  </a:lnTo>
                  <a:close/>
                </a:path>
                <a:path w="6663055" h="2171700">
                  <a:moveTo>
                    <a:pt x="5086423" y="2031999"/>
                  </a:moveTo>
                  <a:lnTo>
                    <a:pt x="5059487" y="2031999"/>
                  </a:lnTo>
                  <a:lnTo>
                    <a:pt x="5031608" y="2019299"/>
                  </a:lnTo>
                  <a:lnTo>
                    <a:pt x="5110822" y="2019299"/>
                  </a:lnTo>
                  <a:lnTo>
                    <a:pt x="5086423" y="2031999"/>
                  </a:lnTo>
                  <a:close/>
                </a:path>
                <a:path w="6663055" h="2171700">
                  <a:moveTo>
                    <a:pt x="5158631" y="2031999"/>
                  </a:moveTo>
                  <a:lnTo>
                    <a:pt x="5125340" y="2031999"/>
                  </a:lnTo>
                  <a:lnTo>
                    <a:pt x="5110822" y="2019299"/>
                  </a:lnTo>
                  <a:lnTo>
                    <a:pt x="5174544" y="2019299"/>
                  </a:lnTo>
                  <a:lnTo>
                    <a:pt x="5158631" y="2031999"/>
                  </a:lnTo>
                  <a:close/>
                </a:path>
                <a:path w="6663055" h="2171700">
                  <a:moveTo>
                    <a:pt x="5244916" y="2095499"/>
                  </a:moveTo>
                  <a:lnTo>
                    <a:pt x="5242435" y="2095499"/>
                  </a:lnTo>
                  <a:lnTo>
                    <a:pt x="5224380" y="2082799"/>
                  </a:lnTo>
                  <a:lnTo>
                    <a:pt x="5207578" y="2057399"/>
                  </a:lnTo>
                  <a:lnTo>
                    <a:pt x="5191232" y="2044699"/>
                  </a:lnTo>
                  <a:lnTo>
                    <a:pt x="5174544" y="2019299"/>
                  </a:lnTo>
                  <a:lnTo>
                    <a:pt x="6337982" y="2019299"/>
                  </a:lnTo>
                  <a:lnTo>
                    <a:pt x="6328092" y="2031999"/>
                  </a:lnTo>
                  <a:lnTo>
                    <a:pt x="6322459" y="2044699"/>
                  </a:lnTo>
                  <a:lnTo>
                    <a:pt x="5832874" y="2044699"/>
                  </a:lnTo>
                  <a:lnTo>
                    <a:pt x="5823320" y="2057399"/>
                  </a:lnTo>
                  <a:lnTo>
                    <a:pt x="5305430" y="2057399"/>
                  </a:lnTo>
                  <a:lnTo>
                    <a:pt x="5269931" y="2082799"/>
                  </a:lnTo>
                  <a:lnTo>
                    <a:pt x="5248565" y="2082799"/>
                  </a:lnTo>
                  <a:lnTo>
                    <a:pt x="5244916" y="2095499"/>
                  </a:lnTo>
                  <a:close/>
                </a:path>
                <a:path w="6663055" h="2171700">
                  <a:moveTo>
                    <a:pt x="6454944" y="2031999"/>
                  </a:moveTo>
                  <a:lnTo>
                    <a:pt x="6370408" y="2031999"/>
                  </a:lnTo>
                  <a:lnTo>
                    <a:pt x="6360627" y="2019299"/>
                  </a:lnTo>
                  <a:lnTo>
                    <a:pt x="6462492" y="2019299"/>
                  </a:lnTo>
                  <a:lnTo>
                    <a:pt x="6454944" y="2031999"/>
                  </a:lnTo>
                  <a:close/>
                </a:path>
                <a:path w="6663055" h="2171700">
                  <a:moveTo>
                    <a:pt x="1182657" y="2095499"/>
                  </a:moveTo>
                  <a:lnTo>
                    <a:pt x="818174" y="2095499"/>
                  </a:lnTo>
                  <a:lnTo>
                    <a:pt x="810443" y="2082799"/>
                  </a:lnTo>
                  <a:lnTo>
                    <a:pt x="776870" y="2082799"/>
                  </a:lnTo>
                  <a:lnTo>
                    <a:pt x="768929" y="2070099"/>
                  </a:lnTo>
                  <a:lnTo>
                    <a:pt x="766236" y="2057399"/>
                  </a:lnTo>
                  <a:lnTo>
                    <a:pt x="741711" y="2057399"/>
                  </a:lnTo>
                  <a:lnTo>
                    <a:pt x="735589" y="2044699"/>
                  </a:lnTo>
                  <a:lnTo>
                    <a:pt x="727696" y="2044699"/>
                  </a:lnTo>
                  <a:lnTo>
                    <a:pt x="719365" y="2031999"/>
                  </a:lnTo>
                  <a:lnTo>
                    <a:pt x="1268432" y="2031999"/>
                  </a:lnTo>
                  <a:lnTo>
                    <a:pt x="1238912" y="2057399"/>
                  </a:lnTo>
                  <a:lnTo>
                    <a:pt x="1211226" y="2070099"/>
                  </a:lnTo>
                  <a:lnTo>
                    <a:pt x="1182657" y="2095499"/>
                  </a:lnTo>
                  <a:close/>
                </a:path>
                <a:path w="6663055" h="2171700">
                  <a:moveTo>
                    <a:pt x="1421225" y="2146299"/>
                  </a:moveTo>
                  <a:lnTo>
                    <a:pt x="1400735" y="2146299"/>
                  </a:lnTo>
                  <a:lnTo>
                    <a:pt x="1383414" y="2120899"/>
                  </a:lnTo>
                  <a:lnTo>
                    <a:pt x="1367097" y="2095499"/>
                  </a:lnTo>
                  <a:lnTo>
                    <a:pt x="1349616" y="2070099"/>
                  </a:lnTo>
                  <a:lnTo>
                    <a:pt x="1328807" y="2057399"/>
                  </a:lnTo>
                  <a:lnTo>
                    <a:pt x="1302502" y="2031999"/>
                  </a:lnTo>
                  <a:lnTo>
                    <a:pt x="4687176" y="2031999"/>
                  </a:lnTo>
                  <a:lnTo>
                    <a:pt x="4684643" y="2044699"/>
                  </a:lnTo>
                  <a:lnTo>
                    <a:pt x="4141349" y="2044699"/>
                  </a:lnTo>
                  <a:lnTo>
                    <a:pt x="4135688" y="2057399"/>
                  </a:lnTo>
                  <a:lnTo>
                    <a:pt x="4132632" y="2057399"/>
                  </a:lnTo>
                  <a:lnTo>
                    <a:pt x="4131091" y="2070099"/>
                  </a:lnTo>
                  <a:lnTo>
                    <a:pt x="4128945" y="2070099"/>
                  </a:lnTo>
                  <a:lnTo>
                    <a:pt x="4126343" y="2082799"/>
                  </a:lnTo>
                  <a:lnTo>
                    <a:pt x="4069368" y="2082799"/>
                  </a:lnTo>
                  <a:lnTo>
                    <a:pt x="4044133" y="2095499"/>
                  </a:lnTo>
                  <a:lnTo>
                    <a:pt x="1480380" y="2095499"/>
                  </a:lnTo>
                  <a:lnTo>
                    <a:pt x="1447051" y="2133599"/>
                  </a:lnTo>
                  <a:lnTo>
                    <a:pt x="1421225" y="2146299"/>
                  </a:lnTo>
                  <a:close/>
                </a:path>
                <a:path w="6663055" h="2171700">
                  <a:moveTo>
                    <a:pt x="4451201" y="2095499"/>
                  </a:moveTo>
                  <a:lnTo>
                    <a:pt x="4373679" y="2095499"/>
                  </a:lnTo>
                  <a:lnTo>
                    <a:pt x="4352135" y="2082799"/>
                  </a:lnTo>
                  <a:lnTo>
                    <a:pt x="4328004" y="2070099"/>
                  </a:lnTo>
                  <a:lnTo>
                    <a:pt x="4311172" y="2057399"/>
                  </a:lnTo>
                  <a:lnTo>
                    <a:pt x="4182783" y="2057399"/>
                  </a:lnTo>
                  <a:lnTo>
                    <a:pt x="4177241" y="2044699"/>
                  </a:lnTo>
                  <a:lnTo>
                    <a:pt x="4685189" y="2044699"/>
                  </a:lnTo>
                  <a:lnTo>
                    <a:pt x="4666459" y="2057399"/>
                  </a:lnTo>
                  <a:lnTo>
                    <a:pt x="4662540" y="2070099"/>
                  </a:lnTo>
                  <a:lnTo>
                    <a:pt x="4558784" y="2070099"/>
                  </a:lnTo>
                  <a:lnTo>
                    <a:pt x="4548966" y="2082799"/>
                  </a:lnTo>
                  <a:lnTo>
                    <a:pt x="4457078" y="2082799"/>
                  </a:lnTo>
                  <a:lnTo>
                    <a:pt x="4451201" y="2095499"/>
                  </a:lnTo>
                  <a:close/>
                </a:path>
                <a:path w="6663055" h="2171700">
                  <a:moveTo>
                    <a:pt x="6301300" y="2070099"/>
                  </a:moveTo>
                  <a:lnTo>
                    <a:pt x="5873716" y="2070099"/>
                  </a:lnTo>
                  <a:lnTo>
                    <a:pt x="5870546" y="2057399"/>
                  </a:lnTo>
                  <a:lnTo>
                    <a:pt x="5860619" y="2044699"/>
                  </a:lnTo>
                  <a:lnTo>
                    <a:pt x="6322459" y="2044699"/>
                  </a:lnTo>
                  <a:lnTo>
                    <a:pt x="6316825" y="2057399"/>
                  </a:lnTo>
                  <a:lnTo>
                    <a:pt x="6301300" y="2070099"/>
                  </a:lnTo>
                  <a:close/>
                </a:path>
                <a:path w="6663055" h="2171700">
                  <a:moveTo>
                    <a:pt x="4230851" y="2120899"/>
                  </a:moveTo>
                  <a:lnTo>
                    <a:pt x="4204212" y="2095499"/>
                  </a:lnTo>
                  <a:lnTo>
                    <a:pt x="4200822" y="2095499"/>
                  </a:lnTo>
                  <a:lnTo>
                    <a:pt x="4197159" y="2082799"/>
                  </a:lnTo>
                  <a:lnTo>
                    <a:pt x="4191377" y="2082799"/>
                  </a:lnTo>
                  <a:lnTo>
                    <a:pt x="4189436" y="2070099"/>
                  </a:lnTo>
                  <a:lnTo>
                    <a:pt x="4187628" y="2070099"/>
                  </a:lnTo>
                  <a:lnTo>
                    <a:pt x="4186002" y="2057399"/>
                  </a:lnTo>
                  <a:lnTo>
                    <a:pt x="4311172" y="2057399"/>
                  </a:lnTo>
                  <a:lnTo>
                    <a:pt x="4286390" y="2070099"/>
                  </a:lnTo>
                  <a:lnTo>
                    <a:pt x="4265035" y="2082799"/>
                  </a:lnTo>
                  <a:lnTo>
                    <a:pt x="4246669" y="2095499"/>
                  </a:lnTo>
                  <a:lnTo>
                    <a:pt x="4230851" y="2120899"/>
                  </a:lnTo>
                  <a:close/>
                </a:path>
                <a:path w="6663055" h="2171700">
                  <a:moveTo>
                    <a:pt x="5404284" y="2082799"/>
                  </a:moveTo>
                  <a:lnTo>
                    <a:pt x="5373608" y="2057399"/>
                  </a:lnTo>
                  <a:lnTo>
                    <a:pt x="5558666" y="2057399"/>
                  </a:lnTo>
                  <a:lnTo>
                    <a:pt x="5549168" y="2070099"/>
                  </a:lnTo>
                  <a:lnTo>
                    <a:pt x="5430583" y="2070099"/>
                  </a:lnTo>
                  <a:lnTo>
                    <a:pt x="5404284" y="2082799"/>
                  </a:lnTo>
                  <a:close/>
                </a:path>
                <a:path w="6663055" h="2171700">
                  <a:moveTo>
                    <a:pt x="5611288" y="2070099"/>
                  </a:moveTo>
                  <a:lnTo>
                    <a:pt x="5593949" y="2057399"/>
                  </a:lnTo>
                  <a:lnTo>
                    <a:pt x="5629193" y="2057399"/>
                  </a:lnTo>
                  <a:lnTo>
                    <a:pt x="5611288" y="2070099"/>
                  </a:lnTo>
                  <a:close/>
                </a:path>
                <a:path w="6663055" h="2171700">
                  <a:moveTo>
                    <a:pt x="5816358" y="2082799"/>
                  </a:moveTo>
                  <a:lnTo>
                    <a:pt x="5815241" y="2082799"/>
                  </a:lnTo>
                  <a:lnTo>
                    <a:pt x="5807488" y="2070099"/>
                  </a:lnTo>
                  <a:lnTo>
                    <a:pt x="5716883" y="2070099"/>
                  </a:lnTo>
                  <a:lnTo>
                    <a:pt x="5706870" y="2057399"/>
                  </a:lnTo>
                  <a:lnTo>
                    <a:pt x="5823320" y="2057399"/>
                  </a:lnTo>
                  <a:lnTo>
                    <a:pt x="5821034" y="2070099"/>
                  </a:lnTo>
                  <a:lnTo>
                    <a:pt x="5816358" y="2082799"/>
                  </a:lnTo>
                  <a:close/>
                </a:path>
                <a:path w="6663055" h="2171700">
                  <a:moveTo>
                    <a:pt x="4638820" y="2095499"/>
                  </a:moveTo>
                  <a:lnTo>
                    <a:pt x="4611138" y="2095499"/>
                  </a:lnTo>
                  <a:lnTo>
                    <a:pt x="4581984" y="2070099"/>
                  </a:lnTo>
                  <a:lnTo>
                    <a:pt x="4662540" y="2070099"/>
                  </a:lnTo>
                  <a:lnTo>
                    <a:pt x="4658354" y="2082799"/>
                  </a:lnTo>
                  <a:lnTo>
                    <a:pt x="4638820" y="2095499"/>
                  </a:lnTo>
                  <a:close/>
                </a:path>
                <a:path w="6663055" h="2171700">
                  <a:moveTo>
                    <a:pt x="5533270" y="2082799"/>
                  </a:moveTo>
                  <a:lnTo>
                    <a:pt x="5458127" y="2082799"/>
                  </a:lnTo>
                  <a:lnTo>
                    <a:pt x="5430583" y="2070099"/>
                  </a:lnTo>
                  <a:lnTo>
                    <a:pt x="5540644" y="2070099"/>
                  </a:lnTo>
                  <a:lnTo>
                    <a:pt x="5533270" y="2082799"/>
                  </a:lnTo>
                  <a:close/>
                </a:path>
                <a:path w="6663055" h="2171700">
                  <a:moveTo>
                    <a:pt x="5780587" y="2082799"/>
                  </a:moveTo>
                  <a:lnTo>
                    <a:pt x="5725386" y="2070099"/>
                  </a:lnTo>
                  <a:lnTo>
                    <a:pt x="5788574" y="2070099"/>
                  </a:lnTo>
                  <a:lnTo>
                    <a:pt x="5780587" y="2082799"/>
                  </a:lnTo>
                  <a:close/>
                </a:path>
                <a:path w="6663055" h="2171700">
                  <a:moveTo>
                    <a:pt x="6056864" y="2108199"/>
                  </a:moveTo>
                  <a:lnTo>
                    <a:pt x="5957121" y="2108199"/>
                  </a:lnTo>
                  <a:lnTo>
                    <a:pt x="5907537" y="2095499"/>
                  </a:lnTo>
                  <a:lnTo>
                    <a:pt x="5901043" y="2095499"/>
                  </a:lnTo>
                  <a:lnTo>
                    <a:pt x="5894899" y="2082799"/>
                  </a:lnTo>
                  <a:lnTo>
                    <a:pt x="5878913" y="2082799"/>
                  </a:lnTo>
                  <a:lnTo>
                    <a:pt x="5876486" y="2070099"/>
                  </a:lnTo>
                  <a:lnTo>
                    <a:pt x="6146954" y="2070099"/>
                  </a:lnTo>
                  <a:lnTo>
                    <a:pt x="6103897" y="2095499"/>
                  </a:lnTo>
                  <a:lnTo>
                    <a:pt x="6056864" y="2108199"/>
                  </a:lnTo>
                  <a:close/>
                </a:path>
                <a:path w="6663055" h="2171700">
                  <a:moveTo>
                    <a:pt x="6230872" y="2082799"/>
                  </a:moveTo>
                  <a:lnTo>
                    <a:pt x="6180490" y="2082799"/>
                  </a:lnTo>
                  <a:lnTo>
                    <a:pt x="6174074" y="2070099"/>
                  </a:lnTo>
                  <a:lnTo>
                    <a:pt x="6238950" y="2070099"/>
                  </a:lnTo>
                  <a:lnTo>
                    <a:pt x="6230872" y="2082799"/>
                  </a:lnTo>
                  <a:close/>
                </a:path>
                <a:path w="6663055" h="2171700">
                  <a:moveTo>
                    <a:pt x="6257460" y="2082799"/>
                  </a:moveTo>
                  <a:lnTo>
                    <a:pt x="6247912" y="2070099"/>
                  </a:lnTo>
                  <a:lnTo>
                    <a:pt x="6281512" y="2070099"/>
                  </a:lnTo>
                  <a:lnTo>
                    <a:pt x="6257460" y="2082799"/>
                  </a:lnTo>
                  <a:close/>
                </a:path>
                <a:path w="6663055" h="2171700">
                  <a:moveTo>
                    <a:pt x="4548810" y="2095499"/>
                  </a:moveTo>
                  <a:lnTo>
                    <a:pt x="4502401" y="2095499"/>
                  </a:lnTo>
                  <a:lnTo>
                    <a:pt x="4487166" y="2082799"/>
                  </a:lnTo>
                  <a:lnTo>
                    <a:pt x="4548966" y="2082799"/>
                  </a:lnTo>
                  <a:lnTo>
                    <a:pt x="4548810" y="2095499"/>
                  </a:lnTo>
                  <a:close/>
                </a:path>
                <a:path w="6663055" h="2171700">
                  <a:moveTo>
                    <a:pt x="5515700" y="2108199"/>
                  </a:moveTo>
                  <a:lnTo>
                    <a:pt x="5486603" y="2082799"/>
                  </a:lnTo>
                  <a:lnTo>
                    <a:pt x="5527221" y="2082799"/>
                  </a:lnTo>
                  <a:lnTo>
                    <a:pt x="5523103" y="2095499"/>
                  </a:lnTo>
                  <a:lnTo>
                    <a:pt x="5519350" y="2095499"/>
                  </a:lnTo>
                  <a:lnTo>
                    <a:pt x="5515700" y="2108199"/>
                  </a:lnTo>
                  <a:close/>
                </a:path>
                <a:path w="6663055" h="2171700">
                  <a:moveTo>
                    <a:pt x="6207430" y="2108199"/>
                  </a:moveTo>
                  <a:lnTo>
                    <a:pt x="6196724" y="2108199"/>
                  </a:lnTo>
                  <a:lnTo>
                    <a:pt x="6191638" y="2095499"/>
                  </a:lnTo>
                  <a:lnTo>
                    <a:pt x="6186254" y="2082799"/>
                  </a:lnTo>
                  <a:lnTo>
                    <a:pt x="6223976" y="2082799"/>
                  </a:lnTo>
                  <a:lnTo>
                    <a:pt x="6218633" y="2095499"/>
                  </a:lnTo>
                  <a:lnTo>
                    <a:pt x="6213113" y="2095499"/>
                  </a:lnTo>
                  <a:lnTo>
                    <a:pt x="6207430" y="2108199"/>
                  </a:lnTo>
                  <a:close/>
                </a:path>
                <a:path w="6663055" h="2171700">
                  <a:moveTo>
                    <a:pt x="859266" y="2108199"/>
                  </a:moveTo>
                  <a:lnTo>
                    <a:pt x="830774" y="2108199"/>
                  </a:lnTo>
                  <a:lnTo>
                    <a:pt x="824835" y="2095499"/>
                  </a:lnTo>
                  <a:lnTo>
                    <a:pt x="878656" y="2095499"/>
                  </a:lnTo>
                  <a:lnTo>
                    <a:pt x="859266" y="2108199"/>
                  </a:lnTo>
                  <a:close/>
                </a:path>
                <a:path w="6663055" h="2171700">
                  <a:moveTo>
                    <a:pt x="1176267" y="2108199"/>
                  </a:moveTo>
                  <a:lnTo>
                    <a:pt x="959796" y="2108199"/>
                  </a:lnTo>
                  <a:lnTo>
                    <a:pt x="941196" y="2095499"/>
                  </a:lnTo>
                  <a:lnTo>
                    <a:pt x="1179410" y="2095499"/>
                  </a:lnTo>
                  <a:lnTo>
                    <a:pt x="1176267" y="2108199"/>
                  </a:lnTo>
                  <a:close/>
                </a:path>
                <a:path w="6663055" h="2171700">
                  <a:moveTo>
                    <a:pt x="1576850" y="2146299"/>
                  </a:moveTo>
                  <a:lnTo>
                    <a:pt x="1551097" y="2146299"/>
                  </a:lnTo>
                  <a:lnTo>
                    <a:pt x="1531756" y="2133599"/>
                  </a:lnTo>
                  <a:lnTo>
                    <a:pt x="1518839" y="2108199"/>
                  </a:lnTo>
                  <a:lnTo>
                    <a:pt x="1511096" y="2095499"/>
                  </a:lnTo>
                  <a:lnTo>
                    <a:pt x="2532500" y="2095499"/>
                  </a:lnTo>
                  <a:lnTo>
                    <a:pt x="2499661" y="2108199"/>
                  </a:lnTo>
                  <a:lnTo>
                    <a:pt x="2459848" y="2120899"/>
                  </a:lnTo>
                  <a:lnTo>
                    <a:pt x="1792766" y="2120899"/>
                  </a:lnTo>
                  <a:lnTo>
                    <a:pt x="1784279" y="2133599"/>
                  </a:lnTo>
                  <a:lnTo>
                    <a:pt x="1609005" y="2133599"/>
                  </a:lnTo>
                  <a:lnTo>
                    <a:pt x="1576850" y="2146299"/>
                  </a:lnTo>
                  <a:close/>
                </a:path>
                <a:path w="6663055" h="2171700">
                  <a:moveTo>
                    <a:pt x="2932779" y="2133599"/>
                  </a:moveTo>
                  <a:lnTo>
                    <a:pt x="2838175" y="2133599"/>
                  </a:lnTo>
                  <a:lnTo>
                    <a:pt x="2787817" y="2120899"/>
                  </a:lnTo>
                  <a:lnTo>
                    <a:pt x="2740208" y="2108199"/>
                  </a:lnTo>
                  <a:lnTo>
                    <a:pt x="2686544" y="2095499"/>
                  </a:lnTo>
                  <a:lnTo>
                    <a:pt x="3165946" y="2095499"/>
                  </a:lnTo>
                  <a:lnTo>
                    <a:pt x="3146589" y="2108199"/>
                  </a:lnTo>
                  <a:lnTo>
                    <a:pt x="3079924" y="2108199"/>
                  </a:lnTo>
                  <a:lnTo>
                    <a:pt x="3055077" y="2120899"/>
                  </a:lnTo>
                  <a:lnTo>
                    <a:pt x="2965266" y="2120899"/>
                  </a:lnTo>
                  <a:lnTo>
                    <a:pt x="2932779" y="2133599"/>
                  </a:lnTo>
                  <a:close/>
                </a:path>
                <a:path w="6663055" h="2171700">
                  <a:moveTo>
                    <a:pt x="3485118" y="2158999"/>
                  </a:moveTo>
                  <a:lnTo>
                    <a:pt x="3442618" y="2146299"/>
                  </a:lnTo>
                  <a:lnTo>
                    <a:pt x="3352504" y="2146299"/>
                  </a:lnTo>
                  <a:lnTo>
                    <a:pt x="3307947" y="2120899"/>
                  </a:lnTo>
                  <a:lnTo>
                    <a:pt x="3259722" y="2095499"/>
                  </a:lnTo>
                  <a:lnTo>
                    <a:pt x="4044133" y="2095499"/>
                  </a:lnTo>
                  <a:lnTo>
                    <a:pt x="4019333" y="2108199"/>
                  </a:lnTo>
                  <a:lnTo>
                    <a:pt x="3780241" y="2108199"/>
                  </a:lnTo>
                  <a:lnTo>
                    <a:pt x="3739159" y="2133599"/>
                  </a:lnTo>
                  <a:lnTo>
                    <a:pt x="3542590" y="2133599"/>
                  </a:lnTo>
                  <a:lnTo>
                    <a:pt x="3515591" y="2146299"/>
                  </a:lnTo>
                  <a:lnTo>
                    <a:pt x="3485118" y="2158999"/>
                  </a:lnTo>
                  <a:close/>
                </a:path>
                <a:path w="6663055" h="2171700">
                  <a:moveTo>
                    <a:pt x="4443033" y="2108199"/>
                  </a:moveTo>
                  <a:lnTo>
                    <a:pt x="4410376" y="2108199"/>
                  </a:lnTo>
                  <a:lnTo>
                    <a:pt x="4401449" y="2095499"/>
                  </a:lnTo>
                  <a:lnTo>
                    <a:pt x="4449278" y="2095499"/>
                  </a:lnTo>
                  <a:lnTo>
                    <a:pt x="4443033" y="2108199"/>
                  </a:lnTo>
                  <a:close/>
                </a:path>
                <a:path w="6663055" h="2171700">
                  <a:moveTo>
                    <a:pt x="4547095" y="2108199"/>
                  </a:moveTo>
                  <a:lnTo>
                    <a:pt x="4532226" y="2108199"/>
                  </a:lnTo>
                  <a:lnTo>
                    <a:pt x="4517374" y="2095499"/>
                  </a:lnTo>
                  <a:lnTo>
                    <a:pt x="4548108" y="2095499"/>
                  </a:lnTo>
                  <a:lnTo>
                    <a:pt x="4547095" y="2108199"/>
                  </a:lnTo>
                  <a:close/>
                </a:path>
                <a:path w="6663055" h="2171700">
                  <a:moveTo>
                    <a:pt x="1046538" y="2120899"/>
                  </a:moveTo>
                  <a:lnTo>
                    <a:pt x="998948" y="2120899"/>
                  </a:lnTo>
                  <a:lnTo>
                    <a:pt x="977891" y="2108199"/>
                  </a:lnTo>
                  <a:lnTo>
                    <a:pt x="1077613" y="2108199"/>
                  </a:lnTo>
                  <a:lnTo>
                    <a:pt x="1046538" y="2120899"/>
                  </a:lnTo>
                  <a:close/>
                </a:path>
                <a:path w="6663055" h="2171700">
                  <a:moveTo>
                    <a:pt x="3127231" y="2120899"/>
                  </a:moveTo>
                  <a:lnTo>
                    <a:pt x="3104162" y="2108199"/>
                  </a:lnTo>
                  <a:lnTo>
                    <a:pt x="3146589" y="2108199"/>
                  </a:lnTo>
                  <a:lnTo>
                    <a:pt x="3127231" y="2120899"/>
                  </a:lnTo>
                  <a:close/>
                </a:path>
                <a:path w="6663055" h="2171700">
                  <a:moveTo>
                    <a:pt x="3894732" y="2133599"/>
                  </a:moveTo>
                  <a:lnTo>
                    <a:pt x="3857224" y="2133599"/>
                  </a:lnTo>
                  <a:lnTo>
                    <a:pt x="3853418" y="2120899"/>
                  </a:lnTo>
                  <a:lnTo>
                    <a:pt x="3820456" y="2108199"/>
                  </a:lnTo>
                  <a:lnTo>
                    <a:pt x="3993461" y="2108199"/>
                  </a:lnTo>
                  <a:lnTo>
                    <a:pt x="3984836" y="2120899"/>
                  </a:lnTo>
                  <a:lnTo>
                    <a:pt x="3924685" y="2120899"/>
                  </a:lnTo>
                  <a:lnTo>
                    <a:pt x="3894732" y="2133599"/>
                  </a:lnTo>
                  <a:close/>
                </a:path>
                <a:path w="6663055" h="2171700">
                  <a:moveTo>
                    <a:pt x="4421159" y="2120899"/>
                  </a:moveTo>
                  <a:lnTo>
                    <a:pt x="4419587" y="2120899"/>
                  </a:lnTo>
                  <a:lnTo>
                    <a:pt x="4417821" y="2108199"/>
                  </a:lnTo>
                  <a:lnTo>
                    <a:pt x="4433362" y="2108199"/>
                  </a:lnTo>
                  <a:lnTo>
                    <a:pt x="4421159" y="2120899"/>
                  </a:lnTo>
                  <a:close/>
                </a:path>
                <a:path w="6663055" h="2171700">
                  <a:moveTo>
                    <a:pt x="1916564" y="2171699"/>
                  </a:moveTo>
                  <a:lnTo>
                    <a:pt x="1886439" y="2171699"/>
                  </a:lnTo>
                  <a:lnTo>
                    <a:pt x="1857094" y="2158999"/>
                  </a:lnTo>
                  <a:lnTo>
                    <a:pt x="1831277" y="2133599"/>
                  </a:lnTo>
                  <a:lnTo>
                    <a:pt x="1823293" y="2120899"/>
                  </a:lnTo>
                  <a:lnTo>
                    <a:pt x="2223920" y="2120899"/>
                  </a:lnTo>
                  <a:lnTo>
                    <a:pt x="2220023" y="2133599"/>
                  </a:lnTo>
                  <a:lnTo>
                    <a:pt x="2201736" y="2133599"/>
                  </a:lnTo>
                  <a:lnTo>
                    <a:pt x="2183014" y="2146299"/>
                  </a:lnTo>
                  <a:lnTo>
                    <a:pt x="2089580" y="2146299"/>
                  </a:lnTo>
                  <a:lnTo>
                    <a:pt x="2063214" y="2158999"/>
                  </a:lnTo>
                  <a:lnTo>
                    <a:pt x="1944719" y="2158999"/>
                  </a:lnTo>
                  <a:lnTo>
                    <a:pt x="1916564" y="2171699"/>
                  </a:lnTo>
                  <a:close/>
                </a:path>
                <a:path w="6663055" h="2171700">
                  <a:moveTo>
                    <a:pt x="2330568" y="2133599"/>
                  </a:moveTo>
                  <a:lnTo>
                    <a:pt x="2283188" y="2133599"/>
                  </a:lnTo>
                  <a:lnTo>
                    <a:pt x="2259829" y="2120899"/>
                  </a:lnTo>
                  <a:lnTo>
                    <a:pt x="2334579" y="2120899"/>
                  </a:lnTo>
                  <a:lnTo>
                    <a:pt x="2330568" y="2133599"/>
                  </a:lnTo>
                  <a:close/>
                </a:path>
                <a:path w="6663055" h="2171700">
                  <a:moveTo>
                    <a:pt x="2420987" y="2133599"/>
                  </a:moveTo>
                  <a:lnTo>
                    <a:pt x="2391004" y="2120899"/>
                  </a:lnTo>
                  <a:lnTo>
                    <a:pt x="2459848" y="2120899"/>
                  </a:lnTo>
                  <a:lnTo>
                    <a:pt x="2420987" y="2133599"/>
                  </a:lnTo>
                  <a:close/>
                </a:path>
                <a:path w="6663055" h="2171700">
                  <a:moveTo>
                    <a:pt x="1688413" y="2146299"/>
                  </a:moveTo>
                  <a:lnTo>
                    <a:pt x="1647516" y="2146299"/>
                  </a:lnTo>
                  <a:lnTo>
                    <a:pt x="1639319" y="2133599"/>
                  </a:lnTo>
                  <a:lnTo>
                    <a:pt x="1712346" y="2133599"/>
                  </a:lnTo>
                  <a:lnTo>
                    <a:pt x="1688413" y="2146299"/>
                  </a:lnTo>
                  <a:close/>
                </a:path>
                <a:path w="6663055" h="2171700">
                  <a:moveTo>
                    <a:pt x="1775791" y="2146299"/>
                  </a:moveTo>
                  <a:lnTo>
                    <a:pt x="1752932" y="2146299"/>
                  </a:lnTo>
                  <a:lnTo>
                    <a:pt x="1733305" y="2133599"/>
                  </a:lnTo>
                  <a:lnTo>
                    <a:pt x="1784279" y="2133599"/>
                  </a:lnTo>
                  <a:lnTo>
                    <a:pt x="1775791" y="2146299"/>
                  </a:lnTo>
                  <a:close/>
                </a:path>
                <a:path w="6663055" h="2171700">
                  <a:moveTo>
                    <a:pt x="3675925" y="2158999"/>
                  </a:moveTo>
                  <a:lnTo>
                    <a:pt x="3618621" y="2158999"/>
                  </a:lnTo>
                  <a:lnTo>
                    <a:pt x="3604669" y="2146299"/>
                  </a:lnTo>
                  <a:lnTo>
                    <a:pt x="3590307" y="2133599"/>
                  </a:lnTo>
                  <a:lnTo>
                    <a:pt x="3739159" y="2133599"/>
                  </a:lnTo>
                  <a:lnTo>
                    <a:pt x="3703596" y="2146299"/>
                  </a:lnTo>
                  <a:lnTo>
                    <a:pt x="3689929" y="2146299"/>
                  </a:lnTo>
                  <a:lnTo>
                    <a:pt x="3675925" y="2158999"/>
                  </a:lnTo>
                  <a:close/>
                </a:path>
                <a:path w="6663055" h="2171700">
                  <a:moveTo>
                    <a:pt x="2171615" y="2158999"/>
                  </a:moveTo>
                  <a:lnTo>
                    <a:pt x="2101874" y="2158999"/>
                  </a:lnTo>
                  <a:lnTo>
                    <a:pt x="2089580" y="2146299"/>
                  </a:lnTo>
                  <a:lnTo>
                    <a:pt x="2170695" y="2146299"/>
                  </a:lnTo>
                  <a:lnTo>
                    <a:pt x="2171615" y="2158999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8080" y="1030510"/>
              <a:ext cx="1222375" cy="303530"/>
            </a:xfrm>
            <a:custGeom>
              <a:avLst/>
              <a:gdLst/>
              <a:ahLst/>
              <a:cxnLst/>
              <a:rect l="l" t="t" r="r" b="b"/>
              <a:pathLst>
                <a:path w="1222375" h="303530">
                  <a:moveTo>
                    <a:pt x="379321" y="303364"/>
                  </a:moveTo>
                  <a:lnTo>
                    <a:pt x="276125" y="302908"/>
                  </a:lnTo>
                  <a:lnTo>
                    <a:pt x="18160" y="298579"/>
                  </a:lnTo>
                  <a:lnTo>
                    <a:pt x="5511" y="283201"/>
                  </a:lnTo>
                  <a:lnTo>
                    <a:pt x="8805" y="276065"/>
                  </a:lnTo>
                  <a:lnTo>
                    <a:pt x="34303" y="245421"/>
                  </a:lnTo>
                  <a:lnTo>
                    <a:pt x="9171" y="213744"/>
                  </a:lnTo>
                  <a:lnTo>
                    <a:pt x="4463" y="207858"/>
                  </a:lnTo>
                  <a:lnTo>
                    <a:pt x="4035" y="200940"/>
                  </a:lnTo>
                  <a:lnTo>
                    <a:pt x="33324" y="167868"/>
                  </a:lnTo>
                  <a:lnTo>
                    <a:pt x="25787" y="157067"/>
                  </a:lnTo>
                  <a:lnTo>
                    <a:pt x="18328" y="146311"/>
                  </a:lnTo>
                  <a:lnTo>
                    <a:pt x="3424" y="124662"/>
                  </a:lnTo>
                  <a:lnTo>
                    <a:pt x="0" y="119747"/>
                  </a:lnTo>
                  <a:lnTo>
                    <a:pt x="1773" y="112768"/>
                  </a:lnTo>
                  <a:lnTo>
                    <a:pt x="40968" y="69866"/>
                  </a:lnTo>
                  <a:lnTo>
                    <a:pt x="14552" y="44440"/>
                  </a:lnTo>
                  <a:lnTo>
                    <a:pt x="10803" y="37509"/>
                  </a:lnTo>
                  <a:lnTo>
                    <a:pt x="11847" y="30316"/>
                  </a:lnTo>
                  <a:lnTo>
                    <a:pt x="16582" y="24557"/>
                  </a:lnTo>
                  <a:lnTo>
                    <a:pt x="23908" y="21926"/>
                  </a:lnTo>
                  <a:lnTo>
                    <a:pt x="272231" y="9849"/>
                  </a:lnTo>
                  <a:lnTo>
                    <a:pt x="520688" y="2537"/>
                  </a:lnTo>
                  <a:lnTo>
                    <a:pt x="769224" y="0"/>
                  </a:lnTo>
                  <a:lnTo>
                    <a:pt x="868647" y="323"/>
                  </a:lnTo>
                  <a:lnTo>
                    <a:pt x="872927" y="384"/>
                  </a:lnTo>
                  <a:lnTo>
                    <a:pt x="887492" y="445"/>
                  </a:lnTo>
                  <a:lnTo>
                    <a:pt x="1095424" y="3908"/>
                  </a:lnTo>
                  <a:lnTo>
                    <a:pt x="1202385" y="6998"/>
                  </a:lnTo>
                  <a:lnTo>
                    <a:pt x="1215232" y="22436"/>
                  </a:lnTo>
                  <a:lnTo>
                    <a:pt x="1211740" y="29512"/>
                  </a:lnTo>
                  <a:lnTo>
                    <a:pt x="1184041" y="59732"/>
                  </a:lnTo>
                  <a:lnTo>
                    <a:pt x="1221340" y="94746"/>
                  </a:lnTo>
                  <a:lnTo>
                    <a:pt x="1222258" y="101967"/>
                  </a:lnTo>
                  <a:lnTo>
                    <a:pt x="1188016" y="157067"/>
                  </a:lnTo>
                  <a:lnTo>
                    <a:pt x="1219261" y="187408"/>
                  </a:lnTo>
                  <a:lnTo>
                    <a:pt x="1218711" y="195661"/>
                  </a:lnTo>
                  <a:lnTo>
                    <a:pt x="1188933" y="228308"/>
                  </a:lnTo>
                  <a:lnTo>
                    <a:pt x="1213881" y="258285"/>
                  </a:lnTo>
                  <a:lnTo>
                    <a:pt x="1217208" y="265438"/>
                  </a:lnTo>
                  <a:lnTo>
                    <a:pt x="1216472" y="272591"/>
                  </a:lnTo>
                  <a:lnTo>
                    <a:pt x="1212101" y="278220"/>
                  </a:lnTo>
                  <a:lnTo>
                    <a:pt x="1204525" y="280799"/>
                  </a:lnTo>
                  <a:lnTo>
                    <a:pt x="946779" y="292853"/>
                  </a:lnTo>
                  <a:lnTo>
                    <a:pt x="688889" y="300361"/>
                  </a:lnTo>
                  <a:lnTo>
                    <a:pt x="430919" y="303319"/>
                  </a:lnTo>
                  <a:lnTo>
                    <a:pt x="379321" y="303364"/>
                  </a:lnTo>
                  <a:close/>
                </a:path>
                <a:path w="1222375" h="303530">
                  <a:moveTo>
                    <a:pt x="881488" y="445"/>
                  </a:moveTo>
                  <a:lnTo>
                    <a:pt x="868647" y="323"/>
                  </a:lnTo>
                  <a:lnTo>
                    <a:pt x="877208" y="384"/>
                  </a:lnTo>
                  <a:lnTo>
                    <a:pt x="881488" y="445"/>
                  </a:lnTo>
                  <a:close/>
                </a:path>
                <a:path w="1222375" h="303530">
                  <a:moveTo>
                    <a:pt x="887492" y="445"/>
                  </a:moveTo>
                  <a:lnTo>
                    <a:pt x="881488" y="445"/>
                  </a:lnTo>
                  <a:lnTo>
                    <a:pt x="877208" y="384"/>
                  </a:lnTo>
                  <a:lnTo>
                    <a:pt x="881488" y="384"/>
                  </a:lnTo>
                  <a:lnTo>
                    <a:pt x="887492" y="445"/>
                  </a:lnTo>
                  <a:close/>
                </a:path>
              </a:pathLst>
            </a:custGeom>
            <a:solidFill>
              <a:srgbClr val="AB8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39188" y="1069610"/>
              <a:ext cx="1078865" cy="205104"/>
            </a:xfrm>
            <a:custGeom>
              <a:avLst/>
              <a:gdLst/>
              <a:ahLst/>
              <a:cxnLst/>
              <a:rect l="l" t="t" r="r" b="b"/>
              <a:pathLst>
                <a:path w="1078865" h="205105">
                  <a:moveTo>
                    <a:pt x="990478" y="64505"/>
                  </a:moveTo>
                  <a:lnTo>
                    <a:pt x="933096" y="64505"/>
                  </a:lnTo>
                  <a:lnTo>
                    <a:pt x="938616" y="56538"/>
                  </a:lnTo>
                  <a:lnTo>
                    <a:pt x="944744" y="49554"/>
                  </a:lnTo>
                  <a:lnTo>
                    <a:pt x="951514" y="43948"/>
                  </a:lnTo>
                  <a:lnTo>
                    <a:pt x="958961" y="40111"/>
                  </a:lnTo>
                  <a:lnTo>
                    <a:pt x="970804" y="38674"/>
                  </a:lnTo>
                  <a:lnTo>
                    <a:pt x="980331" y="42773"/>
                  </a:lnTo>
                  <a:lnTo>
                    <a:pt x="987061" y="51093"/>
                  </a:lnTo>
                  <a:lnTo>
                    <a:pt x="990512" y="62321"/>
                  </a:lnTo>
                  <a:lnTo>
                    <a:pt x="990478" y="64505"/>
                  </a:lnTo>
                  <a:close/>
                </a:path>
                <a:path w="1078865" h="205105">
                  <a:moveTo>
                    <a:pt x="928632" y="181926"/>
                  </a:moveTo>
                  <a:lnTo>
                    <a:pt x="897289" y="181868"/>
                  </a:lnTo>
                  <a:lnTo>
                    <a:pt x="879944" y="157114"/>
                  </a:lnTo>
                  <a:lnTo>
                    <a:pt x="873445" y="122132"/>
                  </a:lnTo>
                  <a:lnTo>
                    <a:pt x="874640" y="91388"/>
                  </a:lnTo>
                  <a:lnTo>
                    <a:pt x="877808" y="77703"/>
                  </a:lnTo>
                  <a:lnTo>
                    <a:pt x="883475" y="64604"/>
                  </a:lnTo>
                  <a:lnTo>
                    <a:pt x="892491" y="54292"/>
                  </a:lnTo>
                  <a:lnTo>
                    <a:pt x="905702" y="48970"/>
                  </a:lnTo>
                  <a:lnTo>
                    <a:pt x="915124" y="49222"/>
                  </a:lnTo>
                  <a:lnTo>
                    <a:pt x="922563" y="52346"/>
                  </a:lnTo>
                  <a:lnTo>
                    <a:pt x="928420" y="57666"/>
                  </a:lnTo>
                  <a:lnTo>
                    <a:pt x="933096" y="64505"/>
                  </a:lnTo>
                  <a:lnTo>
                    <a:pt x="990478" y="64505"/>
                  </a:lnTo>
                  <a:lnTo>
                    <a:pt x="979833" y="113487"/>
                  </a:lnTo>
                  <a:lnTo>
                    <a:pt x="955315" y="159519"/>
                  </a:lnTo>
                  <a:lnTo>
                    <a:pt x="943220" y="172583"/>
                  </a:lnTo>
                  <a:lnTo>
                    <a:pt x="928632" y="181926"/>
                  </a:lnTo>
                  <a:close/>
                </a:path>
                <a:path w="1078865" h="205105">
                  <a:moveTo>
                    <a:pt x="444448" y="66508"/>
                  </a:moveTo>
                  <a:lnTo>
                    <a:pt x="382716" y="66508"/>
                  </a:lnTo>
                  <a:lnTo>
                    <a:pt x="386825" y="60433"/>
                  </a:lnTo>
                  <a:lnTo>
                    <a:pt x="422369" y="35438"/>
                  </a:lnTo>
                  <a:lnTo>
                    <a:pt x="432837" y="36428"/>
                  </a:lnTo>
                  <a:lnTo>
                    <a:pt x="441172" y="43812"/>
                  </a:lnTo>
                  <a:lnTo>
                    <a:pt x="444930" y="57474"/>
                  </a:lnTo>
                  <a:lnTo>
                    <a:pt x="444448" y="66508"/>
                  </a:lnTo>
                  <a:close/>
                </a:path>
                <a:path w="1078865" h="205105">
                  <a:moveTo>
                    <a:pt x="374438" y="170967"/>
                  </a:moveTo>
                  <a:lnTo>
                    <a:pt x="353212" y="156318"/>
                  </a:lnTo>
                  <a:lnTo>
                    <a:pt x="339370" y="129335"/>
                  </a:lnTo>
                  <a:lnTo>
                    <a:pt x="333921" y="101522"/>
                  </a:lnTo>
                  <a:lnTo>
                    <a:pt x="334002" y="89154"/>
                  </a:lnTo>
                  <a:lnTo>
                    <a:pt x="335855" y="75807"/>
                  </a:lnTo>
                  <a:lnTo>
                    <a:pt x="340654" y="63667"/>
                  </a:lnTo>
                  <a:lnTo>
                    <a:pt x="349574" y="54917"/>
                  </a:lnTo>
                  <a:lnTo>
                    <a:pt x="359078" y="52214"/>
                  </a:lnTo>
                  <a:lnTo>
                    <a:pt x="367956" y="54090"/>
                  </a:lnTo>
                  <a:lnTo>
                    <a:pt x="375929" y="59278"/>
                  </a:lnTo>
                  <a:lnTo>
                    <a:pt x="382716" y="66508"/>
                  </a:lnTo>
                  <a:lnTo>
                    <a:pt x="444448" y="66508"/>
                  </a:lnTo>
                  <a:lnTo>
                    <a:pt x="436280" y="104374"/>
                  </a:lnTo>
                  <a:lnTo>
                    <a:pt x="413485" y="149832"/>
                  </a:lnTo>
                  <a:lnTo>
                    <a:pt x="402038" y="161779"/>
                  </a:lnTo>
                  <a:lnTo>
                    <a:pt x="374438" y="170967"/>
                  </a:lnTo>
                  <a:close/>
                </a:path>
                <a:path w="1078865" h="205105">
                  <a:moveTo>
                    <a:pt x="192259" y="67661"/>
                  </a:moveTo>
                  <a:lnTo>
                    <a:pt x="135684" y="67661"/>
                  </a:lnTo>
                  <a:lnTo>
                    <a:pt x="140396" y="60614"/>
                  </a:lnTo>
                  <a:lnTo>
                    <a:pt x="145773" y="54341"/>
                  </a:lnTo>
                  <a:lnTo>
                    <a:pt x="151884" y="49160"/>
                  </a:lnTo>
                  <a:lnTo>
                    <a:pt x="158797" y="45390"/>
                  </a:lnTo>
                  <a:lnTo>
                    <a:pt x="169515" y="43420"/>
                  </a:lnTo>
                  <a:lnTo>
                    <a:pt x="179281" y="45921"/>
                  </a:lnTo>
                  <a:lnTo>
                    <a:pt x="187121" y="52268"/>
                  </a:lnTo>
                  <a:lnTo>
                    <a:pt x="192061" y="61835"/>
                  </a:lnTo>
                  <a:lnTo>
                    <a:pt x="192259" y="67661"/>
                  </a:lnTo>
                  <a:close/>
                </a:path>
                <a:path w="1078865" h="205105">
                  <a:moveTo>
                    <a:pt x="115982" y="182076"/>
                  </a:moveTo>
                  <a:lnTo>
                    <a:pt x="97169" y="165906"/>
                  </a:lnTo>
                  <a:lnTo>
                    <a:pt x="86439" y="138540"/>
                  </a:lnTo>
                  <a:lnTo>
                    <a:pt x="83281" y="111231"/>
                  </a:lnTo>
                  <a:lnTo>
                    <a:pt x="84111" y="98148"/>
                  </a:lnTo>
                  <a:lnTo>
                    <a:pt x="86759" y="84530"/>
                  </a:lnTo>
                  <a:lnTo>
                    <a:pt x="92146" y="72096"/>
                  </a:lnTo>
                  <a:lnTo>
                    <a:pt x="101197" y="62563"/>
                  </a:lnTo>
                  <a:lnTo>
                    <a:pt x="110541" y="58581"/>
                  </a:lnTo>
                  <a:lnTo>
                    <a:pt x="119587" y="58695"/>
                  </a:lnTo>
                  <a:lnTo>
                    <a:pt x="128059" y="62017"/>
                  </a:lnTo>
                  <a:lnTo>
                    <a:pt x="135684" y="67661"/>
                  </a:lnTo>
                  <a:lnTo>
                    <a:pt x="192259" y="67661"/>
                  </a:lnTo>
                  <a:lnTo>
                    <a:pt x="193089" y="92084"/>
                  </a:lnTo>
                  <a:lnTo>
                    <a:pt x="182904" y="124869"/>
                  </a:lnTo>
                  <a:lnTo>
                    <a:pt x="165130" y="154628"/>
                  </a:lnTo>
                  <a:lnTo>
                    <a:pt x="143388" y="175797"/>
                  </a:lnTo>
                  <a:lnTo>
                    <a:pt x="115982" y="182076"/>
                  </a:lnTo>
                  <a:close/>
                </a:path>
                <a:path w="1078865" h="205105">
                  <a:moveTo>
                    <a:pt x="727732" y="61289"/>
                  </a:moveTo>
                  <a:lnTo>
                    <a:pt x="669248" y="61289"/>
                  </a:lnTo>
                  <a:lnTo>
                    <a:pt x="673542" y="54942"/>
                  </a:lnTo>
                  <a:lnTo>
                    <a:pt x="678283" y="49107"/>
                  </a:lnTo>
                  <a:lnTo>
                    <a:pt x="683505" y="43932"/>
                  </a:lnTo>
                  <a:lnTo>
                    <a:pt x="689243" y="39565"/>
                  </a:lnTo>
                  <a:lnTo>
                    <a:pt x="700730" y="34924"/>
                  </a:lnTo>
                  <a:lnTo>
                    <a:pt x="712349" y="35302"/>
                  </a:lnTo>
                  <a:lnTo>
                    <a:pt x="722030" y="40981"/>
                  </a:lnTo>
                  <a:lnTo>
                    <a:pt x="727704" y="52247"/>
                  </a:lnTo>
                  <a:lnTo>
                    <a:pt x="727732" y="61289"/>
                  </a:lnTo>
                  <a:close/>
                </a:path>
                <a:path w="1078865" h="205105">
                  <a:moveTo>
                    <a:pt x="640576" y="182780"/>
                  </a:moveTo>
                  <a:lnTo>
                    <a:pt x="625529" y="155977"/>
                  </a:lnTo>
                  <a:lnTo>
                    <a:pt x="619469" y="119968"/>
                  </a:lnTo>
                  <a:lnTo>
                    <a:pt x="619475" y="92965"/>
                  </a:lnTo>
                  <a:lnTo>
                    <a:pt x="633732" y="57253"/>
                  </a:lnTo>
                  <a:lnTo>
                    <a:pt x="652816" y="51612"/>
                  </a:lnTo>
                  <a:lnTo>
                    <a:pt x="659152" y="53385"/>
                  </a:lnTo>
                  <a:lnTo>
                    <a:pt x="664604" y="56728"/>
                  </a:lnTo>
                  <a:lnTo>
                    <a:pt x="669248" y="61289"/>
                  </a:lnTo>
                  <a:lnTo>
                    <a:pt x="727732" y="61289"/>
                  </a:lnTo>
                  <a:lnTo>
                    <a:pt x="727759" y="69929"/>
                  </a:lnTo>
                  <a:lnTo>
                    <a:pt x="722637" y="88566"/>
                  </a:lnTo>
                  <a:lnTo>
                    <a:pt x="714867" y="106657"/>
                  </a:lnTo>
                  <a:lnTo>
                    <a:pt x="706976" y="122700"/>
                  </a:lnTo>
                  <a:lnTo>
                    <a:pt x="699610" y="138392"/>
                  </a:lnTo>
                  <a:lnTo>
                    <a:pt x="691017" y="155211"/>
                  </a:lnTo>
                  <a:lnTo>
                    <a:pt x="680543" y="170641"/>
                  </a:lnTo>
                  <a:lnTo>
                    <a:pt x="667536" y="182169"/>
                  </a:lnTo>
                  <a:lnTo>
                    <a:pt x="640576" y="182780"/>
                  </a:lnTo>
                  <a:close/>
                </a:path>
                <a:path w="1078865" h="205105">
                  <a:moveTo>
                    <a:pt x="9844" y="41385"/>
                  </a:moveTo>
                  <a:lnTo>
                    <a:pt x="5014" y="40900"/>
                  </a:lnTo>
                  <a:lnTo>
                    <a:pt x="2690" y="38594"/>
                  </a:lnTo>
                  <a:lnTo>
                    <a:pt x="0" y="35863"/>
                  </a:lnTo>
                  <a:lnTo>
                    <a:pt x="428" y="32101"/>
                  </a:lnTo>
                  <a:lnTo>
                    <a:pt x="13452" y="16080"/>
                  </a:lnTo>
                  <a:lnTo>
                    <a:pt x="15653" y="13289"/>
                  </a:lnTo>
                  <a:lnTo>
                    <a:pt x="20484" y="13774"/>
                  </a:lnTo>
                  <a:lnTo>
                    <a:pt x="22807" y="16080"/>
                  </a:lnTo>
                  <a:lnTo>
                    <a:pt x="25498" y="18811"/>
                  </a:lnTo>
                  <a:lnTo>
                    <a:pt x="25070" y="22573"/>
                  </a:lnTo>
                  <a:lnTo>
                    <a:pt x="12045" y="38594"/>
                  </a:lnTo>
                  <a:lnTo>
                    <a:pt x="9844" y="41385"/>
                  </a:lnTo>
                  <a:close/>
                </a:path>
                <a:path w="1078865" h="205105">
                  <a:moveTo>
                    <a:pt x="50445" y="31676"/>
                  </a:moveTo>
                  <a:lnTo>
                    <a:pt x="47143" y="29673"/>
                  </a:lnTo>
                  <a:lnTo>
                    <a:pt x="44270" y="27974"/>
                  </a:lnTo>
                  <a:lnTo>
                    <a:pt x="42619" y="23605"/>
                  </a:lnTo>
                  <a:lnTo>
                    <a:pt x="44759" y="20692"/>
                  </a:lnTo>
                  <a:lnTo>
                    <a:pt x="58700" y="1517"/>
                  </a:lnTo>
                  <a:lnTo>
                    <a:pt x="62369" y="0"/>
                  </a:lnTo>
                  <a:lnTo>
                    <a:pt x="65671" y="2002"/>
                  </a:lnTo>
                  <a:lnTo>
                    <a:pt x="68545" y="3701"/>
                  </a:lnTo>
                  <a:lnTo>
                    <a:pt x="70196" y="8070"/>
                  </a:lnTo>
                  <a:lnTo>
                    <a:pt x="68056" y="10983"/>
                  </a:lnTo>
                  <a:lnTo>
                    <a:pt x="54114" y="30159"/>
                  </a:lnTo>
                  <a:lnTo>
                    <a:pt x="50445" y="31676"/>
                  </a:lnTo>
                  <a:close/>
                </a:path>
                <a:path w="1078865" h="205105">
                  <a:moveTo>
                    <a:pt x="22135" y="75913"/>
                  </a:moveTo>
                  <a:lnTo>
                    <a:pt x="17243" y="75428"/>
                  </a:lnTo>
                  <a:lnTo>
                    <a:pt x="12290" y="70391"/>
                  </a:lnTo>
                  <a:lnTo>
                    <a:pt x="12718" y="66629"/>
                  </a:lnTo>
                  <a:lnTo>
                    <a:pt x="14980" y="63838"/>
                  </a:lnTo>
                  <a:lnTo>
                    <a:pt x="18282" y="59651"/>
                  </a:lnTo>
                  <a:lnTo>
                    <a:pt x="24886" y="51398"/>
                  </a:lnTo>
                  <a:lnTo>
                    <a:pt x="27149" y="48606"/>
                  </a:lnTo>
                  <a:lnTo>
                    <a:pt x="31979" y="49092"/>
                  </a:lnTo>
                  <a:lnTo>
                    <a:pt x="36932" y="54128"/>
                  </a:lnTo>
                  <a:lnTo>
                    <a:pt x="36504" y="57891"/>
                  </a:lnTo>
                  <a:lnTo>
                    <a:pt x="34242" y="60682"/>
                  </a:lnTo>
                  <a:lnTo>
                    <a:pt x="30940" y="64869"/>
                  </a:lnTo>
                  <a:lnTo>
                    <a:pt x="24336" y="73122"/>
                  </a:lnTo>
                  <a:lnTo>
                    <a:pt x="22135" y="75913"/>
                  </a:lnTo>
                  <a:close/>
                </a:path>
                <a:path w="1078865" h="205105">
                  <a:moveTo>
                    <a:pt x="528475" y="169560"/>
                  </a:moveTo>
                  <a:lnTo>
                    <a:pt x="523636" y="168591"/>
                  </a:lnTo>
                  <a:lnTo>
                    <a:pt x="520596" y="165005"/>
                  </a:lnTo>
                  <a:lnTo>
                    <a:pt x="521518" y="160020"/>
                  </a:lnTo>
                  <a:lnTo>
                    <a:pt x="524331" y="155954"/>
                  </a:lnTo>
                  <a:lnTo>
                    <a:pt x="527144" y="151827"/>
                  </a:lnTo>
                  <a:lnTo>
                    <a:pt x="529957" y="147762"/>
                  </a:lnTo>
                  <a:lnTo>
                    <a:pt x="534435" y="144871"/>
                  </a:lnTo>
                  <a:lnTo>
                    <a:pt x="539274" y="145843"/>
                  </a:lnTo>
                  <a:lnTo>
                    <a:pt x="542313" y="149443"/>
                  </a:lnTo>
                  <a:lnTo>
                    <a:pt x="541391" y="154437"/>
                  </a:lnTo>
                  <a:lnTo>
                    <a:pt x="538578" y="158503"/>
                  </a:lnTo>
                  <a:lnTo>
                    <a:pt x="535765" y="162629"/>
                  </a:lnTo>
                  <a:lnTo>
                    <a:pt x="532953" y="166695"/>
                  </a:lnTo>
                  <a:lnTo>
                    <a:pt x="528475" y="169560"/>
                  </a:lnTo>
                  <a:close/>
                </a:path>
                <a:path w="1078865" h="205105">
                  <a:moveTo>
                    <a:pt x="569859" y="167868"/>
                  </a:moveTo>
                  <a:lnTo>
                    <a:pt x="565078" y="166930"/>
                  </a:lnTo>
                  <a:lnTo>
                    <a:pt x="561981" y="163296"/>
                  </a:lnTo>
                  <a:lnTo>
                    <a:pt x="562731" y="158199"/>
                  </a:lnTo>
                  <a:lnTo>
                    <a:pt x="567134" y="151160"/>
                  </a:lnTo>
                  <a:lnTo>
                    <a:pt x="572025" y="144485"/>
                  </a:lnTo>
                  <a:lnTo>
                    <a:pt x="577345" y="138113"/>
                  </a:lnTo>
                  <a:lnTo>
                    <a:pt x="581868" y="135887"/>
                  </a:lnTo>
                  <a:lnTo>
                    <a:pt x="586104" y="137870"/>
                  </a:lnTo>
                  <a:lnTo>
                    <a:pt x="588300" y="142312"/>
                  </a:lnTo>
                  <a:lnTo>
                    <a:pt x="586701" y="147458"/>
                  </a:lnTo>
                  <a:lnTo>
                    <a:pt x="582115" y="152980"/>
                  </a:lnTo>
                  <a:lnTo>
                    <a:pt x="577957" y="158806"/>
                  </a:lnTo>
                  <a:lnTo>
                    <a:pt x="574166" y="164874"/>
                  </a:lnTo>
                  <a:lnTo>
                    <a:pt x="569859" y="167868"/>
                  </a:lnTo>
                  <a:close/>
                </a:path>
                <a:path w="1078865" h="205105">
                  <a:moveTo>
                    <a:pt x="541587" y="204869"/>
                  </a:moveTo>
                  <a:lnTo>
                    <a:pt x="536736" y="203886"/>
                  </a:lnTo>
                  <a:lnTo>
                    <a:pt x="533708" y="200297"/>
                  </a:lnTo>
                  <a:lnTo>
                    <a:pt x="534665" y="195337"/>
                  </a:lnTo>
                  <a:lnTo>
                    <a:pt x="537172" y="191817"/>
                  </a:lnTo>
                  <a:lnTo>
                    <a:pt x="542186" y="184657"/>
                  </a:lnTo>
                  <a:lnTo>
                    <a:pt x="546698" y="181800"/>
                  </a:lnTo>
                  <a:lnTo>
                    <a:pt x="551549" y="182783"/>
                  </a:lnTo>
                  <a:lnTo>
                    <a:pt x="554577" y="186372"/>
                  </a:lnTo>
                  <a:lnTo>
                    <a:pt x="553620" y="191332"/>
                  </a:lnTo>
                  <a:lnTo>
                    <a:pt x="551113" y="194851"/>
                  </a:lnTo>
                  <a:lnTo>
                    <a:pt x="546099" y="202012"/>
                  </a:lnTo>
                  <a:lnTo>
                    <a:pt x="541587" y="204869"/>
                  </a:lnTo>
                  <a:close/>
                </a:path>
                <a:path w="1078865" h="205105">
                  <a:moveTo>
                    <a:pt x="1022119" y="40631"/>
                  </a:moveTo>
                  <a:lnTo>
                    <a:pt x="1017860" y="38632"/>
                  </a:lnTo>
                  <a:lnTo>
                    <a:pt x="1015687" y="34231"/>
                  </a:lnTo>
                  <a:lnTo>
                    <a:pt x="1017356" y="29188"/>
                  </a:lnTo>
                  <a:lnTo>
                    <a:pt x="1020963" y="25122"/>
                  </a:lnTo>
                  <a:lnTo>
                    <a:pt x="1028179" y="16869"/>
                  </a:lnTo>
                  <a:lnTo>
                    <a:pt x="1032770" y="14710"/>
                  </a:lnTo>
                  <a:lnTo>
                    <a:pt x="1037030" y="16710"/>
                  </a:lnTo>
                  <a:lnTo>
                    <a:pt x="1039202" y="21110"/>
                  </a:lnTo>
                  <a:lnTo>
                    <a:pt x="1037534" y="26154"/>
                  </a:lnTo>
                  <a:lnTo>
                    <a:pt x="1030319" y="34407"/>
                  </a:lnTo>
                  <a:lnTo>
                    <a:pt x="1026711" y="38472"/>
                  </a:lnTo>
                  <a:lnTo>
                    <a:pt x="1022119" y="40631"/>
                  </a:lnTo>
                  <a:close/>
                </a:path>
                <a:path w="1078865" h="205105">
                  <a:moveTo>
                    <a:pt x="1066415" y="31775"/>
                  </a:moveTo>
                  <a:lnTo>
                    <a:pt x="1061587" y="30804"/>
                  </a:lnTo>
                  <a:lnTo>
                    <a:pt x="1058537" y="27203"/>
                  </a:lnTo>
                  <a:lnTo>
                    <a:pt x="1059424" y="22209"/>
                  </a:lnTo>
                  <a:lnTo>
                    <a:pt x="1061626" y="18932"/>
                  </a:lnTo>
                  <a:lnTo>
                    <a:pt x="1063888" y="15656"/>
                  </a:lnTo>
                  <a:lnTo>
                    <a:pt x="1066089" y="12379"/>
                  </a:lnTo>
                  <a:lnTo>
                    <a:pt x="1070567" y="9488"/>
                  </a:lnTo>
                  <a:lnTo>
                    <a:pt x="1075407" y="10460"/>
                  </a:lnTo>
                  <a:lnTo>
                    <a:pt x="1078446" y="14060"/>
                  </a:lnTo>
                  <a:lnTo>
                    <a:pt x="1077524" y="19054"/>
                  </a:lnTo>
                  <a:lnTo>
                    <a:pt x="1075323" y="22331"/>
                  </a:lnTo>
                  <a:lnTo>
                    <a:pt x="1073060" y="25608"/>
                  </a:lnTo>
                  <a:lnTo>
                    <a:pt x="1070859" y="28884"/>
                  </a:lnTo>
                  <a:lnTo>
                    <a:pt x="1066415" y="31775"/>
                  </a:lnTo>
                  <a:close/>
                </a:path>
                <a:path w="1078865" h="205105">
                  <a:moveTo>
                    <a:pt x="1030196" y="77673"/>
                  </a:moveTo>
                  <a:lnTo>
                    <a:pt x="1026833" y="75671"/>
                  </a:lnTo>
                  <a:lnTo>
                    <a:pt x="1024021" y="74032"/>
                  </a:lnTo>
                  <a:lnTo>
                    <a:pt x="1022247" y="69542"/>
                  </a:lnTo>
                  <a:lnTo>
                    <a:pt x="1027934" y="62199"/>
                  </a:lnTo>
                  <a:lnTo>
                    <a:pt x="1031542" y="57891"/>
                  </a:lnTo>
                  <a:lnTo>
                    <a:pt x="1035638" y="53946"/>
                  </a:lnTo>
                  <a:lnTo>
                    <a:pt x="1040548" y="52086"/>
                  </a:lnTo>
                  <a:lnTo>
                    <a:pt x="1044925" y="54174"/>
                  </a:lnTo>
                  <a:lnTo>
                    <a:pt x="1046997" y="58469"/>
                  </a:lnTo>
                  <a:lnTo>
                    <a:pt x="1044994" y="63231"/>
                  </a:lnTo>
                  <a:lnTo>
                    <a:pt x="1041692" y="66386"/>
                  </a:lnTo>
                  <a:lnTo>
                    <a:pt x="1038635" y="69724"/>
                  </a:lnTo>
                  <a:lnTo>
                    <a:pt x="1035883" y="73304"/>
                  </a:lnTo>
                  <a:lnTo>
                    <a:pt x="1033743" y="76156"/>
                  </a:lnTo>
                  <a:lnTo>
                    <a:pt x="1030196" y="77673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30"/>
              </a:spcBef>
            </a:pPr>
            <a:r>
              <a:rPr lang="en-US" spc="55" dirty="0"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spc="64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134484" y="1287332"/>
            <a:ext cx="1973450" cy="1968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400784" y="3727389"/>
            <a:ext cx="1032510" cy="1102360"/>
          </a:xfrm>
          <a:custGeom>
            <a:avLst/>
            <a:gdLst/>
            <a:ahLst/>
            <a:cxnLst/>
            <a:rect l="l" t="t" r="r" b="b"/>
            <a:pathLst>
              <a:path w="1032509" h="1102360">
                <a:moveTo>
                  <a:pt x="1018149" y="1016784"/>
                </a:moveTo>
                <a:lnTo>
                  <a:pt x="1019810" y="1017802"/>
                </a:lnTo>
                <a:lnTo>
                  <a:pt x="1032412" y="1097630"/>
                </a:lnTo>
                <a:lnTo>
                  <a:pt x="1031210" y="1099545"/>
                </a:lnTo>
                <a:lnTo>
                  <a:pt x="1029475" y="1099693"/>
                </a:lnTo>
                <a:lnTo>
                  <a:pt x="985579" y="1101945"/>
                </a:lnTo>
                <a:lnTo>
                  <a:pt x="941652" y="1101252"/>
                </a:lnTo>
                <a:lnTo>
                  <a:pt x="897875" y="1097590"/>
                </a:lnTo>
                <a:lnTo>
                  <a:pt x="854426" y="1090935"/>
                </a:lnTo>
                <a:lnTo>
                  <a:pt x="804789" y="1079522"/>
                </a:lnTo>
                <a:lnTo>
                  <a:pt x="756224" y="1064259"/>
                </a:lnTo>
                <a:lnTo>
                  <a:pt x="709012" y="1045255"/>
                </a:lnTo>
                <a:lnTo>
                  <a:pt x="663432" y="1022620"/>
                </a:lnTo>
                <a:lnTo>
                  <a:pt x="619764" y="996463"/>
                </a:lnTo>
                <a:lnTo>
                  <a:pt x="596738" y="980047"/>
                </a:lnTo>
                <a:lnTo>
                  <a:pt x="914117" y="1015880"/>
                </a:lnTo>
                <a:lnTo>
                  <a:pt x="965211" y="1018808"/>
                </a:lnTo>
                <a:lnTo>
                  <a:pt x="1016410" y="1016931"/>
                </a:lnTo>
                <a:lnTo>
                  <a:pt x="1018149" y="1016784"/>
                </a:lnTo>
                <a:close/>
              </a:path>
              <a:path w="1032509" h="1102360">
                <a:moveTo>
                  <a:pt x="739401" y="3184"/>
                </a:moveTo>
                <a:lnTo>
                  <a:pt x="805546" y="26994"/>
                </a:lnTo>
                <a:lnTo>
                  <a:pt x="845712" y="61692"/>
                </a:lnTo>
                <a:lnTo>
                  <a:pt x="866085" y="94445"/>
                </a:lnTo>
                <a:lnTo>
                  <a:pt x="879623" y="133895"/>
                </a:lnTo>
                <a:lnTo>
                  <a:pt x="888430" y="201400"/>
                </a:lnTo>
                <a:lnTo>
                  <a:pt x="886798" y="248732"/>
                </a:lnTo>
                <a:lnTo>
                  <a:pt x="879812" y="295666"/>
                </a:lnTo>
                <a:lnTo>
                  <a:pt x="868350" y="341537"/>
                </a:lnTo>
                <a:lnTo>
                  <a:pt x="853136" y="385486"/>
                </a:lnTo>
                <a:lnTo>
                  <a:pt x="834136" y="427926"/>
                </a:lnTo>
                <a:lnTo>
                  <a:pt x="811546" y="468575"/>
                </a:lnTo>
                <a:lnTo>
                  <a:pt x="785567" y="507147"/>
                </a:lnTo>
                <a:lnTo>
                  <a:pt x="755541" y="544331"/>
                </a:lnTo>
                <a:lnTo>
                  <a:pt x="722279" y="578736"/>
                </a:lnTo>
                <a:lnTo>
                  <a:pt x="685995" y="609915"/>
                </a:lnTo>
                <a:lnTo>
                  <a:pt x="646907" y="637419"/>
                </a:lnTo>
                <a:lnTo>
                  <a:pt x="605599" y="660593"/>
                </a:lnTo>
                <a:lnTo>
                  <a:pt x="562538" y="679410"/>
                </a:lnTo>
                <a:lnTo>
                  <a:pt x="517770" y="694163"/>
                </a:lnTo>
                <a:lnTo>
                  <a:pt x="471788" y="704955"/>
                </a:lnTo>
                <a:lnTo>
                  <a:pt x="489787" y="739797"/>
                </a:lnTo>
                <a:lnTo>
                  <a:pt x="510097" y="773320"/>
                </a:lnTo>
                <a:lnTo>
                  <a:pt x="532730" y="805311"/>
                </a:lnTo>
                <a:lnTo>
                  <a:pt x="557695" y="835558"/>
                </a:lnTo>
                <a:lnTo>
                  <a:pt x="593445" y="871890"/>
                </a:lnTo>
                <a:lnTo>
                  <a:pt x="632495" y="904610"/>
                </a:lnTo>
                <a:lnTo>
                  <a:pt x="674436" y="933548"/>
                </a:lnTo>
                <a:lnTo>
                  <a:pt x="718858" y="958533"/>
                </a:lnTo>
                <a:lnTo>
                  <a:pt x="765355" y="979396"/>
                </a:lnTo>
                <a:lnTo>
                  <a:pt x="813800" y="996059"/>
                </a:lnTo>
                <a:lnTo>
                  <a:pt x="863517" y="1008258"/>
                </a:lnTo>
                <a:lnTo>
                  <a:pt x="914117" y="1015880"/>
                </a:lnTo>
                <a:lnTo>
                  <a:pt x="596738" y="980047"/>
                </a:lnTo>
                <a:lnTo>
                  <a:pt x="537358" y="932238"/>
                </a:lnTo>
                <a:lnTo>
                  <a:pt x="499627" y="894304"/>
                </a:lnTo>
                <a:lnTo>
                  <a:pt x="465286" y="853355"/>
                </a:lnTo>
                <a:lnTo>
                  <a:pt x="434529" y="809650"/>
                </a:lnTo>
                <a:lnTo>
                  <a:pt x="407545" y="763452"/>
                </a:lnTo>
                <a:lnTo>
                  <a:pt x="384527" y="715022"/>
                </a:lnTo>
                <a:lnTo>
                  <a:pt x="116460" y="684757"/>
                </a:lnTo>
                <a:lnTo>
                  <a:pt x="51122" y="667310"/>
                </a:lnTo>
                <a:lnTo>
                  <a:pt x="2303" y="652108"/>
                </a:lnTo>
                <a:lnTo>
                  <a:pt x="0" y="649750"/>
                </a:lnTo>
                <a:lnTo>
                  <a:pt x="87" y="648977"/>
                </a:lnTo>
                <a:lnTo>
                  <a:pt x="20002" y="599324"/>
                </a:lnTo>
                <a:lnTo>
                  <a:pt x="254104" y="625755"/>
                </a:lnTo>
                <a:lnTo>
                  <a:pt x="305053" y="630661"/>
                </a:lnTo>
                <a:lnTo>
                  <a:pt x="356220" y="632438"/>
                </a:lnTo>
                <a:lnTo>
                  <a:pt x="353324" y="621289"/>
                </a:lnTo>
                <a:lnTo>
                  <a:pt x="352141" y="616413"/>
                </a:lnTo>
                <a:lnTo>
                  <a:pt x="441392" y="626490"/>
                </a:lnTo>
                <a:lnTo>
                  <a:pt x="447886" y="625429"/>
                </a:lnTo>
                <a:lnTo>
                  <a:pt x="454366" y="624287"/>
                </a:lnTo>
                <a:lnTo>
                  <a:pt x="512132" y="609317"/>
                </a:lnTo>
                <a:lnTo>
                  <a:pt x="555127" y="592065"/>
                </a:lnTo>
                <a:lnTo>
                  <a:pt x="595893" y="570189"/>
                </a:lnTo>
                <a:lnTo>
                  <a:pt x="634065" y="543923"/>
                </a:lnTo>
                <a:lnTo>
                  <a:pt x="669279" y="513497"/>
                </a:lnTo>
                <a:lnTo>
                  <a:pt x="703009" y="477115"/>
                </a:lnTo>
                <a:lnTo>
                  <a:pt x="732630" y="437104"/>
                </a:lnTo>
                <a:lnTo>
                  <a:pt x="757685" y="394039"/>
                </a:lnTo>
                <a:lnTo>
                  <a:pt x="777718" y="348496"/>
                </a:lnTo>
                <a:lnTo>
                  <a:pt x="792274" y="301050"/>
                </a:lnTo>
                <a:lnTo>
                  <a:pt x="802134" y="242729"/>
                </a:lnTo>
                <a:lnTo>
                  <a:pt x="803957" y="210283"/>
                </a:lnTo>
                <a:lnTo>
                  <a:pt x="802876" y="179877"/>
                </a:lnTo>
                <a:lnTo>
                  <a:pt x="790305" y="129758"/>
                </a:lnTo>
                <a:lnTo>
                  <a:pt x="755449" y="92683"/>
                </a:lnTo>
                <a:lnTo>
                  <a:pt x="524854" y="60421"/>
                </a:lnTo>
                <a:lnTo>
                  <a:pt x="533376" y="53826"/>
                </a:lnTo>
                <a:lnTo>
                  <a:pt x="575568" y="29518"/>
                </a:lnTo>
                <a:lnTo>
                  <a:pt x="620857" y="11859"/>
                </a:lnTo>
                <a:lnTo>
                  <a:pt x="668864" y="1841"/>
                </a:lnTo>
                <a:lnTo>
                  <a:pt x="704139" y="0"/>
                </a:lnTo>
                <a:lnTo>
                  <a:pt x="739401" y="3184"/>
                </a:lnTo>
                <a:close/>
              </a:path>
              <a:path w="1032509" h="1102360">
                <a:moveTo>
                  <a:pt x="116460" y="684757"/>
                </a:moveTo>
                <a:lnTo>
                  <a:pt x="384527" y="715022"/>
                </a:lnTo>
                <a:lnTo>
                  <a:pt x="363925" y="715663"/>
                </a:lnTo>
                <a:lnTo>
                  <a:pt x="343319" y="715755"/>
                </a:lnTo>
                <a:lnTo>
                  <a:pt x="302130" y="714315"/>
                </a:lnTo>
                <a:lnTo>
                  <a:pt x="251170" y="709745"/>
                </a:lnTo>
                <a:lnTo>
                  <a:pt x="200540" y="702470"/>
                </a:lnTo>
                <a:lnTo>
                  <a:pt x="150290" y="692780"/>
                </a:lnTo>
                <a:lnTo>
                  <a:pt x="116460" y="684757"/>
                </a:lnTo>
                <a:close/>
              </a:path>
              <a:path w="1032509" h="1102360">
                <a:moveTo>
                  <a:pt x="31837" y="573801"/>
                </a:moveTo>
                <a:lnTo>
                  <a:pt x="68425" y="585315"/>
                </a:lnTo>
                <a:lnTo>
                  <a:pt x="153283" y="607809"/>
                </a:lnTo>
                <a:lnTo>
                  <a:pt x="203479" y="618033"/>
                </a:lnTo>
                <a:lnTo>
                  <a:pt x="254104" y="625755"/>
                </a:lnTo>
                <a:lnTo>
                  <a:pt x="20002" y="599324"/>
                </a:lnTo>
                <a:lnTo>
                  <a:pt x="29986" y="574432"/>
                </a:lnTo>
                <a:lnTo>
                  <a:pt x="31837" y="573801"/>
                </a:lnTo>
                <a:close/>
              </a:path>
              <a:path w="1032509" h="1102360">
                <a:moveTo>
                  <a:pt x="524854" y="60421"/>
                </a:moveTo>
                <a:lnTo>
                  <a:pt x="707795" y="81076"/>
                </a:lnTo>
                <a:lnTo>
                  <a:pt x="682945" y="82651"/>
                </a:lnTo>
                <a:lnTo>
                  <a:pt x="658730" y="87568"/>
                </a:lnTo>
                <a:lnTo>
                  <a:pt x="611588" y="105116"/>
                </a:lnTo>
                <a:lnTo>
                  <a:pt x="568643" y="131312"/>
                </a:lnTo>
                <a:lnTo>
                  <a:pt x="533504" y="162011"/>
                </a:lnTo>
                <a:lnTo>
                  <a:pt x="503201" y="197181"/>
                </a:lnTo>
                <a:lnTo>
                  <a:pt x="477579" y="235970"/>
                </a:lnTo>
                <a:lnTo>
                  <a:pt x="456482" y="277527"/>
                </a:lnTo>
                <a:lnTo>
                  <a:pt x="439756" y="321000"/>
                </a:lnTo>
                <a:lnTo>
                  <a:pt x="426469" y="371449"/>
                </a:lnTo>
                <a:lnTo>
                  <a:pt x="418014" y="436420"/>
                </a:lnTo>
                <a:lnTo>
                  <a:pt x="417394" y="484502"/>
                </a:lnTo>
                <a:lnTo>
                  <a:pt x="421241" y="532452"/>
                </a:lnTo>
                <a:lnTo>
                  <a:pt x="429319" y="579903"/>
                </a:lnTo>
                <a:lnTo>
                  <a:pt x="441392" y="626490"/>
                </a:lnTo>
                <a:lnTo>
                  <a:pt x="352141" y="616413"/>
                </a:lnTo>
                <a:lnTo>
                  <a:pt x="338247" y="537845"/>
                </a:lnTo>
                <a:lnTo>
                  <a:pt x="334736" y="487657"/>
                </a:lnTo>
                <a:lnTo>
                  <a:pt x="335344" y="437379"/>
                </a:lnTo>
                <a:lnTo>
                  <a:pt x="340157" y="387382"/>
                </a:lnTo>
                <a:lnTo>
                  <a:pt x="349259" y="338041"/>
                </a:lnTo>
                <a:lnTo>
                  <a:pt x="362736" y="289729"/>
                </a:lnTo>
                <a:lnTo>
                  <a:pt x="380673" y="242819"/>
                </a:lnTo>
                <a:lnTo>
                  <a:pt x="403157" y="197684"/>
                </a:lnTo>
                <a:lnTo>
                  <a:pt x="429171" y="156711"/>
                </a:lnTo>
                <a:lnTo>
                  <a:pt x="459799" y="118415"/>
                </a:lnTo>
                <a:lnTo>
                  <a:pt x="494660" y="83789"/>
                </a:lnTo>
                <a:lnTo>
                  <a:pt x="524854" y="60421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987" y="3891622"/>
            <a:ext cx="1007744" cy="1000760"/>
          </a:xfrm>
          <a:custGeom>
            <a:avLst/>
            <a:gdLst/>
            <a:ahLst/>
            <a:cxnLst/>
            <a:rect l="l" t="t" r="r" b="b"/>
            <a:pathLst>
              <a:path w="1007744" h="1000760">
                <a:moveTo>
                  <a:pt x="713663" y="389059"/>
                </a:moveTo>
                <a:lnTo>
                  <a:pt x="437306" y="314137"/>
                </a:lnTo>
                <a:lnTo>
                  <a:pt x="436928" y="3743"/>
                </a:lnTo>
                <a:lnTo>
                  <a:pt x="437377" y="2810"/>
                </a:lnTo>
                <a:lnTo>
                  <a:pt x="437986" y="2047"/>
                </a:lnTo>
                <a:lnTo>
                  <a:pt x="438756" y="864"/>
                </a:lnTo>
                <a:lnTo>
                  <a:pt x="440002" y="0"/>
                </a:lnTo>
                <a:lnTo>
                  <a:pt x="565653" y="1644"/>
                </a:lnTo>
                <a:lnTo>
                  <a:pt x="567847" y="3831"/>
                </a:lnTo>
                <a:lnTo>
                  <a:pt x="567918" y="7094"/>
                </a:lnTo>
                <a:lnTo>
                  <a:pt x="567891" y="7665"/>
                </a:lnTo>
                <a:lnTo>
                  <a:pt x="567942" y="8219"/>
                </a:lnTo>
                <a:lnTo>
                  <a:pt x="568526" y="17783"/>
                </a:lnTo>
                <a:lnTo>
                  <a:pt x="568693" y="27432"/>
                </a:lnTo>
                <a:lnTo>
                  <a:pt x="568698" y="37484"/>
                </a:lnTo>
                <a:lnTo>
                  <a:pt x="568777" y="46676"/>
                </a:lnTo>
                <a:lnTo>
                  <a:pt x="575033" y="334702"/>
                </a:lnTo>
                <a:lnTo>
                  <a:pt x="726413" y="375742"/>
                </a:lnTo>
                <a:lnTo>
                  <a:pt x="713663" y="389059"/>
                </a:lnTo>
                <a:close/>
              </a:path>
              <a:path w="1007744" h="1000760">
                <a:moveTo>
                  <a:pt x="726413" y="375742"/>
                </a:moveTo>
                <a:lnTo>
                  <a:pt x="575033" y="334702"/>
                </a:lnTo>
                <a:lnTo>
                  <a:pt x="810863" y="98297"/>
                </a:lnTo>
                <a:lnTo>
                  <a:pt x="811982" y="97935"/>
                </a:lnTo>
                <a:lnTo>
                  <a:pt x="813161" y="97910"/>
                </a:lnTo>
                <a:lnTo>
                  <a:pt x="813334" y="97883"/>
                </a:lnTo>
                <a:lnTo>
                  <a:pt x="813499" y="97891"/>
                </a:lnTo>
                <a:lnTo>
                  <a:pt x="813815" y="97957"/>
                </a:lnTo>
                <a:lnTo>
                  <a:pt x="814858" y="98023"/>
                </a:lnTo>
                <a:lnTo>
                  <a:pt x="815918" y="98388"/>
                </a:lnTo>
                <a:lnTo>
                  <a:pt x="903273" y="188055"/>
                </a:lnTo>
                <a:lnTo>
                  <a:pt x="903155" y="191153"/>
                </a:lnTo>
                <a:lnTo>
                  <a:pt x="900912" y="193493"/>
                </a:lnTo>
                <a:lnTo>
                  <a:pt x="900488" y="193877"/>
                </a:lnTo>
                <a:lnTo>
                  <a:pt x="900134" y="194306"/>
                </a:lnTo>
                <a:lnTo>
                  <a:pt x="893774" y="201476"/>
                </a:lnTo>
                <a:lnTo>
                  <a:pt x="887073" y="208417"/>
                </a:lnTo>
                <a:lnTo>
                  <a:pt x="880251" y="215249"/>
                </a:lnTo>
                <a:lnTo>
                  <a:pt x="873532" y="222091"/>
                </a:lnTo>
                <a:lnTo>
                  <a:pt x="726413" y="375742"/>
                </a:lnTo>
                <a:close/>
              </a:path>
              <a:path w="1007744" h="1000760">
                <a:moveTo>
                  <a:pt x="1728" y="539343"/>
                </a:moveTo>
                <a:lnTo>
                  <a:pt x="0" y="537871"/>
                </a:lnTo>
                <a:lnTo>
                  <a:pt x="8664" y="413784"/>
                </a:lnTo>
                <a:lnTo>
                  <a:pt x="9424" y="410979"/>
                </a:lnTo>
                <a:lnTo>
                  <a:pt x="10742" y="409289"/>
                </a:lnTo>
                <a:lnTo>
                  <a:pt x="14108" y="409406"/>
                </a:lnTo>
                <a:lnTo>
                  <a:pt x="14680" y="409475"/>
                </a:lnTo>
                <a:lnTo>
                  <a:pt x="15234" y="409446"/>
                </a:lnTo>
                <a:lnTo>
                  <a:pt x="24797" y="409319"/>
                </a:lnTo>
                <a:lnTo>
                  <a:pt x="34457" y="409707"/>
                </a:lnTo>
                <a:lnTo>
                  <a:pt x="44116" y="410301"/>
                </a:lnTo>
                <a:lnTo>
                  <a:pt x="53677" y="410790"/>
                </a:lnTo>
                <a:lnTo>
                  <a:pt x="348697" y="421096"/>
                </a:lnTo>
                <a:lnTo>
                  <a:pt x="125705" y="171911"/>
                </a:lnTo>
                <a:lnTo>
                  <a:pt x="125286" y="170963"/>
                </a:lnTo>
                <a:lnTo>
                  <a:pt x="124248" y="169255"/>
                </a:lnTo>
                <a:lnTo>
                  <a:pt x="124178" y="167079"/>
                </a:lnTo>
                <a:lnTo>
                  <a:pt x="219516" y="84188"/>
                </a:lnTo>
                <a:lnTo>
                  <a:pt x="222635" y="83922"/>
                </a:lnTo>
                <a:lnTo>
                  <a:pt x="224918" y="86371"/>
                </a:lnTo>
                <a:lnTo>
                  <a:pt x="225276" y="86822"/>
                </a:lnTo>
                <a:lnTo>
                  <a:pt x="225687" y="87194"/>
                </a:lnTo>
                <a:lnTo>
                  <a:pt x="232534" y="93876"/>
                </a:lnTo>
                <a:lnTo>
                  <a:pt x="239088" y="100979"/>
                </a:lnTo>
                <a:lnTo>
                  <a:pt x="245501" y="108223"/>
                </a:lnTo>
                <a:lnTo>
                  <a:pt x="251920" y="115328"/>
                </a:lnTo>
                <a:lnTo>
                  <a:pt x="437306" y="314137"/>
                </a:lnTo>
                <a:lnTo>
                  <a:pt x="713663" y="389059"/>
                </a:lnTo>
                <a:lnTo>
                  <a:pt x="672168" y="432396"/>
                </a:lnTo>
                <a:lnTo>
                  <a:pt x="1001417" y="521657"/>
                </a:lnTo>
                <a:lnTo>
                  <a:pt x="996014" y="592351"/>
                </a:lnTo>
                <a:lnTo>
                  <a:pt x="994097" y="594943"/>
                </a:lnTo>
                <a:lnTo>
                  <a:pt x="990726" y="594757"/>
                </a:lnTo>
                <a:lnTo>
                  <a:pt x="990150" y="594673"/>
                </a:lnTo>
                <a:lnTo>
                  <a:pt x="989602" y="594696"/>
                </a:lnTo>
                <a:lnTo>
                  <a:pt x="980034" y="594657"/>
                </a:lnTo>
                <a:lnTo>
                  <a:pt x="970366" y="594066"/>
                </a:lnTo>
                <a:lnTo>
                  <a:pt x="960704" y="593256"/>
                </a:lnTo>
                <a:lnTo>
                  <a:pt x="951152" y="592562"/>
                </a:lnTo>
                <a:lnTo>
                  <a:pt x="683065" y="577688"/>
                </a:lnTo>
                <a:lnTo>
                  <a:pt x="772418" y="673510"/>
                </a:lnTo>
                <a:lnTo>
                  <a:pt x="351019" y="559268"/>
                </a:lnTo>
                <a:lnTo>
                  <a:pt x="5087" y="540077"/>
                </a:lnTo>
                <a:lnTo>
                  <a:pt x="3778" y="539722"/>
                </a:lnTo>
                <a:lnTo>
                  <a:pt x="1728" y="539343"/>
                </a:lnTo>
                <a:close/>
              </a:path>
              <a:path w="1007744" h="1000760">
                <a:moveTo>
                  <a:pt x="1001417" y="521657"/>
                </a:moveTo>
                <a:lnTo>
                  <a:pt x="672168" y="432396"/>
                </a:lnTo>
                <a:lnTo>
                  <a:pt x="1004504" y="444006"/>
                </a:lnTo>
                <a:lnTo>
                  <a:pt x="1007191" y="446110"/>
                </a:lnTo>
                <a:lnTo>
                  <a:pt x="1001417" y="521657"/>
                </a:lnTo>
                <a:close/>
              </a:path>
              <a:path w="1007744" h="1000760">
                <a:moveTo>
                  <a:pt x="212090" y="909317"/>
                </a:moveTo>
                <a:lnTo>
                  <a:pt x="110422" y="803573"/>
                </a:lnTo>
                <a:lnTo>
                  <a:pt x="110446" y="800429"/>
                </a:lnTo>
                <a:lnTo>
                  <a:pt x="112745" y="798124"/>
                </a:lnTo>
                <a:lnTo>
                  <a:pt x="113177" y="797749"/>
                </a:lnTo>
                <a:lnTo>
                  <a:pt x="113541" y="797322"/>
                </a:lnTo>
                <a:lnTo>
                  <a:pt x="120026" y="790261"/>
                </a:lnTo>
                <a:lnTo>
                  <a:pt x="126883" y="783451"/>
                </a:lnTo>
                <a:lnTo>
                  <a:pt x="133867" y="776762"/>
                </a:lnTo>
                <a:lnTo>
                  <a:pt x="140737" y="770064"/>
                </a:lnTo>
                <a:lnTo>
                  <a:pt x="351019" y="559268"/>
                </a:lnTo>
                <a:lnTo>
                  <a:pt x="772418" y="673510"/>
                </a:lnTo>
                <a:lnTo>
                  <a:pt x="847815" y="754367"/>
                </a:lnTo>
                <a:lnTo>
                  <a:pt x="582588" y="682463"/>
                </a:lnTo>
                <a:lnTo>
                  <a:pt x="583332" y="716694"/>
                </a:lnTo>
                <a:lnTo>
                  <a:pt x="437750" y="677227"/>
                </a:lnTo>
                <a:lnTo>
                  <a:pt x="215443" y="909405"/>
                </a:lnTo>
                <a:lnTo>
                  <a:pt x="212090" y="909317"/>
                </a:lnTo>
                <a:close/>
              </a:path>
              <a:path w="1007744" h="1000760">
                <a:moveTo>
                  <a:pt x="786584" y="910426"/>
                </a:moveTo>
                <a:lnTo>
                  <a:pt x="784344" y="907915"/>
                </a:lnTo>
                <a:lnTo>
                  <a:pt x="784000" y="907461"/>
                </a:lnTo>
                <a:lnTo>
                  <a:pt x="783594" y="907080"/>
                </a:lnTo>
                <a:lnTo>
                  <a:pt x="776861" y="900277"/>
                </a:lnTo>
                <a:lnTo>
                  <a:pt x="770443" y="893026"/>
                </a:lnTo>
                <a:lnTo>
                  <a:pt x="764179" y="885628"/>
                </a:lnTo>
                <a:lnTo>
                  <a:pt x="757908" y="878383"/>
                </a:lnTo>
                <a:lnTo>
                  <a:pt x="582588" y="682463"/>
                </a:lnTo>
                <a:lnTo>
                  <a:pt x="847815" y="754367"/>
                </a:lnTo>
                <a:lnTo>
                  <a:pt x="900794" y="811181"/>
                </a:lnTo>
                <a:lnTo>
                  <a:pt x="901077" y="814556"/>
                </a:lnTo>
                <a:lnTo>
                  <a:pt x="789759" y="910064"/>
                </a:lnTo>
                <a:lnTo>
                  <a:pt x="786584" y="910426"/>
                </a:lnTo>
                <a:close/>
              </a:path>
              <a:path w="1007744" h="1000760">
                <a:moveTo>
                  <a:pt x="4634" y="540052"/>
                </a:moveTo>
                <a:lnTo>
                  <a:pt x="4218" y="539871"/>
                </a:lnTo>
                <a:lnTo>
                  <a:pt x="3778" y="539722"/>
                </a:lnTo>
                <a:lnTo>
                  <a:pt x="5087" y="540077"/>
                </a:lnTo>
                <a:lnTo>
                  <a:pt x="4634" y="540052"/>
                </a:lnTo>
                <a:close/>
              </a:path>
              <a:path w="1007744" h="1000760">
                <a:moveTo>
                  <a:pt x="440433" y="997508"/>
                </a:moveTo>
                <a:lnTo>
                  <a:pt x="438139" y="995352"/>
                </a:lnTo>
                <a:lnTo>
                  <a:pt x="438134" y="992077"/>
                </a:lnTo>
                <a:lnTo>
                  <a:pt x="438176" y="991506"/>
                </a:lnTo>
                <a:lnTo>
                  <a:pt x="438132" y="990953"/>
                </a:lnTo>
                <a:lnTo>
                  <a:pt x="437714" y="981372"/>
                </a:lnTo>
                <a:lnTo>
                  <a:pt x="437748" y="971704"/>
                </a:lnTo>
                <a:lnTo>
                  <a:pt x="437963" y="962032"/>
                </a:lnTo>
                <a:lnTo>
                  <a:pt x="438087" y="952437"/>
                </a:lnTo>
                <a:lnTo>
                  <a:pt x="437750" y="677227"/>
                </a:lnTo>
                <a:lnTo>
                  <a:pt x="583332" y="716694"/>
                </a:lnTo>
                <a:lnTo>
                  <a:pt x="589442" y="997999"/>
                </a:lnTo>
                <a:lnTo>
                  <a:pt x="587095" y="1000390"/>
                </a:lnTo>
                <a:lnTo>
                  <a:pt x="440433" y="997508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5879" y="8504480"/>
            <a:ext cx="1049655" cy="1083310"/>
          </a:xfrm>
          <a:custGeom>
            <a:avLst/>
            <a:gdLst/>
            <a:ahLst/>
            <a:cxnLst/>
            <a:rect l="l" t="t" r="r" b="b"/>
            <a:pathLst>
              <a:path w="1049655" h="1083309">
                <a:moveTo>
                  <a:pt x="1048478" y="790093"/>
                </a:moveTo>
                <a:lnTo>
                  <a:pt x="1044827" y="786636"/>
                </a:lnTo>
                <a:lnTo>
                  <a:pt x="1045947" y="787190"/>
                </a:lnTo>
                <a:lnTo>
                  <a:pt x="1046757" y="787808"/>
                </a:lnTo>
                <a:lnTo>
                  <a:pt x="1047671" y="788851"/>
                </a:lnTo>
                <a:lnTo>
                  <a:pt x="1048400" y="789949"/>
                </a:lnTo>
                <a:lnTo>
                  <a:pt x="1048478" y="790093"/>
                </a:lnTo>
                <a:close/>
              </a:path>
              <a:path w="1049655" h="1083309">
                <a:moveTo>
                  <a:pt x="956492" y="1046069"/>
                </a:moveTo>
                <a:lnTo>
                  <a:pt x="954329" y="1042646"/>
                </a:lnTo>
                <a:lnTo>
                  <a:pt x="962969" y="755118"/>
                </a:lnTo>
                <a:lnTo>
                  <a:pt x="970088" y="750514"/>
                </a:lnTo>
                <a:lnTo>
                  <a:pt x="1044758" y="786500"/>
                </a:lnTo>
                <a:lnTo>
                  <a:pt x="1044827" y="786636"/>
                </a:lnTo>
                <a:lnTo>
                  <a:pt x="1048478" y="790093"/>
                </a:lnTo>
                <a:lnTo>
                  <a:pt x="1048729" y="790560"/>
                </a:lnTo>
                <a:lnTo>
                  <a:pt x="1049188" y="791984"/>
                </a:lnTo>
                <a:lnTo>
                  <a:pt x="1049281" y="792683"/>
                </a:lnTo>
                <a:lnTo>
                  <a:pt x="1049340" y="793769"/>
                </a:lnTo>
                <a:lnTo>
                  <a:pt x="1049500" y="794027"/>
                </a:lnTo>
                <a:lnTo>
                  <a:pt x="1039802" y="1078181"/>
                </a:lnTo>
                <a:lnTo>
                  <a:pt x="1032732" y="1082805"/>
                </a:lnTo>
                <a:lnTo>
                  <a:pt x="956492" y="1046069"/>
                </a:lnTo>
                <a:close/>
              </a:path>
              <a:path w="1049655" h="1083309">
                <a:moveTo>
                  <a:pt x="427803" y="706861"/>
                </a:moveTo>
                <a:lnTo>
                  <a:pt x="377090" y="651111"/>
                </a:lnTo>
                <a:lnTo>
                  <a:pt x="376691" y="645671"/>
                </a:lnTo>
                <a:lnTo>
                  <a:pt x="542339" y="461087"/>
                </a:lnTo>
                <a:lnTo>
                  <a:pt x="549058" y="460568"/>
                </a:lnTo>
                <a:lnTo>
                  <a:pt x="603908" y="520865"/>
                </a:lnTo>
                <a:lnTo>
                  <a:pt x="604362" y="521822"/>
                </a:lnTo>
                <a:lnTo>
                  <a:pt x="605045" y="523383"/>
                </a:lnTo>
                <a:lnTo>
                  <a:pt x="605177" y="523845"/>
                </a:lnTo>
                <a:lnTo>
                  <a:pt x="605285" y="524326"/>
                </a:lnTo>
                <a:lnTo>
                  <a:pt x="606229" y="527155"/>
                </a:lnTo>
                <a:lnTo>
                  <a:pt x="605992" y="530380"/>
                </a:lnTo>
                <a:lnTo>
                  <a:pt x="440487" y="712901"/>
                </a:lnTo>
                <a:lnTo>
                  <a:pt x="434684" y="713378"/>
                </a:lnTo>
                <a:lnTo>
                  <a:pt x="427803" y="706861"/>
                </a:lnTo>
                <a:close/>
              </a:path>
              <a:path w="1049655" h="1083309">
                <a:moveTo>
                  <a:pt x="37686" y="171377"/>
                </a:moveTo>
                <a:lnTo>
                  <a:pt x="0" y="95813"/>
                </a:lnTo>
                <a:lnTo>
                  <a:pt x="2386" y="89977"/>
                </a:lnTo>
                <a:lnTo>
                  <a:pt x="229506" y="363"/>
                </a:lnTo>
                <a:lnTo>
                  <a:pt x="229971" y="426"/>
                </a:lnTo>
                <a:lnTo>
                  <a:pt x="230677" y="266"/>
                </a:lnTo>
                <a:lnTo>
                  <a:pt x="231993" y="67"/>
                </a:lnTo>
                <a:lnTo>
                  <a:pt x="232902" y="0"/>
                </a:lnTo>
                <a:lnTo>
                  <a:pt x="234088" y="216"/>
                </a:lnTo>
                <a:lnTo>
                  <a:pt x="234401" y="374"/>
                </a:lnTo>
                <a:lnTo>
                  <a:pt x="235977" y="904"/>
                </a:lnTo>
                <a:lnTo>
                  <a:pt x="236505" y="1279"/>
                </a:lnTo>
                <a:lnTo>
                  <a:pt x="237076" y="1643"/>
                </a:lnTo>
                <a:lnTo>
                  <a:pt x="238485" y="3231"/>
                </a:lnTo>
                <a:lnTo>
                  <a:pt x="238965" y="3930"/>
                </a:lnTo>
                <a:lnTo>
                  <a:pt x="239439" y="4379"/>
                </a:lnTo>
                <a:lnTo>
                  <a:pt x="276111" y="77910"/>
                </a:lnTo>
                <a:lnTo>
                  <a:pt x="273750" y="83799"/>
                </a:lnTo>
                <a:lnTo>
                  <a:pt x="42981" y="173472"/>
                </a:lnTo>
                <a:lnTo>
                  <a:pt x="37686" y="171377"/>
                </a:lnTo>
                <a:close/>
              </a:path>
              <a:path w="1049655" h="1083309">
                <a:moveTo>
                  <a:pt x="239439" y="4379"/>
                </a:moveTo>
                <a:lnTo>
                  <a:pt x="238965" y="3930"/>
                </a:lnTo>
                <a:lnTo>
                  <a:pt x="239337" y="4173"/>
                </a:lnTo>
                <a:lnTo>
                  <a:pt x="239439" y="4379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348" y="1126883"/>
            <a:ext cx="1922801" cy="1798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53323" y="7912568"/>
            <a:ext cx="1436370" cy="1633220"/>
          </a:xfrm>
          <a:custGeom>
            <a:avLst/>
            <a:gdLst/>
            <a:ahLst/>
            <a:cxnLst/>
            <a:rect l="l" t="t" r="r" b="b"/>
            <a:pathLst>
              <a:path w="1436369" h="1633220">
                <a:moveTo>
                  <a:pt x="1107766" y="916060"/>
                </a:moveTo>
                <a:lnTo>
                  <a:pt x="1229889" y="778838"/>
                </a:lnTo>
                <a:lnTo>
                  <a:pt x="1227565" y="802463"/>
                </a:lnTo>
                <a:lnTo>
                  <a:pt x="1223830" y="825762"/>
                </a:lnTo>
                <a:lnTo>
                  <a:pt x="1214149" y="872936"/>
                </a:lnTo>
                <a:lnTo>
                  <a:pt x="1197390" y="920422"/>
                </a:lnTo>
                <a:lnTo>
                  <a:pt x="1175767" y="965732"/>
                </a:lnTo>
                <a:lnTo>
                  <a:pt x="1147744" y="1006770"/>
                </a:lnTo>
                <a:lnTo>
                  <a:pt x="1115584" y="1044816"/>
                </a:lnTo>
                <a:lnTo>
                  <a:pt x="1078701" y="1078618"/>
                </a:lnTo>
                <a:lnTo>
                  <a:pt x="1037458" y="1107767"/>
                </a:lnTo>
                <a:lnTo>
                  <a:pt x="991862" y="1132255"/>
                </a:lnTo>
                <a:lnTo>
                  <a:pt x="943084" y="1150769"/>
                </a:lnTo>
                <a:lnTo>
                  <a:pt x="899174" y="1161901"/>
                </a:lnTo>
                <a:lnTo>
                  <a:pt x="1078995" y="959849"/>
                </a:lnTo>
                <a:lnTo>
                  <a:pt x="1107766" y="916060"/>
                </a:lnTo>
                <a:close/>
              </a:path>
              <a:path w="1436369" h="1633220">
                <a:moveTo>
                  <a:pt x="1243250" y="60834"/>
                </a:moveTo>
                <a:lnTo>
                  <a:pt x="1297392" y="0"/>
                </a:lnTo>
                <a:lnTo>
                  <a:pt x="1298885" y="233"/>
                </a:lnTo>
                <a:lnTo>
                  <a:pt x="1300782" y="1921"/>
                </a:lnTo>
                <a:lnTo>
                  <a:pt x="1328710" y="37401"/>
                </a:lnTo>
                <a:lnTo>
                  <a:pt x="1354352" y="75450"/>
                </a:lnTo>
                <a:lnTo>
                  <a:pt x="1376640" y="115357"/>
                </a:lnTo>
                <a:lnTo>
                  <a:pt x="1395481" y="157226"/>
                </a:lnTo>
                <a:lnTo>
                  <a:pt x="1413237" y="207956"/>
                </a:lnTo>
                <a:lnTo>
                  <a:pt x="1425349" y="259297"/>
                </a:lnTo>
                <a:lnTo>
                  <a:pt x="1432987" y="311845"/>
                </a:lnTo>
                <a:lnTo>
                  <a:pt x="1436371" y="365351"/>
                </a:lnTo>
                <a:lnTo>
                  <a:pt x="1434774" y="418724"/>
                </a:lnTo>
                <a:lnTo>
                  <a:pt x="1428416" y="471715"/>
                </a:lnTo>
                <a:lnTo>
                  <a:pt x="1417188" y="522537"/>
                </a:lnTo>
                <a:lnTo>
                  <a:pt x="1401211" y="572964"/>
                </a:lnTo>
                <a:lnTo>
                  <a:pt x="1380036" y="621591"/>
                </a:lnTo>
                <a:lnTo>
                  <a:pt x="1353212" y="667014"/>
                </a:lnTo>
                <a:lnTo>
                  <a:pt x="1320289" y="707828"/>
                </a:lnTo>
                <a:lnTo>
                  <a:pt x="1282713" y="744318"/>
                </a:lnTo>
                <a:lnTo>
                  <a:pt x="1229889" y="778838"/>
                </a:lnTo>
                <a:lnTo>
                  <a:pt x="1107766" y="916060"/>
                </a:lnTo>
                <a:lnTo>
                  <a:pt x="1121203" y="889499"/>
                </a:lnTo>
                <a:lnTo>
                  <a:pt x="1131171" y="861107"/>
                </a:lnTo>
                <a:lnTo>
                  <a:pt x="1138533" y="831821"/>
                </a:lnTo>
                <a:lnTo>
                  <a:pt x="1144155" y="802580"/>
                </a:lnTo>
                <a:lnTo>
                  <a:pt x="1127230" y="802494"/>
                </a:lnTo>
                <a:lnTo>
                  <a:pt x="1260686" y="652539"/>
                </a:lnTo>
                <a:lnTo>
                  <a:pt x="1289327" y="614628"/>
                </a:lnTo>
                <a:lnTo>
                  <a:pt x="1311776" y="572210"/>
                </a:lnTo>
                <a:lnTo>
                  <a:pt x="1329284" y="527704"/>
                </a:lnTo>
                <a:lnTo>
                  <a:pt x="1341200" y="481839"/>
                </a:lnTo>
                <a:lnTo>
                  <a:pt x="1350200" y="433520"/>
                </a:lnTo>
                <a:lnTo>
                  <a:pt x="1353621" y="383829"/>
                </a:lnTo>
                <a:lnTo>
                  <a:pt x="1352151" y="333903"/>
                </a:lnTo>
                <a:lnTo>
                  <a:pt x="1346478" y="284879"/>
                </a:lnTo>
                <a:lnTo>
                  <a:pt x="1335392" y="236205"/>
                </a:lnTo>
                <a:lnTo>
                  <a:pt x="1320531" y="189864"/>
                </a:lnTo>
                <a:lnTo>
                  <a:pt x="1299736" y="144459"/>
                </a:lnTo>
                <a:lnTo>
                  <a:pt x="1274645" y="101971"/>
                </a:lnTo>
                <a:lnTo>
                  <a:pt x="1244996" y="62694"/>
                </a:lnTo>
                <a:lnTo>
                  <a:pt x="1243250" y="60834"/>
                </a:lnTo>
                <a:close/>
              </a:path>
              <a:path w="1436369" h="1633220">
                <a:moveTo>
                  <a:pt x="618453" y="1420018"/>
                </a:moveTo>
                <a:lnTo>
                  <a:pt x="840892" y="1170080"/>
                </a:lnTo>
                <a:lnTo>
                  <a:pt x="839123" y="1177798"/>
                </a:lnTo>
                <a:lnTo>
                  <a:pt x="830803" y="1198608"/>
                </a:lnTo>
                <a:lnTo>
                  <a:pt x="813240" y="1241266"/>
                </a:lnTo>
                <a:lnTo>
                  <a:pt x="789961" y="1280796"/>
                </a:lnTo>
                <a:lnTo>
                  <a:pt x="763322" y="1318369"/>
                </a:lnTo>
                <a:lnTo>
                  <a:pt x="731888" y="1351778"/>
                </a:lnTo>
                <a:lnTo>
                  <a:pt x="696120" y="1380507"/>
                </a:lnTo>
                <a:lnTo>
                  <a:pt x="657426" y="1404881"/>
                </a:lnTo>
                <a:lnTo>
                  <a:pt x="618453" y="1420018"/>
                </a:lnTo>
                <a:close/>
              </a:path>
              <a:path w="1436369" h="1633220">
                <a:moveTo>
                  <a:pt x="545247" y="820297"/>
                </a:moveTo>
                <a:lnTo>
                  <a:pt x="572092" y="797774"/>
                </a:lnTo>
                <a:lnTo>
                  <a:pt x="604317" y="782579"/>
                </a:lnTo>
                <a:lnTo>
                  <a:pt x="643067" y="773423"/>
                </a:lnTo>
                <a:lnTo>
                  <a:pt x="683186" y="774192"/>
                </a:lnTo>
                <a:lnTo>
                  <a:pt x="721100" y="783169"/>
                </a:lnTo>
                <a:lnTo>
                  <a:pt x="757029" y="802017"/>
                </a:lnTo>
                <a:lnTo>
                  <a:pt x="786897" y="827676"/>
                </a:lnTo>
                <a:lnTo>
                  <a:pt x="810673" y="858270"/>
                </a:lnTo>
                <a:lnTo>
                  <a:pt x="829314" y="892723"/>
                </a:lnTo>
                <a:lnTo>
                  <a:pt x="842828" y="929116"/>
                </a:lnTo>
                <a:lnTo>
                  <a:pt x="852715" y="967675"/>
                </a:lnTo>
                <a:lnTo>
                  <a:pt x="858469" y="1007057"/>
                </a:lnTo>
                <a:lnTo>
                  <a:pt x="859411" y="1046115"/>
                </a:lnTo>
                <a:lnTo>
                  <a:pt x="857707" y="1086235"/>
                </a:lnTo>
                <a:lnTo>
                  <a:pt x="908332" y="1075199"/>
                </a:lnTo>
                <a:lnTo>
                  <a:pt x="957150" y="1056641"/>
                </a:lnTo>
                <a:lnTo>
                  <a:pt x="1002405" y="1030625"/>
                </a:lnTo>
                <a:lnTo>
                  <a:pt x="1044238" y="998903"/>
                </a:lnTo>
                <a:lnTo>
                  <a:pt x="899174" y="1161901"/>
                </a:lnTo>
                <a:lnTo>
                  <a:pt x="892588" y="1163571"/>
                </a:lnTo>
                <a:lnTo>
                  <a:pt x="840892" y="1170080"/>
                </a:lnTo>
                <a:lnTo>
                  <a:pt x="618453" y="1420018"/>
                </a:lnTo>
                <a:lnTo>
                  <a:pt x="592774" y="1427859"/>
                </a:lnTo>
                <a:lnTo>
                  <a:pt x="558691" y="1433680"/>
                </a:lnTo>
                <a:lnTo>
                  <a:pt x="549672" y="1434263"/>
                </a:lnTo>
                <a:lnTo>
                  <a:pt x="699945" y="1265411"/>
                </a:lnTo>
                <a:lnTo>
                  <a:pt x="716843" y="1242603"/>
                </a:lnTo>
                <a:lnTo>
                  <a:pt x="731625" y="1218353"/>
                </a:lnTo>
                <a:lnTo>
                  <a:pt x="744179" y="1192785"/>
                </a:lnTo>
                <a:lnTo>
                  <a:pt x="754396" y="1166023"/>
                </a:lnTo>
                <a:lnTo>
                  <a:pt x="754067" y="1166392"/>
                </a:lnTo>
                <a:lnTo>
                  <a:pt x="752760" y="1165950"/>
                </a:lnTo>
                <a:lnTo>
                  <a:pt x="752436" y="1166315"/>
                </a:lnTo>
                <a:lnTo>
                  <a:pt x="710240" y="1156418"/>
                </a:lnTo>
                <a:lnTo>
                  <a:pt x="773377" y="1085475"/>
                </a:lnTo>
                <a:lnTo>
                  <a:pt x="774656" y="1074487"/>
                </a:lnTo>
                <a:lnTo>
                  <a:pt x="774840" y="1062818"/>
                </a:lnTo>
                <a:lnTo>
                  <a:pt x="775820" y="1052165"/>
                </a:lnTo>
                <a:lnTo>
                  <a:pt x="775692" y="1040848"/>
                </a:lnTo>
                <a:lnTo>
                  <a:pt x="772473" y="994797"/>
                </a:lnTo>
                <a:lnTo>
                  <a:pt x="761461" y="947951"/>
                </a:lnTo>
                <a:lnTo>
                  <a:pt x="742578" y="906128"/>
                </a:lnTo>
                <a:lnTo>
                  <a:pt x="711003" y="870926"/>
                </a:lnTo>
                <a:lnTo>
                  <a:pt x="669801" y="854181"/>
                </a:lnTo>
                <a:lnTo>
                  <a:pt x="648187" y="855545"/>
                </a:lnTo>
                <a:lnTo>
                  <a:pt x="625566" y="861859"/>
                </a:lnTo>
                <a:lnTo>
                  <a:pt x="607706" y="874286"/>
                </a:lnTo>
                <a:lnTo>
                  <a:pt x="515914" y="977426"/>
                </a:lnTo>
                <a:lnTo>
                  <a:pt x="508417" y="945733"/>
                </a:lnTo>
                <a:lnTo>
                  <a:pt x="506538" y="913459"/>
                </a:lnTo>
                <a:lnTo>
                  <a:pt x="511267" y="881402"/>
                </a:lnTo>
                <a:lnTo>
                  <a:pt x="523962" y="848033"/>
                </a:lnTo>
                <a:lnTo>
                  <a:pt x="545247" y="820297"/>
                </a:lnTo>
                <a:close/>
              </a:path>
              <a:path w="1436369" h="1633220">
                <a:moveTo>
                  <a:pt x="818586" y="421471"/>
                </a:moveTo>
                <a:lnTo>
                  <a:pt x="840547" y="396795"/>
                </a:lnTo>
                <a:lnTo>
                  <a:pt x="870053" y="377013"/>
                </a:lnTo>
                <a:lnTo>
                  <a:pt x="903528" y="366144"/>
                </a:lnTo>
                <a:lnTo>
                  <a:pt x="938814" y="362791"/>
                </a:lnTo>
                <a:lnTo>
                  <a:pt x="973752" y="365560"/>
                </a:lnTo>
                <a:lnTo>
                  <a:pt x="1023385" y="380473"/>
                </a:lnTo>
                <a:lnTo>
                  <a:pt x="1068700" y="405968"/>
                </a:lnTo>
                <a:lnTo>
                  <a:pt x="1108635" y="439418"/>
                </a:lnTo>
                <a:lnTo>
                  <a:pt x="1144024" y="479886"/>
                </a:lnTo>
                <a:lnTo>
                  <a:pt x="1172856" y="523902"/>
                </a:lnTo>
                <a:lnTo>
                  <a:pt x="1195017" y="569683"/>
                </a:lnTo>
                <a:lnTo>
                  <a:pt x="1214383" y="626244"/>
                </a:lnTo>
                <a:lnTo>
                  <a:pt x="1226505" y="685216"/>
                </a:lnTo>
                <a:lnTo>
                  <a:pt x="1260686" y="652539"/>
                </a:lnTo>
                <a:lnTo>
                  <a:pt x="1127230" y="802494"/>
                </a:lnTo>
                <a:lnTo>
                  <a:pt x="1105228" y="802383"/>
                </a:lnTo>
                <a:lnTo>
                  <a:pt x="1078965" y="797508"/>
                </a:lnTo>
                <a:lnTo>
                  <a:pt x="1147410" y="720601"/>
                </a:lnTo>
                <a:lnTo>
                  <a:pt x="1146142" y="712473"/>
                </a:lnTo>
                <a:lnTo>
                  <a:pt x="1132858" y="641436"/>
                </a:lnTo>
                <a:lnTo>
                  <a:pt x="1116777" y="594556"/>
                </a:lnTo>
                <a:lnTo>
                  <a:pt x="1092578" y="549154"/>
                </a:lnTo>
                <a:lnTo>
                  <a:pt x="1062984" y="509816"/>
                </a:lnTo>
                <a:lnTo>
                  <a:pt x="1025972" y="476902"/>
                </a:lnTo>
                <a:lnTo>
                  <a:pt x="976460" y="452302"/>
                </a:lnTo>
                <a:lnTo>
                  <a:pt x="948973" y="446891"/>
                </a:lnTo>
                <a:lnTo>
                  <a:pt x="920952" y="447812"/>
                </a:lnTo>
                <a:lnTo>
                  <a:pt x="895144" y="457707"/>
                </a:lnTo>
                <a:lnTo>
                  <a:pt x="794151" y="571186"/>
                </a:lnTo>
                <a:lnTo>
                  <a:pt x="788610" y="552579"/>
                </a:lnTo>
                <a:lnTo>
                  <a:pt x="786182" y="513280"/>
                </a:lnTo>
                <a:lnTo>
                  <a:pt x="791175" y="480925"/>
                </a:lnTo>
                <a:lnTo>
                  <a:pt x="801895" y="449777"/>
                </a:lnTo>
                <a:lnTo>
                  <a:pt x="818586" y="421471"/>
                </a:lnTo>
                <a:close/>
              </a:path>
              <a:path w="1436369" h="1633220">
                <a:moveTo>
                  <a:pt x="296948" y="1141319"/>
                </a:moveTo>
                <a:lnTo>
                  <a:pt x="323696" y="1116995"/>
                </a:lnTo>
                <a:lnTo>
                  <a:pt x="355766" y="1100063"/>
                </a:lnTo>
                <a:lnTo>
                  <a:pt x="390952" y="1091092"/>
                </a:lnTo>
                <a:lnTo>
                  <a:pt x="432302" y="1092388"/>
                </a:lnTo>
                <a:lnTo>
                  <a:pt x="470361" y="1105022"/>
                </a:lnTo>
                <a:lnTo>
                  <a:pt x="504043" y="1128306"/>
                </a:lnTo>
                <a:lnTo>
                  <a:pt x="530363" y="1159861"/>
                </a:lnTo>
                <a:lnTo>
                  <a:pt x="551617" y="1204752"/>
                </a:lnTo>
                <a:lnTo>
                  <a:pt x="561738" y="1252599"/>
                </a:lnTo>
                <a:lnTo>
                  <a:pt x="562097" y="1301863"/>
                </a:lnTo>
                <a:lnTo>
                  <a:pt x="554064" y="1351005"/>
                </a:lnTo>
                <a:lnTo>
                  <a:pt x="567585" y="1349185"/>
                </a:lnTo>
                <a:lnTo>
                  <a:pt x="605331" y="1337337"/>
                </a:lnTo>
                <a:lnTo>
                  <a:pt x="657378" y="1307510"/>
                </a:lnTo>
                <a:lnTo>
                  <a:pt x="680017" y="1287804"/>
                </a:lnTo>
                <a:lnTo>
                  <a:pt x="549672" y="1434263"/>
                </a:lnTo>
                <a:lnTo>
                  <a:pt x="524418" y="1435894"/>
                </a:lnTo>
                <a:lnTo>
                  <a:pt x="388445" y="1588677"/>
                </a:lnTo>
                <a:lnTo>
                  <a:pt x="366047" y="1602382"/>
                </a:lnTo>
                <a:lnTo>
                  <a:pt x="317725" y="1622293"/>
                </a:lnTo>
                <a:lnTo>
                  <a:pt x="265780" y="1632903"/>
                </a:lnTo>
                <a:lnTo>
                  <a:pt x="257241" y="1632946"/>
                </a:lnTo>
                <a:lnTo>
                  <a:pt x="410199" y="1461077"/>
                </a:lnTo>
                <a:lnTo>
                  <a:pt x="437481" y="1422782"/>
                </a:lnTo>
                <a:lnTo>
                  <a:pt x="418060" y="1415949"/>
                </a:lnTo>
                <a:lnTo>
                  <a:pt x="410699" y="1412758"/>
                </a:lnTo>
                <a:lnTo>
                  <a:pt x="470096" y="1346018"/>
                </a:lnTo>
                <a:lnTo>
                  <a:pt x="475466" y="1320882"/>
                </a:lnTo>
                <a:lnTo>
                  <a:pt x="478003" y="1295107"/>
                </a:lnTo>
                <a:lnTo>
                  <a:pt x="478457" y="1269763"/>
                </a:lnTo>
                <a:lnTo>
                  <a:pt x="475677" y="1244232"/>
                </a:lnTo>
                <a:lnTo>
                  <a:pt x="459926" y="1200801"/>
                </a:lnTo>
                <a:lnTo>
                  <a:pt x="422384" y="1174213"/>
                </a:lnTo>
                <a:lnTo>
                  <a:pt x="410070" y="1172767"/>
                </a:lnTo>
                <a:lnTo>
                  <a:pt x="397442" y="1173584"/>
                </a:lnTo>
                <a:lnTo>
                  <a:pt x="384742" y="1176393"/>
                </a:lnTo>
                <a:lnTo>
                  <a:pt x="373157" y="1181768"/>
                </a:lnTo>
                <a:lnTo>
                  <a:pt x="365461" y="1188506"/>
                </a:lnTo>
                <a:lnTo>
                  <a:pt x="283162" y="1280979"/>
                </a:lnTo>
                <a:lnTo>
                  <a:pt x="278051" y="1269529"/>
                </a:lnTo>
                <a:lnTo>
                  <a:pt x="269954" y="1221318"/>
                </a:lnTo>
                <a:lnTo>
                  <a:pt x="278674" y="1173314"/>
                </a:lnTo>
                <a:lnTo>
                  <a:pt x="296948" y="1141319"/>
                </a:lnTo>
                <a:close/>
              </a:path>
              <a:path w="1436369" h="1633220">
                <a:moveTo>
                  <a:pt x="388445" y="1588677"/>
                </a:moveTo>
                <a:lnTo>
                  <a:pt x="524418" y="1435894"/>
                </a:lnTo>
                <a:lnTo>
                  <a:pt x="520486" y="1442223"/>
                </a:lnTo>
                <a:lnTo>
                  <a:pt x="517509" y="1449388"/>
                </a:lnTo>
                <a:lnTo>
                  <a:pt x="485482" y="1500657"/>
                </a:lnTo>
                <a:lnTo>
                  <a:pt x="450307" y="1540181"/>
                </a:lnTo>
                <a:lnTo>
                  <a:pt x="410843" y="1574973"/>
                </a:lnTo>
                <a:lnTo>
                  <a:pt x="388445" y="1588677"/>
                </a:lnTo>
                <a:close/>
              </a:path>
              <a:path w="1436369" h="1633220">
                <a:moveTo>
                  <a:pt x="794151" y="571186"/>
                </a:moveTo>
                <a:lnTo>
                  <a:pt x="878372" y="476553"/>
                </a:lnTo>
                <a:lnTo>
                  <a:pt x="868957" y="500505"/>
                </a:lnTo>
                <a:lnTo>
                  <a:pt x="868066" y="528249"/>
                </a:lnTo>
                <a:lnTo>
                  <a:pt x="882424" y="573246"/>
                </a:lnTo>
                <a:lnTo>
                  <a:pt x="912969" y="611516"/>
                </a:lnTo>
                <a:lnTo>
                  <a:pt x="950516" y="641919"/>
                </a:lnTo>
                <a:lnTo>
                  <a:pt x="990620" y="667538"/>
                </a:lnTo>
                <a:lnTo>
                  <a:pt x="1037603" y="694979"/>
                </a:lnTo>
                <a:lnTo>
                  <a:pt x="1085956" y="715150"/>
                </a:lnTo>
                <a:lnTo>
                  <a:pt x="1132563" y="722001"/>
                </a:lnTo>
                <a:lnTo>
                  <a:pt x="1147410" y="720601"/>
                </a:lnTo>
                <a:lnTo>
                  <a:pt x="1078965" y="797508"/>
                </a:lnTo>
                <a:lnTo>
                  <a:pt x="1029808" y="782061"/>
                </a:lnTo>
                <a:lnTo>
                  <a:pt x="994133" y="764837"/>
                </a:lnTo>
                <a:lnTo>
                  <a:pt x="952923" y="740461"/>
                </a:lnTo>
                <a:lnTo>
                  <a:pt x="911530" y="712469"/>
                </a:lnTo>
                <a:lnTo>
                  <a:pt x="876708" y="686646"/>
                </a:lnTo>
                <a:lnTo>
                  <a:pt x="843098" y="655640"/>
                </a:lnTo>
                <a:lnTo>
                  <a:pt x="818249" y="624342"/>
                </a:lnTo>
                <a:lnTo>
                  <a:pt x="799692" y="589794"/>
                </a:lnTo>
                <a:lnTo>
                  <a:pt x="794151" y="571186"/>
                </a:lnTo>
                <a:close/>
              </a:path>
              <a:path w="1436369" h="1633220">
                <a:moveTo>
                  <a:pt x="515914" y="977426"/>
                </a:moveTo>
                <a:lnTo>
                  <a:pt x="607706" y="874286"/>
                </a:lnTo>
                <a:lnTo>
                  <a:pt x="595195" y="890254"/>
                </a:lnTo>
                <a:lnTo>
                  <a:pt x="589462" y="910067"/>
                </a:lnTo>
                <a:lnTo>
                  <a:pt x="605453" y="979973"/>
                </a:lnTo>
                <a:lnTo>
                  <a:pt x="635042" y="1019318"/>
                </a:lnTo>
                <a:lnTo>
                  <a:pt x="675248" y="1050554"/>
                </a:lnTo>
                <a:lnTo>
                  <a:pt x="720611" y="1072173"/>
                </a:lnTo>
                <a:lnTo>
                  <a:pt x="760126" y="1083172"/>
                </a:lnTo>
                <a:lnTo>
                  <a:pt x="773377" y="1085475"/>
                </a:lnTo>
                <a:lnTo>
                  <a:pt x="710240" y="1156418"/>
                </a:lnTo>
                <a:lnTo>
                  <a:pt x="660904" y="1137352"/>
                </a:lnTo>
                <a:lnTo>
                  <a:pt x="620333" y="1114167"/>
                </a:lnTo>
                <a:lnTo>
                  <a:pt x="582815" y="1083732"/>
                </a:lnTo>
                <a:lnTo>
                  <a:pt x="551599" y="1048127"/>
                </a:lnTo>
                <a:lnTo>
                  <a:pt x="527087" y="1006898"/>
                </a:lnTo>
                <a:lnTo>
                  <a:pt x="515914" y="977426"/>
                </a:lnTo>
                <a:close/>
              </a:path>
              <a:path w="1436369" h="1633220">
                <a:moveTo>
                  <a:pt x="485" y="1474433"/>
                </a:moveTo>
                <a:lnTo>
                  <a:pt x="76630" y="1450004"/>
                </a:lnTo>
                <a:lnTo>
                  <a:pt x="77812" y="1450586"/>
                </a:lnTo>
                <a:lnTo>
                  <a:pt x="79199" y="1452848"/>
                </a:lnTo>
                <a:lnTo>
                  <a:pt x="92981" y="1479390"/>
                </a:lnTo>
                <a:lnTo>
                  <a:pt x="111765" y="1502220"/>
                </a:lnTo>
                <a:lnTo>
                  <a:pt x="134320" y="1520814"/>
                </a:lnTo>
                <a:lnTo>
                  <a:pt x="160363" y="1535488"/>
                </a:lnTo>
                <a:lnTo>
                  <a:pt x="206874" y="1550087"/>
                </a:lnTo>
                <a:lnTo>
                  <a:pt x="252059" y="1550894"/>
                </a:lnTo>
                <a:lnTo>
                  <a:pt x="296495" y="1541081"/>
                </a:lnTo>
                <a:lnTo>
                  <a:pt x="338860" y="1522133"/>
                </a:lnTo>
                <a:lnTo>
                  <a:pt x="376886" y="1494689"/>
                </a:lnTo>
                <a:lnTo>
                  <a:pt x="410199" y="1461077"/>
                </a:lnTo>
                <a:lnTo>
                  <a:pt x="257241" y="1632946"/>
                </a:lnTo>
                <a:lnTo>
                  <a:pt x="217962" y="1633143"/>
                </a:lnTo>
                <a:lnTo>
                  <a:pt x="171879" y="1625705"/>
                </a:lnTo>
                <a:lnTo>
                  <a:pt x="126926" y="1609355"/>
                </a:lnTo>
                <a:lnTo>
                  <a:pt x="87243" y="1587082"/>
                </a:lnTo>
                <a:lnTo>
                  <a:pt x="51280" y="1556811"/>
                </a:lnTo>
                <a:lnTo>
                  <a:pt x="22227" y="1520684"/>
                </a:lnTo>
                <a:lnTo>
                  <a:pt x="431" y="1478315"/>
                </a:lnTo>
                <a:lnTo>
                  <a:pt x="0" y="1476889"/>
                </a:lnTo>
                <a:lnTo>
                  <a:pt x="485" y="1474433"/>
                </a:lnTo>
                <a:close/>
              </a:path>
              <a:path w="1436369" h="1633220">
                <a:moveTo>
                  <a:pt x="283162" y="1280979"/>
                </a:moveTo>
                <a:lnTo>
                  <a:pt x="365461" y="1188506"/>
                </a:lnTo>
                <a:lnTo>
                  <a:pt x="359893" y="1196672"/>
                </a:lnTo>
                <a:lnTo>
                  <a:pt x="356602" y="1206101"/>
                </a:lnTo>
                <a:lnTo>
                  <a:pt x="364190" y="1260615"/>
                </a:lnTo>
                <a:lnTo>
                  <a:pt x="388002" y="1298809"/>
                </a:lnTo>
                <a:lnTo>
                  <a:pt x="425931" y="1328782"/>
                </a:lnTo>
                <a:lnTo>
                  <a:pt x="470096" y="1346018"/>
                </a:lnTo>
                <a:lnTo>
                  <a:pt x="410699" y="1412758"/>
                </a:lnTo>
                <a:lnTo>
                  <a:pt x="364266" y="1386609"/>
                </a:lnTo>
                <a:lnTo>
                  <a:pt x="328345" y="1354380"/>
                </a:lnTo>
                <a:lnTo>
                  <a:pt x="297928" y="1314055"/>
                </a:lnTo>
                <a:lnTo>
                  <a:pt x="283162" y="1280979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Ở lại với chiến khu (trang 13) - Tiếng Việt 3 tập 2">
            <a:extLst>
              <a:ext uri="{FF2B5EF4-FFF2-40B4-BE49-F238E27FC236}">
                <a16:creationId xmlns:a16="http://schemas.microsoft.com/office/drawing/2014/main" id="{C903E225-C07D-43CB-A3A2-9447D7B9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47" y="3511406"/>
            <a:ext cx="12705575" cy="65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496" y="982001"/>
            <a:ext cx="16060705" cy="609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583" y="8078360"/>
            <a:ext cx="1864360" cy="1617980"/>
          </a:xfrm>
          <a:custGeom>
            <a:avLst/>
            <a:gdLst/>
            <a:ahLst/>
            <a:cxnLst/>
            <a:rect l="l" t="t" r="r" b="b"/>
            <a:pathLst>
              <a:path w="1864360" h="1617979">
                <a:moveTo>
                  <a:pt x="824094" y="1254742"/>
                </a:moveTo>
                <a:lnTo>
                  <a:pt x="977769" y="1388731"/>
                </a:lnTo>
                <a:lnTo>
                  <a:pt x="950541" y="1386896"/>
                </a:lnTo>
                <a:lnTo>
                  <a:pt x="923556" y="1383587"/>
                </a:lnTo>
                <a:lnTo>
                  <a:pt x="870468" y="1372683"/>
                </a:lnTo>
                <a:lnTo>
                  <a:pt x="823951" y="1357399"/>
                </a:lnTo>
                <a:lnTo>
                  <a:pt x="778881" y="1338321"/>
                </a:lnTo>
                <a:lnTo>
                  <a:pt x="737219" y="1313791"/>
                </a:lnTo>
                <a:lnTo>
                  <a:pt x="698426" y="1285021"/>
                </a:lnTo>
                <a:lnTo>
                  <a:pt x="661959" y="1253226"/>
                </a:lnTo>
                <a:lnTo>
                  <a:pt x="629783" y="1216747"/>
                </a:lnTo>
                <a:lnTo>
                  <a:pt x="602192" y="1175840"/>
                </a:lnTo>
                <a:lnTo>
                  <a:pt x="578888" y="1135302"/>
                </a:lnTo>
                <a:lnTo>
                  <a:pt x="560955" y="1091022"/>
                </a:lnTo>
                <a:lnTo>
                  <a:pt x="546228" y="1046167"/>
                </a:lnTo>
                <a:lnTo>
                  <a:pt x="540585" y="1021027"/>
                </a:lnTo>
                <a:lnTo>
                  <a:pt x="738229" y="1193355"/>
                </a:lnTo>
                <a:lnTo>
                  <a:pt x="777316" y="1225750"/>
                </a:lnTo>
                <a:lnTo>
                  <a:pt x="820190" y="1253023"/>
                </a:lnTo>
                <a:lnTo>
                  <a:pt x="824094" y="1254742"/>
                </a:lnTo>
                <a:close/>
              </a:path>
              <a:path w="1864360" h="1617979">
                <a:moveTo>
                  <a:pt x="1795399" y="1392264"/>
                </a:moveTo>
                <a:lnTo>
                  <a:pt x="1863875" y="1451969"/>
                </a:lnTo>
                <a:lnTo>
                  <a:pt x="1863742" y="1453538"/>
                </a:lnTo>
                <a:lnTo>
                  <a:pt x="1861203" y="1456379"/>
                </a:lnTo>
                <a:lnTo>
                  <a:pt x="1821078" y="1488792"/>
                </a:lnTo>
                <a:lnTo>
                  <a:pt x="1777985" y="1518617"/>
                </a:lnTo>
                <a:lnTo>
                  <a:pt x="1732641" y="1544795"/>
                </a:lnTo>
                <a:lnTo>
                  <a:pt x="1684927" y="1567220"/>
                </a:lnTo>
                <a:lnTo>
                  <a:pt x="1636023" y="1585239"/>
                </a:lnTo>
                <a:lnTo>
                  <a:pt x="1586122" y="1599018"/>
                </a:lnTo>
                <a:lnTo>
                  <a:pt x="1535400" y="1608712"/>
                </a:lnTo>
                <a:lnTo>
                  <a:pt x="1483202" y="1615434"/>
                </a:lnTo>
                <a:lnTo>
                  <a:pt x="1431376" y="1617425"/>
                </a:lnTo>
                <a:lnTo>
                  <a:pt x="1379264" y="1615797"/>
                </a:lnTo>
                <a:lnTo>
                  <a:pt x="1327881" y="1609750"/>
                </a:lnTo>
                <a:lnTo>
                  <a:pt x="1278127" y="1600068"/>
                </a:lnTo>
                <a:lnTo>
                  <a:pt x="1229016" y="1585891"/>
                </a:lnTo>
                <a:lnTo>
                  <a:pt x="1180950" y="1567572"/>
                </a:lnTo>
                <a:lnTo>
                  <a:pt x="1135168" y="1544503"/>
                </a:lnTo>
                <a:lnTo>
                  <a:pt x="1092072" y="1517037"/>
                </a:lnTo>
                <a:lnTo>
                  <a:pt x="1052064" y="1485524"/>
                </a:lnTo>
                <a:lnTo>
                  <a:pt x="1017218" y="1448402"/>
                </a:lnTo>
                <a:lnTo>
                  <a:pt x="986250" y="1404551"/>
                </a:lnTo>
                <a:lnTo>
                  <a:pt x="977769" y="1388731"/>
                </a:lnTo>
                <a:lnTo>
                  <a:pt x="824094" y="1254742"/>
                </a:lnTo>
                <a:lnTo>
                  <a:pt x="851420" y="1266773"/>
                </a:lnTo>
                <a:lnTo>
                  <a:pt x="883518" y="1277910"/>
                </a:lnTo>
                <a:lnTo>
                  <a:pt x="916377" y="1286340"/>
                </a:lnTo>
                <a:lnTo>
                  <a:pt x="949889" y="1291970"/>
                </a:lnTo>
                <a:lnTo>
                  <a:pt x="950125" y="1273641"/>
                </a:lnTo>
                <a:lnTo>
                  <a:pt x="1120812" y="1422465"/>
                </a:lnTo>
                <a:lnTo>
                  <a:pt x="1164563" y="1453871"/>
                </a:lnTo>
                <a:lnTo>
                  <a:pt x="1212682" y="1478977"/>
                </a:lnTo>
                <a:lnTo>
                  <a:pt x="1263501" y="1498013"/>
                </a:lnTo>
                <a:lnTo>
                  <a:pt x="1315353" y="1511208"/>
                </a:lnTo>
                <a:lnTo>
                  <a:pt x="1365292" y="1519366"/>
                </a:lnTo>
                <a:lnTo>
                  <a:pt x="1416741" y="1522102"/>
                </a:lnTo>
                <a:lnTo>
                  <a:pt x="1466953" y="1522073"/>
                </a:lnTo>
                <a:lnTo>
                  <a:pt x="1518187" y="1516196"/>
                </a:lnTo>
                <a:lnTo>
                  <a:pt x="1567697" y="1507130"/>
                </a:lnTo>
                <a:lnTo>
                  <a:pt x="1616907" y="1492748"/>
                </a:lnTo>
                <a:lnTo>
                  <a:pt x="1663904" y="1474752"/>
                </a:lnTo>
                <a:lnTo>
                  <a:pt x="1709280" y="1451973"/>
                </a:lnTo>
                <a:lnTo>
                  <a:pt x="1751955" y="1425153"/>
                </a:lnTo>
                <a:lnTo>
                  <a:pt x="1792521" y="1393125"/>
                </a:lnTo>
                <a:lnTo>
                  <a:pt x="1793550" y="1392338"/>
                </a:lnTo>
                <a:lnTo>
                  <a:pt x="1795399" y="1392264"/>
                </a:lnTo>
                <a:close/>
              </a:path>
              <a:path w="1864360" h="1617979">
                <a:moveTo>
                  <a:pt x="244236" y="703665"/>
                </a:moveTo>
                <a:lnTo>
                  <a:pt x="530255" y="953047"/>
                </a:lnTo>
                <a:lnTo>
                  <a:pt x="513367" y="948432"/>
                </a:lnTo>
                <a:lnTo>
                  <a:pt x="505704" y="945121"/>
                </a:lnTo>
                <a:lnTo>
                  <a:pt x="497167" y="942732"/>
                </a:lnTo>
                <a:lnTo>
                  <a:pt x="449164" y="922782"/>
                </a:lnTo>
                <a:lnTo>
                  <a:pt x="404084" y="896957"/>
                </a:lnTo>
                <a:lnTo>
                  <a:pt x="361685" y="866728"/>
                </a:lnTo>
                <a:lnTo>
                  <a:pt x="323393" y="831656"/>
                </a:lnTo>
                <a:lnTo>
                  <a:pt x="289798" y="792255"/>
                </a:lnTo>
                <a:lnTo>
                  <a:pt x="262327" y="748083"/>
                </a:lnTo>
                <a:lnTo>
                  <a:pt x="246756" y="712603"/>
                </a:lnTo>
                <a:lnTo>
                  <a:pt x="244236" y="703665"/>
                </a:lnTo>
                <a:close/>
              </a:path>
              <a:path w="1864360" h="1617979">
                <a:moveTo>
                  <a:pt x="926859" y="609704"/>
                </a:moveTo>
                <a:lnTo>
                  <a:pt x="952271" y="640285"/>
                </a:lnTo>
                <a:lnTo>
                  <a:pt x="970221" y="676156"/>
                </a:lnTo>
                <a:lnTo>
                  <a:pt x="980511" y="720512"/>
                </a:lnTo>
                <a:lnTo>
                  <a:pt x="980245" y="765774"/>
                </a:lnTo>
                <a:lnTo>
                  <a:pt x="969323" y="810169"/>
                </a:lnTo>
                <a:lnTo>
                  <a:pt x="948478" y="850967"/>
                </a:lnTo>
                <a:lnTo>
                  <a:pt x="919854" y="884983"/>
                </a:lnTo>
                <a:lnTo>
                  <a:pt x="885464" y="912287"/>
                </a:lnTo>
                <a:lnTo>
                  <a:pt x="845701" y="934905"/>
                </a:lnTo>
                <a:lnTo>
                  <a:pt x="804296" y="951038"/>
                </a:lnTo>
                <a:lnTo>
                  <a:pt x="760289" y="963216"/>
                </a:lnTo>
                <a:lnTo>
                  <a:pt x="715916" y="970020"/>
                </a:lnTo>
                <a:lnTo>
                  <a:pt x="670688" y="972710"/>
                </a:lnTo>
                <a:lnTo>
                  <a:pt x="625788" y="970630"/>
                </a:lnTo>
                <a:lnTo>
                  <a:pt x="636147" y="1020101"/>
                </a:lnTo>
                <a:lnTo>
                  <a:pt x="652723" y="1068253"/>
                </a:lnTo>
                <a:lnTo>
                  <a:pt x="675697" y="1113558"/>
                </a:lnTo>
                <a:lnTo>
                  <a:pt x="704417" y="1155449"/>
                </a:lnTo>
                <a:lnTo>
                  <a:pt x="738229" y="1193355"/>
                </a:lnTo>
                <a:lnTo>
                  <a:pt x="540585" y="1021027"/>
                </a:lnTo>
                <a:lnTo>
                  <a:pt x="535882" y="1000077"/>
                </a:lnTo>
                <a:lnTo>
                  <a:pt x="530255" y="953047"/>
                </a:lnTo>
                <a:lnTo>
                  <a:pt x="244236" y="703665"/>
                </a:lnTo>
                <a:lnTo>
                  <a:pt x="236044" y="674619"/>
                </a:lnTo>
                <a:lnTo>
                  <a:pt x="228857" y="636338"/>
                </a:lnTo>
                <a:lnTo>
                  <a:pt x="228178" y="625636"/>
                </a:lnTo>
                <a:lnTo>
                  <a:pt x="421251" y="793977"/>
                </a:lnTo>
                <a:lnTo>
                  <a:pt x="447044" y="813097"/>
                </a:lnTo>
                <a:lnTo>
                  <a:pt x="475059" y="829099"/>
                </a:lnTo>
                <a:lnTo>
                  <a:pt x="503486" y="843774"/>
                </a:lnTo>
                <a:lnTo>
                  <a:pt x="533851" y="855086"/>
                </a:lnTo>
                <a:lnTo>
                  <a:pt x="534265" y="853761"/>
                </a:lnTo>
                <a:lnTo>
                  <a:pt x="534639" y="852403"/>
                </a:lnTo>
                <a:lnTo>
                  <a:pt x="534222" y="852040"/>
                </a:lnTo>
                <a:lnTo>
                  <a:pt x="544831" y="805686"/>
                </a:lnTo>
                <a:lnTo>
                  <a:pt x="545281" y="804393"/>
                </a:lnTo>
                <a:lnTo>
                  <a:pt x="626007" y="874779"/>
                </a:lnTo>
                <a:lnTo>
                  <a:pt x="638745" y="875775"/>
                </a:lnTo>
                <a:lnTo>
                  <a:pt x="651295" y="876608"/>
                </a:lnTo>
                <a:lnTo>
                  <a:pt x="664483" y="876312"/>
                </a:lnTo>
                <a:lnTo>
                  <a:pt x="676632" y="876795"/>
                </a:lnTo>
                <a:lnTo>
                  <a:pt x="729197" y="872079"/>
                </a:lnTo>
                <a:lnTo>
                  <a:pt x="782022" y="859164"/>
                </a:lnTo>
                <a:lnTo>
                  <a:pt x="830519" y="835736"/>
                </a:lnTo>
                <a:lnTo>
                  <a:pt x="869265" y="800435"/>
                </a:lnTo>
                <a:lnTo>
                  <a:pt x="888282" y="752988"/>
                </a:lnTo>
                <a:lnTo>
                  <a:pt x="887670" y="727181"/>
                </a:lnTo>
                <a:lnTo>
                  <a:pt x="879994" y="701953"/>
                </a:lnTo>
                <a:lnTo>
                  <a:pt x="866115" y="681427"/>
                </a:lnTo>
                <a:lnTo>
                  <a:pt x="748301" y="578705"/>
                </a:lnTo>
                <a:lnTo>
                  <a:pt x="784281" y="569637"/>
                </a:lnTo>
                <a:lnTo>
                  <a:pt x="820479" y="567499"/>
                </a:lnTo>
                <a:lnTo>
                  <a:pt x="857784" y="571381"/>
                </a:lnTo>
                <a:lnTo>
                  <a:pt x="894601" y="586633"/>
                </a:lnTo>
                <a:lnTo>
                  <a:pt x="926859" y="609704"/>
                </a:lnTo>
                <a:close/>
              </a:path>
              <a:path w="1864360" h="1617979">
                <a:moveTo>
                  <a:pt x="1382036" y="913903"/>
                </a:moveTo>
                <a:lnTo>
                  <a:pt x="1410221" y="938479"/>
                </a:lnTo>
                <a:lnTo>
                  <a:pt x="1432057" y="972682"/>
                </a:lnTo>
                <a:lnTo>
                  <a:pt x="1445456" y="1009639"/>
                </a:lnTo>
                <a:lnTo>
                  <a:pt x="1449248" y="1050014"/>
                </a:lnTo>
                <a:lnTo>
                  <a:pt x="1446437" y="1089687"/>
                </a:lnTo>
                <a:lnTo>
                  <a:pt x="1432129" y="1139555"/>
                </a:lnTo>
                <a:lnTo>
                  <a:pt x="1410119" y="1184393"/>
                </a:lnTo>
                <a:lnTo>
                  <a:pt x="1379413" y="1226703"/>
                </a:lnTo>
                <a:lnTo>
                  <a:pt x="1344023" y="1263244"/>
                </a:lnTo>
                <a:lnTo>
                  <a:pt x="1303790" y="1295563"/>
                </a:lnTo>
                <a:lnTo>
                  <a:pt x="1260222" y="1323288"/>
                </a:lnTo>
                <a:lnTo>
                  <a:pt x="1214828" y="1346052"/>
                </a:lnTo>
                <a:lnTo>
                  <a:pt x="1150534" y="1369187"/>
                </a:lnTo>
                <a:lnTo>
                  <a:pt x="1083932" y="1383569"/>
                </a:lnTo>
                <a:lnTo>
                  <a:pt x="1120812" y="1422465"/>
                </a:lnTo>
                <a:lnTo>
                  <a:pt x="950125" y="1273641"/>
                </a:lnTo>
                <a:lnTo>
                  <a:pt x="950467" y="1246981"/>
                </a:lnTo>
                <a:lnTo>
                  <a:pt x="955806" y="1217936"/>
                </a:lnTo>
                <a:lnTo>
                  <a:pt x="1043217" y="1294151"/>
                </a:lnTo>
                <a:lnTo>
                  <a:pt x="1051852" y="1293254"/>
                </a:lnTo>
                <a:lnTo>
                  <a:pt x="1060394" y="1292278"/>
                </a:lnTo>
                <a:lnTo>
                  <a:pt x="1068841" y="1291218"/>
                </a:lnTo>
                <a:lnTo>
                  <a:pt x="1078022" y="1289113"/>
                </a:lnTo>
                <a:lnTo>
                  <a:pt x="1123251" y="1279686"/>
                </a:lnTo>
                <a:lnTo>
                  <a:pt x="1169084" y="1264044"/>
                </a:lnTo>
                <a:lnTo>
                  <a:pt x="1213053" y="1243408"/>
                </a:lnTo>
                <a:lnTo>
                  <a:pt x="1253526" y="1218038"/>
                </a:lnTo>
                <a:lnTo>
                  <a:pt x="1289705" y="1187239"/>
                </a:lnTo>
                <a:lnTo>
                  <a:pt x="1319958" y="1151274"/>
                </a:lnTo>
                <a:lnTo>
                  <a:pt x="1347613" y="1094510"/>
                </a:lnTo>
                <a:lnTo>
                  <a:pt x="1353831" y="1062862"/>
                </a:lnTo>
                <a:lnTo>
                  <a:pt x="1352371" y="1031260"/>
                </a:lnTo>
                <a:lnTo>
                  <a:pt x="1340605" y="1002467"/>
                </a:lnTo>
                <a:lnTo>
                  <a:pt x="1319913" y="982740"/>
                </a:lnTo>
                <a:lnTo>
                  <a:pt x="1212398" y="888997"/>
                </a:lnTo>
                <a:lnTo>
                  <a:pt x="1232219" y="882689"/>
                </a:lnTo>
                <a:lnTo>
                  <a:pt x="1277591" y="878441"/>
                </a:lnTo>
                <a:lnTo>
                  <a:pt x="1314401" y="883577"/>
                </a:lnTo>
                <a:lnTo>
                  <a:pt x="1349517" y="895660"/>
                </a:lnTo>
                <a:lnTo>
                  <a:pt x="1382036" y="913903"/>
                </a:lnTo>
                <a:close/>
              </a:path>
              <a:path w="1864360" h="1617979">
                <a:moveTo>
                  <a:pt x="559683" y="333369"/>
                </a:moveTo>
                <a:lnTo>
                  <a:pt x="587857" y="362990"/>
                </a:lnTo>
                <a:lnTo>
                  <a:pt x="607661" y="398791"/>
                </a:lnTo>
                <a:lnTo>
                  <a:pt x="617482" y="439368"/>
                </a:lnTo>
                <a:lnTo>
                  <a:pt x="615908" y="486860"/>
                </a:lnTo>
                <a:lnTo>
                  <a:pt x="601903" y="530251"/>
                </a:lnTo>
                <a:lnTo>
                  <a:pt x="576122" y="568431"/>
                </a:lnTo>
                <a:lnTo>
                  <a:pt x="540058" y="599330"/>
                </a:lnTo>
                <a:lnTo>
                  <a:pt x="499982" y="619991"/>
                </a:lnTo>
                <a:lnTo>
                  <a:pt x="456937" y="633008"/>
                </a:lnTo>
                <a:lnTo>
                  <a:pt x="412658" y="638210"/>
                </a:lnTo>
                <a:lnTo>
                  <a:pt x="368046" y="636381"/>
                </a:lnTo>
                <a:lnTo>
                  <a:pt x="322331" y="630221"/>
                </a:lnTo>
                <a:lnTo>
                  <a:pt x="325318" y="644620"/>
                </a:lnTo>
                <a:lnTo>
                  <a:pt x="338425" y="688062"/>
                </a:lnTo>
                <a:lnTo>
                  <a:pt x="372773" y="746655"/>
                </a:lnTo>
                <a:lnTo>
                  <a:pt x="395673" y="771676"/>
                </a:lnTo>
                <a:lnTo>
                  <a:pt x="228178" y="625636"/>
                </a:lnTo>
                <a:lnTo>
                  <a:pt x="226366" y="597097"/>
                </a:lnTo>
                <a:lnTo>
                  <a:pt x="49494" y="442881"/>
                </a:lnTo>
                <a:lnTo>
                  <a:pt x="28631" y="404471"/>
                </a:lnTo>
                <a:lnTo>
                  <a:pt x="10737" y="356855"/>
                </a:lnTo>
                <a:lnTo>
                  <a:pt x="811" y="306077"/>
                </a:lnTo>
                <a:lnTo>
                  <a:pt x="637" y="295815"/>
                </a:lnTo>
                <a:lnTo>
                  <a:pt x="202312" y="471657"/>
                </a:lnTo>
                <a:lnTo>
                  <a:pt x="240492" y="498206"/>
                </a:lnTo>
                <a:lnTo>
                  <a:pt x="248018" y="476125"/>
                </a:lnTo>
                <a:lnTo>
                  <a:pt x="251779" y="467609"/>
                </a:lnTo>
                <a:lnTo>
                  <a:pt x="327954" y="534027"/>
                </a:lnTo>
                <a:lnTo>
                  <a:pt x="357037" y="539165"/>
                </a:lnTo>
                <a:lnTo>
                  <a:pt x="385756" y="542301"/>
                </a:lnTo>
                <a:lnTo>
                  <a:pt x="414687" y="542252"/>
                </a:lnTo>
                <a:lnTo>
                  <a:pt x="443572" y="538793"/>
                </a:lnTo>
                <a:lnTo>
                  <a:pt x="493202" y="519722"/>
                </a:lnTo>
                <a:lnTo>
                  <a:pt x="523073" y="476683"/>
                </a:lnTo>
                <a:lnTo>
                  <a:pt x="524520" y="462781"/>
                </a:lnTo>
                <a:lnTo>
                  <a:pt x="524348" y="447466"/>
                </a:lnTo>
                <a:lnTo>
                  <a:pt x="521195" y="432922"/>
                </a:lnTo>
                <a:lnTo>
                  <a:pt x="514535" y="420376"/>
                </a:lnTo>
                <a:lnTo>
                  <a:pt x="506709" y="411868"/>
                </a:lnTo>
                <a:lnTo>
                  <a:pt x="400700" y="319437"/>
                </a:lnTo>
                <a:lnTo>
                  <a:pt x="432366" y="308293"/>
                </a:lnTo>
                <a:lnTo>
                  <a:pt x="478608" y="303118"/>
                </a:lnTo>
                <a:lnTo>
                  <a:pt x="523915" y="312293"/>
                </a:lnTo>
                <a:lnTo>
                  <a:pt x="559683" y="333369"/>
                </a:lnTo>
                <a:close/>
              </a:path>
              <a:path w="1864360" h="1617979">
                <a:moveTo>
                  <a:pt x="49494" y="442881"/>
                </a:moveTo>
                <a:lnTo>
                  <a:pt x="226366" y="597097"/>
                </a:lnTo>
                <a:lnTo>
                  <a:pt x="220835" y="593959"/>
                </a:lnTo>
                <a:lnTo>
                  <a:pt x="214476" y="591785"/>
                </a:lnTo>
                <a:lnTo>
                  <a:pt x="159416" y="558942"/>
                </a:lnTo>
                <a:lnTo>
                  <a:pt x="119054" y="527120"/>
                </a:lnTo>
                <a:lnTo>
                  <a:pt x="83898" y="489728"/>
                </a:lnTo>
                <a:lnTo>
                  <a:pt x="52971" y="449282"/>
                </a:lnTo>
                <a:lnTo>
                  <a:pt x="49494" y="442881"/>
                </a:lnTo>
                <a:close/>
              </a:path>
              <a:path w="1864360" h="1617979">
                <a:moveTo>
                  <a:pt x="1212398" y="888997"/>
                </a:moveTo>
                <a:lnTo>
                  <a:pt x="1319913" y="982740"/>
                </a:lnTo>
                <a:lnTo>
                  <a:pt x="1291794" y="973387"/>
                </a:lnTo>
                <a:lnTo>
                  <a:pt x="1261084" y="971885"/>
                </a:lnTo>
                <a:lnTo>
                  <a:pt x="1219230" y="984256"/>
                </a:lnTo>
                <a:lnTo>
                  <a:pt x="1182398" y="1009430"/>
                </a:lnTo>
                <a:lnTo>
                  <a:pt x="1151630" y="1041577"/>
                </a:lnTo>
                <a:lnTo>
                  <a:pt x="1124630" y="1078693"/>
                </a:lnTo>
                <a:lnTo>
                  <a:pt x="1102440" y="1114949"/>
                </a:lnTo>
                <a:lnTo>
                  <a:pt x="1072374" y="1167927"/>
                </a:lnTo>
                <a:lnTo>
                  <a:pt x="1048553" y="1224666"/>
                </a:lnTo>
                <a:lnTo>
                  <a:pt x="1042228" y="1259590"/>
                </a:lnTo>
                <a:lnTo>
                  <a:pt x="1042248" y="1276456"/>
                </a:lnTo>
                <a:lnTo>
                  <a:pt x="1043217" y="1294151"/>
                </a:lnTo>
                <a:lnTo>
                  <a:pt x="955806" y="1217936"/>
                </a:lnTo>
                <a:lnTo>
                  <a:pt x="972384" y="1161623"/>
                </a:lnTo>
                <a:lnTo>
                  <a:pt x="991502" y="1121004"/>
                </a:lnTo>
                <a:lnTo>
                  <a:pt x="1020385" y="1072049"/>
                </a:lnTo>
                <a:lnTo>
                  <a:pt x="1050635" y="1025971"/>
                </a:lnTo>
                <a:lnTo>
                  <a:pt x="1080716" y="984801"/>
                </a:lnTo>
                <a:lnTo>
                  <a:pt x="1115644" y="946172"/>
                </a:lnTo>
                <a:lnTo>
                  <a:pt x="1150709" y="917772"/>
                </a:lnTo>
                <a:lnTo>
                  <a:pt x="1189746" y="896205"/>
                </a:lnTo>
                <a:lnTo>
                  <a:pt x="1212398" y="888997"/>
                </a:lnTo>
                <a:close/>
              </a:path>
              <a:path w="1864360" h="1617979">
                <a:moveTo>
                  <a:pt x="748301" y="578705"/>
                </a:moveTo>
                <a:lnTo>
                  <a:pt x="866115" y="681427"/>
                </a:lnTo>
                <a:lnTo>
                  <a:pt x="847170" y="668279"/>
                </a:lnTo>
                <a:lnTo>
                  <a:pt x="824612" y="662090"/>
                </a:lnTo>
                <a:lnTo>
                  <a:pt x="755591" y="676048"/>
                </a:lnTo>
                <a:lnTo>
                  <a:pt x="717585" y="700199"/>
                </a:lnTo>
                <a:lnTo>
                  <a:pt x="684785" y="733944"/>
                </a:lnTo>
                <a:lnTo>
                  <a:pt x="659435" y="772499"/>
                </a:lnTo>
                <a:lnTo>
                  <a:pt x="641277" y="813955"/>
                </a:lnTo>
                <a:lnTo>
                  <a:pt x="629139" y="858975"/>
                </a:lnTo>
                <a:lnTo>
                  <a:pt x="626007" y="874779"/>
                </a:lnTo>
                <a:lnTo>
                  <a:pt x="545281" y="804393"/>
                </a:lnTo>
                <a:lnTo>
                  <a:pt x="560127" y="761734"/>
                </a:lnTo>
                <a:lnTo>
                  <a:pt x="580437" y="720470"/>
                </a:lnTo>
                <a:lnTo>
                  <a:pt x="606921" y="681218"/>
                </a:lnTo>
                <a:lnTo>
                  <a:pt x="637401" y="647135"/>
                </a:lnTo>
                <a:lnTo>
                  <a:pt x="673871" y="616590"/>
                </a:lnTo>
                <a:lnTo>
                  <a:pt x="714154" y="592740"/>
                </a:lnTo>
                <a:lnTo>
                  <a:pt x="748301" y="578705"/>
                </a:lnTo>
                <a:close/>
              </a:path>
              <a:path w="1864360" h="1617979">
                <a:moveTo>
                  <a:pt x="177337" y="0"/>
                </a:moveTo>
                <a:lnTo>
                  <a:pt x="179178" y="1604"/>
                </a:lnTo>
                <a:lnTo>
                  <a:pt x="207899" y="87304"/>
                </a:lnTo>
                <a:lnTo>
                  <a:pt x="206529" y="89480"/>
                </a:lnTo>
                <a:lnTo>
                  <a:pt x="205039" y="89866"/>
                </a:lnTo>
                <a:lnTo>
                  <a:pt x="175073" y="105862"/>
                </a:lnTo>
                <a:lnTo>
                  <a:pt x="127885" y="154021"/>
                </a:lnTo>
                <a:lnTo>
                  <a:pt x="96028" y="230712"/>
                </a:lnTo>
                <a:lnTo>
                  <a:pt x="92611" y="276596"/>
                </a:lnTo>
                <a:lnTo>
                  <a:pt x="99383" y="321254"/>
                </a:lnTo>
                <a:lnTo>
                  <a:pt x="115209" y="363697"/>
                </a:lnTo>
                <a:lnTo>
                  <a:pt x="138117" y="403891"/>
                </a:lnTo>
                <a:lnTo>
                  <a:pt x="167808" y="439888"/>
                </a:lnTo>
                <a:lnTo>
                  <a:pt x="202312" y="471657"/>
                </a:lnTo>
                <a:lnTo>
                  <a:pt x="637" y="295815"/>
                </a:lnTo>
                <a:lnTo>
                  <a:pt x="6150" y="211319"/>
                </a:lnTo>
                <a:lnTo>
                  <a:pt x="18724" y="166679"/>
                </a:lnTo>
                <a:lnTo>
                  <a:pt x="38019" y="124530"/>
                </a:lnTo>
                <a:lnTo>
                  <a:pt x="64333" y="85130"/>
                </a:lnTo>
                <a:lnTo>
                  <a:pt x="95459" y="51611"/>
                </a:lnTo>
                <a:lnTo>
                  <a:pt x="132529" y="23274"/>
                </a:lnTo>
                <a:lnTo>
                  <a:pt x="175004" y="1335"/>
                </a:lnTo>
                <a:lnTo>
                  <a:pt x="177337" y="0"/>
                </a:lnTo>
                <a:close/>
              </a:path>
              <a:path w="1864360" h="1617979">
                <a:moveTo>
                  <a:pt x="400700" y="319437"/>
                </a:moveTo>
                <a:lnTo>
                  <a:pt x="506709" y="411868"/>
                </a:lnTo>
                <a:lnTo>
                  <a:pt x="497511" y="405532"/>
                </a:lnTo>
                <a:lnTo>
                  <a:pt x="486296" y="402494"/>
                </a:lnTo>
                <a:lnTo>
                  <a:pt x="424971" y="411368"/>
                </a:lnTo>
                <a:lnTo>
                  <a:pt x="381584" y="439251"/>
                </a:lnTo>
                <a:lnTo>
                  <a:pt x="348106" y="482515"/>
                </a:lnTo>
                <a:lnTo>
                  <a:pt x="327954" y="534027"/>
                </a:lnTo>
                <a:lnTo>
                  <a:pt x="251779" y="467609"/>
                </a:lnTo>
                <a:lnTo>
                  <a:pt x="282108" y="413176"/>
                </a:lnTo>
                <a:lnTo>
                  <a:pt x="311728" y="378343"/>
                </a:lnTo>
                <a:lnTo>
                  <a:pt x="347056" y="348488"/>
                </a:lnTo>
                <a:lnTo>
                  <a:pt x="388309" y="323798"/>
                </a:lnTo>
                <a:lnTo>
                  <a:pt x="400700" y="319437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5172" y="7711670"/>
            <a:ext cx="1372870" cy="2049780"/>
          </a:xfrm>
          <a:custGeom>
            <a:avLst/>
            <a:gdLst/>
            <a:ahLst/>
            <a:cxnLst/>
            <a:rect l="l" t="t" r="r" b="b"/>
            <a:pathLst>
              <a:path w="1372869" h="2049779">
                <a:moveTo>
                  <a:pt x="1372827" y="664659"/>
                </a:moveTo>
                <a:lnTo>
                  <a:pt x="778947" y="703338"/>
                </a:lnTo>
                <a:lnTo>
                  <a:pt x="568553" y="91085"/>
                </a:lnTo>
                <a:lnTo>
                  <a:pt x="568808" y="88941"/>
                </a:lnTo>
                <a:lnTo>
                  <a:pt x="569495" y="87025"/>
                </a:lnTo>
                <a:lnTo>
                  <a:pt x="570216" y="84171"/>
                </a:lnTo>
                <a:lnTo>
                  <a:pt x="572091" y="81622"/>
                </a:lnTo>
                <a:lnTo>
                  <a:pt x="821152" y="0"/>
                </a:lnTo>
                <a:lnTo>
                  <a:pt x="826957" y="2834"/>
                </a:lnTo>
                <a:lnTo>
                  <a:pt x="829302" y="9224"/>
                </a:lnTo>
                <a:lnTo>
                  <a:pt x="829635" y="10369"/>
                </a:lnTo>
                <a:lnTo>
                  <a:pt x="830109" y="11427"/>
                </a:lnTo>
                <a:lnTo>
                  <a:pt x="837721" y="29907"/>
                </a:lnTo>
                <a:lnTo>
                  <a:pt x="844569" y="48834"/>
                </a:lnTo>
                <a:lnTo>
                  <a:pt x="851093" y="67889"/>
                </a:lnTo>
                <a:lnTo>
                  <a:pt x="857733" y="86752"/>
                </a:lnTo>
                <a:lnTo>
                  <a:pt x="1064617" y="650896"/>
                </a:lnTo>
                <a:lnTo>
                  <a:pt x="1372827" y="630822"/>
                </a:lnTo>
                <a:lnTo>
                  <a:pt x="1372827" y="664659"/>
                </a:lnTo>
                <a:close/>
              </a:path>
              <a:path w="1372869" h="2049779">
                <a:moveTo>
                  <a:pt x="1372827" y="630822"/>
                </a:moveTo>
                <a:lnTo>
                  <a:pt x="1064617" y="650896"/>
                </a:lnTo>
                <a:lnTo>
                  <a:pt x="1370312" y="25106"/>
                </a:lnTo>
                <a:lnTo>
                  <a:pt x="1372275" y="23637"/>
                </a:lnTo>
                <a:lnTo>
                  <a:pt x="1372827" y="23439"/>
                </a:lnTo>
                <a:lnTo>
                  <a:pt x="1372827" y="630822"/>
                </a:lnTo>
                <a:close/>
              </a:path>
              <a:path w="1372869" h="2049779">
                <a:moveTo>
                  <a:pt x="71520" y="1441941"/>
                </a:moveTo>
                <a:lnTo>
                  <a:pt x="67115" y="1440204"/>
                </a:lnTo>
                <a:lnTo>
                  <a:pt x="389" y="1189443"/>
                </a:lnTo>
                <a:lnTo>
                  <a:pt x="0" y="1183462"/>
                </a:lnTo>
                <a:lnTo>
                  <a:pt x="1465" y="1179215"/>
                </a:lnTo>
                <a:lnTo>
                  <a:pt x="8187" y="1177173"/>
                </a:lnTo>
                <a:lnTo>
                  <a:pt x="9363" y="1176921"/>
                </a:lnTo>
                <a:lnTo>
                  <a:pt x="10435" y="1176490"/>
                </a:lnTo>
                <a:lnTo>
                  <a:pt x="29222" y="1169780"/>
                </a:lnTo>
                <a:lnTo>
                  <a:pt x="48546" y="1164023"/>
                </a:lnTo>
                <a:lnTo>
                  <a:pt x="68007" y="1158671"/>
                </a:lnTo>
                <a:lnTo>
                  <a:pt x="87203" y="1153177"/>
                </a:lnTo>
                <a:lnTo>
                  <a:pt x="676335" y="974252"/>
                </a:lnTo>
                <a:lnTo>
                  <a:pt x="67994" y="633142"/>
                </a:lnTo>
                <a:lnTo>
                  <a:pt x="66527" y="631556"/>
                </a:lnTo>
                <a:lnTo>
                  <a:pt x="63326" y="628884"/>
                </a:lnTo>
                <a:lnTo>
                  <a:pt x="61717" y="624640"/>
                </a:lnTo>
                <a:lnTo>
                  <a:pt x="193864" y="396675"/>
                </a:lnTo>
                <a:lnTo>
                  <a:pt x="199840" y="394044"/>
                </a:lnTo>
                <a:lnTo>
                  <a:pt x="205998" y="397333"/>
                </a:lnTo>
                <a:lnTo>
                  <a:pt x="207008" y="397983"/>
                </a:lnTo>
                <a:lnTo>
                  <a:pt x="208071" y="398440"/>
                </a:lnTo>
                <a:lnTo>
                  <a:pt x="226095" y="407000"/>
                </a:lnTo>
                <a:lnTo>
                  <a:pt x="243828" y="416589"/>
                </a:lnTo>
                <a:lnTo>
                  <a:pt x="261374" y="426553"/>
                </a:lnTo>
                <a:lnTo>
                  <a:pt x="278840" y="436237"/>
                </a:lnTo>
                <a:lnTo>
                  <a:pt x="778947" y="703338"/>
                </a:lnTo>
                <a:lnTo>
                  <a:pt x="1372827" y="664659"/>
                </a:lnTo>
                <a:lnTo>
                  <a:pt x="1372827" y="668981"/>
                </a:lnTo>
                <a:lnTo>
                  <a:pt x="1322279" y="778070"/>
                </a:lnTo>
                <a:lnTo>
                  <a:pt x="1372827" y="774778"/>
                </a:lnTo>
                <a:lnTo>
                  <a:pt x="1372827" y="1206354"/>
                </a:lnTo>
                <a:lnTo>
                  <a:pt x="774241" y="1245340"/>
                </a:lnTo>
                <a:lnTo>
                  <a:pt x="78645" y="1441121"/>
                </a:lnTo>
                <a:lnTo>
                  <a:pt x="75821" y="1441305"/>
                </a:lnTo>
                <a:lnTo>
                  <a:pt x="71520" y="1441941"/>
                </a:lnTo>
                <a:close/>
              </a:path>
              <a:path w="1372869" h="2049779">
                <a:moveTo>
                  <a:pt x="1372827" y="774778"/>
                </a:moveTo>
                <a:lnTo>
                  <a:pt x="1322279" y="778070"/>
                </a:lnTo>
                <a:lnTo>
                  <a:pt x="1372827" y="762718"/>
                </a:lnTo>
                <a:lnTo>
                  <a:pt x="1372827" y="774778"/>
                </a:lnTo>
                <a:close/>
              </a:path>
              <a:path w="1372869" h="2049779">
                <a:moveTo>
                  <a:pt x="736520" y="2029935"/>
                </a:moveTo>
                <a:lnTo>
                  <a:pt x="464476" y="1889939"/>
                </a:lnTo>
                <a:lnTo>
                  <a:pt x="462399" y="1883719"/>
                </a:lnTo>
                <a:lnTo>
                  <a:pt x="465378" y="1877616"/>
                </a:lnTo>
                <a:lnTo>
                  <a:pt x="465978" y="1876584"/>
                </a:lnTo>
                <a:lnTo>
                  <a:pt x="466409" y="1875496"/>
                </a:lnTo>
                <a:lnTo>
                  <a:pt x="474437" y="1857182"/>
                </a:lnTo>
                <a:lnTo>
                  <a:pt x="483367" y="1839113"/>
                </a:lnTo>
                <a:lnTo>
                  <a:pt x="492632" y="1821197"/>
                </a:lnTo>
                <a:lnTo>
                  <a:pt x="501663" y="1803338"/>
                </a:lnTo>
                <a:lnTo>
                  <a:pt x="774241" y="1245340"/>
                </a:lnTo>
                <a:lnTo>
                  <a:pt x="1372827" y="1206354"/>
                </a:lnTo>
                <a:lnTo>
                  <a:pt x="1372827" y="1328233"/>
                </a:lnTo>
                <a:lnTo>
                  <a:pt x="1314411" y="1332037"/>
                </a:lnTo>
                <a:lnTo>
                  <a:pt x="1339000" y="1399084"/>
                </a:lnTo>
                <a:lnTo>
                  <a:pt x="1025063" y="1419531"/>
                </a:lnTo>
                <a:lnTo>
                  <a:pt x="743197" y="2027846"/>
                </a:lnTo>
                <a:lnTo>
                  <a:pt x="736520" y="2029935"/>
                </a:lnTo>
                <a:close/>
              </a:path>
              <a:path w="1372869" h="2049779">
                <a:moveTo>
                  <a:pt x="1372827" y="1364792"/>
                </a:moveTo>
                <a:lnTo>
                  <a:pt x="1314411" y="1332037"/>
                </a:lnTo>
                <a:lnTo>
                  <a:pt x="1372827" y="1328233"/>
                </a:lnTo>
                <a:lnTo>
                  <a:pt x="1372827" y="1364792"/>
                </a:lnTo>
                <a:close/>
              </a:path>
              <a:path w="1372869" h="2049779">
                <a:moveTo>
                  <a:pt x="77734" y="1441378"/>
                </a:moveTo>
                <a:lnTo>
                  <a:pt x="76789" y="1441302"/>
                </a:lnTo>
                <a:lnTo>
                  <a:pt x="75821" y="1441305"/>
                </a:lnTo>
                <a:lnTo>
                  <a:pt x="78645" y="1441121"/>
                </a:lnTo>
                <a:lnTo>
                  <a:pt x="77734" y="1441378"/>
                </a:lnTo>
                <a:close/>
              </a:path>
              <a:path w="1372869" h="2049779">
                <a:moveTo>
                  <a:pt x="1246683" y="2049738"/>
                </a:moveTo>
                <a:lnTo>
                  <a:pt x="1240699" y="2047033"/>
                </a:lnTo>
                <a:lnTo>
                  <a:pt x="1238478" y="2040573"/>
                </a:lnTo>
                <a:lnTo>
                  <a:pt x="1238174" y="2039418"/>
                </a:lnTo>
                <a:lnTo>
                  <a:pt x="1237714" y="2038356"/>
                </a:lnTo>
                <a:lnTo>
                  <a:pt x="1230418" y="2019733"/>
                </a:lnTo>
                <a:lnTo>
                  <a:pt x="1223955" y="2000632"/>
                </a:lnTo>
                <a:lnTo>
                  <a:pt x="1217846" y="1981400"/>
                </a:lnTo>
                <a:lnTo>
                  <a:pt x="1211611" y="1962382"/>
                </a:lnTo>
                <a:lnTo>
                  <a:pt x="1025063" y="1419531"/>
                </a:lnTo>
                <a:lnTo>
                  <a:pt x="1339000" y="1399084"/>
                </a:lnTo>
                <a:lnTo>
                  <a:pt x="1372827" y="1491324"/>
                </a:lnTo>
                <a:lnTo>
                  <a:pt x="1372827" y="2009312"/>
                </a:lnTo>
                <a:lnTo>
                  <a:pt x="1246683" y="2049738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SGK Scan] ✓ Tập đọc: Ở lại với chiến khu - Sách Giáo Khoa - Học Online Cùng  Sachgiaibaitap.com">
            <a:extLst>
              <a:ext uri="{FF2B5EF4-FFF2-40B4-BE49-F238E27FC236}">
                <a16:creationId xmlns:a16="http://schemas.microsoft.com/office/drawing/2014/main" id="{B0C43BBB-7728-46B1-BB89-9D699D6D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00545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GK Scan] ✓ Tập đọc: Ở lại với chiến khu - Sách Giáo Khoa - Học Online Cùng  Sachgiaibaitap.com">
            <a:extLst>
              <a:ext uri="{FF2B5EF4-FFF2-40B4-BE49-F238E27FC236}">
                <a16:creationId xmlns:a16="http://schemas.microsoft.com/office/drawing/2014/main" id="{74695906-6827-49D3-870C-741CC8E9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99" y="0"/>
            <a:ext cx="92964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5694" y="99694"/>
            <a:ext cx="11912503" cy="4565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0" y="1525478"/>
            <a:ext cx="11575068" cy="1258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100" b="1" spc="365" dirty="0">
                <a:solidFill>
                  <a:srgbClr val="5B451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LUYỆN ĐỌC ĐOẠN</a:t>
            </a:r>
            <a:endParaRPr sz="8100" b="1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5043519"/>
            <a:ext cx="10736868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649" y="7681584"/>
            <a:ext cx="1534795" cy="1524635"/>
          </a:xfrm>
          <a:custGeom>
            <a:avLst/>
            <a:gdLst/>
            <a:ahLst/>
            <a:cxnLst/>
            <a:rect l="l" t="t" r="r" b="b"/>
            <a:pathLst>
              <a:path w="1534795" h="1524634">
                <a:moveTo>
                  <a:pt x="1087484" y="592850"/>
                </a:moveTo>
                <a:lnTo>
                  <a:pt x="666371" y="478685"/>
                </a:lnTo>
                <a:lnTo>
                  <a:pt x="665794" y="5703"/>
                </a:lnTo>
                <a:lnTo>
                  <a:pt x="666478" y="4282"/>
                </a:lnTo>
                <a:lnTo>
                  <a:pt x="667406" y="3120"/>
                </a:lnTo>
                <a:lnTo>
                  <a:pt x="668579" y="1318"/>
                </a:lnTo>
                <a:lnTo>
                  <a:pt x="670478" y="0"/>
                </a:lnTo>
                <a:lnTo>
                  <a:pt x="861947" y="2505"/>
                </a:lnTo>
                <a:lnTo>
                  <a:pt x="865289" y="5838"/>
                </a:lnTo>
                <a:lnTo>
                  <a:pt x="865398" y="10810"/>
                </a:lnTo>
                <a:lnTo>
                  <a:pt x="865357" y="11680"/>
                </a:lnTo>
                <a:lnTo>
                  <a:pt x="865434" y="12524"/>
                </a:lnTo>
                <a:lnTo>
                  <a:pt x="866323" y="27098"/>
                </a:lnTo>
                <a:lnTo>
                  <a:pt x="866579" y="41801"/>
                </a:lnTo>
                <a:lnTo>
                  <a:pt x="866581" y="56516"/>
                </a:lnTo>
                <a:lnTo>
                  <a:pt x="866707" y="71126"/>
                </a:lnTo>
                <a:lnTo>
                  <a:pt x="876240" y="510022"/>
                </a:lnTo>
                <a:lnTo>
                  <a:pt x="1106913" y="572558"/>
                </a:lnTo>
                <a:lnTo>
                  <a:pt x="1087484" y="592850"/>
                </a:lnTo>
                <a:close/>
              </a:path>
              <a:path w="1534795" h="1524634">
                <a:moveTo>
                  <a:pt x="1106913" y="572558"/>
                </a:moveTo>
                <a:lnTo>
                  <a:pt x="876240" y="510022"/>
                </a:lnTo>
                <a:lnTo>
                  <a:pt x="1235599" y="149785"/>
                </a:lnTo>
                <a:lnTo>
                  <a:pt x="1237304" y="149235"/>
                </a:lnTo>
                <a:lnTo>
                  <a:pt x="1239101" y="149196"/>
                </a:lnTo>
                <a:lnTo>
                  <a:pt x="1239616" y="149167"/>
                </a:lnTo>
                <a:lnTo>
                  <a:pt x="1240096" y="149268"/>
                </a:lnTo>
                <a:lnTo>
                  <a:pt x="1241687" y="149369"/>
                </a:lnTo>
                <a:lnTo>
                  <a:pt x="1243302" y="149924"/>
                </a:lnTo>
                <a:lnTo>
                  <a:pt x="1376413" y="286561"/>
                </a:lnTo>
                <a:lnTo>
                  <a:pt x="1376234" y="291281"/>
                </a:lnTo>
                <a:lnTo>
                  <a:pt x="1372817" y="294847"/>
                </a:lnTo>
                <a:lnTo>
                  <a:pt x="1372170" y="295432"/>
                </a:lnTo>
                <a:lnTo>
                  <a:pt x="1371631" y="296085"/>
                </a:lnTo>
                <a:lnTo>
                  <a:pt x="1361940" y="307011"/>
                </a:lnTo>
                <a:lnTo>
                  <a:pt x="1351728" y="317588"/>
                </a:lnTo>
                <a:lnTo>
                  <a:pt x="1341333" y="327998"/>
                </a:lnTo>
                <a:lnTo>
                  <a:pt x="1331094" y="338424"/>
                </a:lnTo>
                <a:lnTo>
                  <a:pt x="1106913" y="572558"/>
                </a:lnTo>
                <a:close/>
              </a:path>
              <a:path w="1534795" h="1524634">
                <a:moveTo>
                  <a:pt x="2633" y="821854"/>
                </a:moveTo>
                <a:lnTo>
                  <a:pt x="0" y="819611"/>
                </a:lnTo>
                <a:lnTo>
                  <a:pt x="13202" y="630538"/>
                </a:lnTo>
                <a:lnTo>
                  <a:pt x="14364" y="626248"/>
                </a:lnTo>
                <a:lnTo>
                  <a:pt x="16368" y="623677"/>
                </a:lnTo>
                <a:lnTo>
                  <a:pt x="21498" y="623857"/>
                </a:lnTo>
                <a:lnTo>
                  <a:pt x="22370" y="623960"/>
                </a:lnTo>
                <a:lnTo>
                  <a:pt x="23213" y="623917"/>
                </a:lnTo>
                <a:lnTo>
                  <a:pt x="37787" y="623723"/>
                </a:lnTo>
                <a:lnTo>
                  <a:pt x="52506" y="624315"/>
                </a:lnTo>
                <a:lnTo>
                  <a:pt x="67224" y="625220"/>
                </a:lnTo>
                <a:lnTo>
                  <a:pt x="81793" y="625964"/>
                </a:lnTo>
                <a:lnTo>
                  <a:pt x="531347" y="641670"/>
                </a:lnTo>
                <a:lnTo>
                  <a:pt x="191550" y="261959"/>
                </a:lnTo>
                <a:lnTo>
                  <a:pt x="190912" y="260515"/>
                </a:lnTo>
                <a:lnTo>
                  <a:pt x="189331" y="257911"/>
                </a:lnTo>
                <a:lnTo>
                  <a:pt x="189223" y="254597"/>
                </a:lnTo>
                <a:lnTo>
                  <a:pt x="334501" y="128287"/>
                </a:lnTo>
                <a:lnTo>
                  <a:pt x="339254" y="127882"/>
                </a:lnTo>
                <a:lnTo>
                  <a:pt x="342732" y="131613"/>
                </a:lnTo>
                <a:lnTo>
                  <a:pt x="343277" y="132300"/>
                </a:lnTo>
                <a:lnTo>
                  <a:pt x="343903" y="132868"/>
                </a:lnTo>
                <a:lnTo>
                  <a:pt x="354337" y="143050"/>
                </a:lnTo>
                <a:lnTo>
                  <a:pt x="364325" y="153873"/>
                </a:lnTo>
                <a:lnTo>
                  <a:pt x="374096" y="164911"/>
                </a:lnTo>
                <a:lnTo>
                  <a:pt x="383878" y="175738"/>
                </a:lnTo>
                <a:lnTo>
                  <a:pt x="666371" y="478685"/>
                </a:lnTo>
                <a:lnTo>
                  <a:pt x="1087484" y="592850"/>
                </a:lnTo>
                <a:lnTo>
                  <a:pt x="1024254" y="658888"/>
                </a:lnTo>
                <a:lnTo>
                  <a:pt x="1525966" y="794904"/>
                </a:lnTo>
                <a:lnTo>
                  <a:pt x="1517733" y="902629"/>
                </a:lnTo>
                <a:lnTo>
                  <a:pt x="1514812" y="906579"/>
                </a:lnTo>
                <a:lnTo>
                  <a:pt x="1509675" y="906296"/>
                </a:lnTo>
                <a:lnTo>
                  <a:pt x="1508798" y="906168"/>
                </a:lnTo>
                <a:lnTo>
                  <a:pt x="1507963" y="906202"/>
                </a:lnTo>
                <a:lnTo>
                  <a:pt x="1493382" y="906143"/>
                </a:lnTo>
                <a:lnTo>
                  <a:pt x="1478651" y="905243"/>
                </a:lnTo>
                <a:lnTo>
                  <a:pt x="1463928" y="904009"/>
                </a:lnTo>
                <a:lnTo>
                  <a:pt x="1449372" y="902951"/>
                </a:lnTo>
                <a:lnTo>
                  <a:pt x="1040860" y="880286"/>
                </a:lnTo>
                <a:lnTo>
                  <a:pt x="1177015" y="1026300"/>
                </a:lnTo>
                <a:lnTo>
                  <a:pt x="534885" y="852216"/>
                </a:lnTo>
                <a:lnTo>
                  <a:pt x="7752" y="822973"/>
                </a:lnTo>
                <a:lnTo>
                  <a:pt x="5757" y="822433"/>
                </a:lnTo>
                <a:lnTo>
                  <a:pt x="2633" y="821854"/>
                </a:lnTo>
                <a:close/>
              </a:path>
              <a:path w="1534795" h="1524634">
                <a:moveTo>
                  <a:pt x="1525966" y="794904"/>
                </a:moveTo>
                <a:lnTo>
                  <a:pt x="1024254" y="658888"/>
                </a:lnTo>
                <a:lnTo>
                  <a:pt x="1530670" y="676580"/>
                </a:lnTo>
                <a:lnTo>
                  <a:pt x="1534764" y="679787"/>
                </a:lnTo>
                <a:lnTo>
                  <a:pt x="1525966" y="794904"/>
                </a:lnTo>
                <a:close/>
              </a:path>
              <a:path w="1534795" h="1524634">
                <a:moveTo>
                  <a:pt x="323184" y="1385623"/>
                </a:moveTo>
                <a:lnTo>
                  <a:pt x="168262" y="1224491"/>
                </a:lnTo>
                <a:lnTo>
                  <a:pt x="168298" y="1219700"/>
                </a:lnTo>
                <a:lnTo>
                  <a:pt x="171801" y="1216186"/>
                </a:lnTo>
                <a:lnTo>
                  <a:pt x="172460" y="1215615"/>
                </a:lnTo>
                <a:lnTo>
                  <a:pt x="173015" y="1214965"/>
                </a:lnTo>
                <a:lnTo>
                  <a:pt x="182897" y="1204205"/>
                </a:lnTo>
                <a:lnTo>
                  <a:pt x="193345" y="1193829"/>
                </a:lnTo>
                <a:lnTo>
                  <a:pt x="203988" y="1183636"/>
                </a:lnTo>
                <a:lnTo>
                  <a:pt x="214456" y="1173429"/>
                </a:lnTo>
                <a:lnTo>
                  <a:pt x="534885" y="852216"/>
                </a:lnTo>
                <a:lnTo>
                  <a:pt x="1177015" y="1026300"/>
                </a:lnTo>
                <a:lnTo>
                  <a:pt x="1291907" y="1149510"/>
                </a:lnTo>
                <a:lnTo>
                  <a:pt x="887752" y="1039942"/>
                </a:lnTo>
                <a:lnTo>
                  <a:pt x="888885" y="1092104"/>
                </a:lnTo>
                <a:lnTo>
                  <a:pt x="667047" y="1031963"/>
                </a:lnTo>
                <a:lnTo>
                  <a:pt x="328293" y="1385758"/>
                </a:lnTo>
                <a:lnTo>
                  <a:pt x="323184" y="1385623"/>
                </a:lnTo>
                <a:close/>
              </a:path>
              <a:path w="1534795" h="1524634">
                <a:moveTo>
                  <a:pt x="1198603" y="1387313"/>
                </a:moveTo>
                <a:lnTo>
                  <a:pt x="1195189" y="1383487"/>
                </a:lnTo>
                <a:lnTo>
                  <a:pt x="1194664" y="1382795"/>
                </a:lnTo>
                <a:lnTo>
                  <a:pt x="1194046" y="1382215"/>
                </a:lnTo>
                <a:lnTo>
                  <a:pt x="1183787" y="1371848"/>
                </a:lnTo>
                <a:lnTo>
                  <a:pt x="1174007" y="1360800"/>
                </a:lnTo>
                <a:lnTo>
                  <a:pt x="1164462" y="1349527"/>
                </a:lnTo>
                <a:lnTo>
                  <a:pt x="1154906" y="1338486"/>
                </a:lnTo>
                <a:lnTo>
                  <a:pt x="887752" y="1039942"/>
                </a:lnTo>
                <a:lnTo>
                  <a:pt x="1291907" y="1149510"/>
                </a:lnTo>
                <a:lnTo>
                  <a:pt x="1372636" y="1236084"/>
                </a:lnTo>
                <a:lnTo>
                  <a:pt x="1373067" y="1241227"/>
                </a:lnTo>
                <a:lnTo>
                  <a:pt x="1203440" y="1386762"/>
                </a:lnTo>
                <a:lnTo>
                  <a:pt x="1198603" y="1387313"/>
                </a:lnTo>
                <a:close/>
              </a:path>
              <a:path w="1534795" h="1524634">
                <a:moveTo>
                  <a:pt x="7062" y="822935"/>
                </a:moveTo>
                <a:lnTo>
                  <a:pt x="6427" y="822659"/>
                </a:lnTo>
                <a:lnTo>
                  <a:pt x="5757" y="822433"/>
                </a:lnTo>
                <a:lnTo>
                  <a:pt x="7752" y="822973"/>
                </a:lnTo>
                <a:lnTo>
                  <a:pt x="7062" y="822935"/>
                </a:lnTo>
                <a:close/>
              </a:path>
              <a:path w="1534795" h="1524634">
                <a:moveTo>
                  <a:pt x="671136" y="1520011"/>
                </a:moveTo>
                <a:lnTo>
                  <a:pt x="667639" y="1516725"/>
                </a:lnTo>
                <a:lnTo>
                  <a:pt x="667632" y="1511735"/>
                </a:lnTo>
                <a:lnTo>
                  <a:pt x="667696" y="1510864"/>
                </a:lnTo>
                <a:lnTo>
                  <a:pt x="667629" y="1510021"/>
                </a:lnTo>
                <a:lnTo>
                  <a:pt x="666992" y="1495422"/>
                </a:lnTo>
                <a:lnTo>
                  <a:pt x="667044" y="1480690"/>
                </a:lnTo>
                <a:lnTo>
                  <a:pt x="667371" y="1465951"/>
                </a:lnTo>
                <a:lnTo>
                  <a:pt x="667560" y="1451330"/>
                </a:lnTo>
                <a:lnTo>
                  <a:pt x="667047" y="1031963"/>
                </a:lnTo>
                <a:lnTo>
                  <a:pt x="888885" y="1092104"/>
                </a:lnTo>
                <a:lnTo>
                  <a:pt x="898196" y="1520757"/>
                </a:lnTo>
                <a:lnTo>
                  <a:pt x="894620" y="1524401"/>
                </a:lnTo>
                <a:lnTo>
                  <a:pt x="671136" y="1520011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1753" y="1632908"/>
            <a:ext cx="1839768" cy="183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17654" y="7764018"/>
            <a:ext cx="1647189" cy="1872614"/>
          </a:xfrm>
          <a:custGeom>
            <a:avLst/>
            <a:gdLst/>
            <a:ahLst/>
            <a:cxnLst/>
            <a:rect l="l" t="t" r="r" b="b"/>
            <a:pathLst>
              <a:path w="1647190" h="1872615">
                <a:moveTo>
                  <a:pt x="1272161" y="1046249"/>
                </a:moveTo>
                <a:lnTo>
                  <a:pt x="1409402" y="892041"/>
                </a:lnTo>
                <a:lnTo>
                  <a:pt x="1407109" y="919452"/>
                </a:lnTo>
                <a:lnTo>
                  <a:pt x="1403338" y="946612"/>
                </a:lnTo>
                <a:lnTo>
                  <a:pt x="1391503" y="1000027"/>
                </a:lnTo>
                <a:lnTo>
                  <a:pt x="1375372" y="1046807"/>
                </a:lnTo>
                <a:lnTo>
                  <a:pt x="1355450" y="1092115"/>
                </a:lnTo>
                <a:lnTo>
                  <a:pt x="1330102" y="1133969"/>
                </a:lnTo>
                <a:lnTo>
                  <a:pt x="1300539" y="1172918"/>
                </a:lnTo>
                <a:lnTo>
                  <a:pt x="1267972" y="1209511"/>
                </a:lnTo>
                <a:lnTo>
                  <a:pt x="1230767" y="1241764"/>
                </a:lnTo>
                <a:lnTo>
                  <a:pt x="1189185" y="1269383"/>
                </a:lnTo>
                <a:lnTo>
                  <a:pt x="1148045" y="1292686"/>
                </a:lnTo>
                <a:lnTo>
                  <a:pt x="1103231" y="1310566"/>
                </a:lnTo>
                <a:lnTo>
                  <a:pt x="1057891" y="1325214"/>
                </a:lnTo>
                <a:lnTo>
                  <a:pt x="1032522" y="1330796"/>
                </a:lnTo>
                <a:lnTo>
                  <a:pt x="1209031" y="1132466"/>
                </a:lnTo>
                <a:lnTo>
                  <a:pt x="1242244" y="1093237"/>
                </a:lnTo>
                <a:lnTo>
                  <a:pt x="1270369" y="1050173"/>
                </a:lnTo>
                <a:lnTo>
                  <a:pt x="1272161" y="1046249"/>
                </a:lnTo>
                <a:close/>
              </a:path>
              <a:path w="1647190" h="1872615">
                <a:moveTo>
                  <a:pt x="1425488" y="69730"/>
                </a:moveTo>
                <a:lnTo>
                  <a:pt x="1487547" y="0"/>
                </a:lnTo>
                <a:lnTo>
                  <a:pt x="1489126" y="135"/>
                </a:lnTo>
                <a:lnTo>
                  <a:pt x="1491023" y="1824"/>
                </a:lnTo>
                <a:lnTo>
                  <a:pt x="1523865" y="43244"/>
                </a:lnTo>
                <a:lnTo>
                  <a:pt x="1553144" y="86758"/>
                </a:lnTo>
                <a:lnTo>
                  <a:pt x="1578718" y="132524"/>
                </a:lnTo>
                <a:lnTo>
                  <a:pt x="1600480" y="180663"/>
                </a:lnTo>
                <a:lnTo>
                  <a:pt x="1617793" y="229981"/>
                </a:lnTo>
                <a:lnTo>
                  <a:pt x="1630826" y="280286"/>
                </a:lnTo>
                <a:lnTo>
                  <a:pt x="1639738" y="331402"/>
                </a:lnTo>
                <a:lnTo>
                  <a:pt x="1645639" y="383991"/>
                </a:lnTo>
                <a:lnTo>
                  <a:pt x="1646788" y="436188"/>
                </a:lnTo>
                <a:lnTo>
                  <a:pt x="1644295" y="488657"/>
                </a:lnTo>
                <a:lnTo>
                  <a:pt x="1637371" y="540375"/>
                </a:lnTo>
                <a:lnTo>
                  <a:pt x="1626818" y="590437"/>
                </a:lnTo>
                <a:lnTo>
                  <a:pt x="1611758" y="639834"/>
                </a:lnTo>
                <a:lnTo>
                  <a:pt x="1592550" y="688162"/>
                </a:lnTo>
                <a:lnTo>
                  <a:pt x="1568604" y="734171"/>
                </a:lnTo>
                <a:lnTo>
                  <a:pt x="1540281" y="777458"/>
                </a:lnTo>
                <a:lnTo>
                  <a:pt x="1507940" y="817617"/>
                </a:lnTo>
                <a:lnTo>
                  <a:pt x="1470043" y="852557"/>
                </a:lnTo>
                <a:lnTo>
                  <a:pt x="1425447" y="883564"/>
                </a:lnTo>
                <a:lnTo>
                  <a:pt x="1409402" y="892041"/>
                </a:lnTo>
                <a:lnTo>
                  <a:pt x="1272161" y="1046249"/>
                </a:lnTo>
                <a:lnTo>
                  <a:pt x="1284706" y="1018781"/>
                </a:lnTo>
                <a:lnTo>
                  <a:pt x="1296431" y="986503"/>
                </a:lnTo>
                <a:lnTo>
                  <a:pt x="1305447" y="953449"/>
                </a:lnTo>
                <a:lnTo>
                  <a:pt x="1311659" y="919725"/>
                </a:lnTo>
                <a:lnTo>
                  <a:pt x="1291560" y="919386"/>
                </a:lnTo>
                <a:lnTo>
                  <a:pt x="1444720" y="747290"/>
                </a:lnTo>
                <a:lnTo>
                  <a:pt x="1477965" y="704205"/>
                </a:lnTo>
                <a:lnTo>
                  <a:pt x="1503997" y="655851"/>
                </a:lnTo>
                <a:lnTo>
                  <a:pt x="1523971" y="604754"/>
                </a:lnTo>
                <a:lnTo>
                  <a:pt x="1538090" y="552593"/>
                </a:lnTo>
                <a:lnTo>
                  <a:pt x="1547113" y="502338"/>
                </a:lnTo>
                <a:lnTo>
                  <a:pt x="1550709" y="450540"/>
                </a:lnTo>
                <a:lnTo>
                  <a:pt x="1551505" y="399978"/>
                </a:lnTo>
                <a:lnTo>
                  <a:pt x="1546439" y="348362"/>
                </a:lnTo>
                <a:lnTo>
                  <a:pt x="1538138" y="298469"/>
                </a:lnTo>
                <a:lnTo>
                  <a:pt x="1524487" y="248858"/>
                </a:lnTo>
                <a:lnTo>
                  <a:pt x="1507166" y="201459"/>
                </a:lnTo>
                <a:lnTo>
                  <a:pt x="1485009" y="155675"/>
                </a:lnTo>
                <a:lnTo>
                  <a:pt x="1458746" y="112593"/>
                </a:lnTo>
                <a:lnTo>
                  <a:pt x="1427211" y="71614"/>
                </a:lnTo>
                <a:lnTo>
                  <a:pt x="1425488" y="69730"/>
                </a:lnTo>
                <a:close/>
              </a:path>
              <a:path w="1647190" h="1872615">
                <a:moveTo>
                  <a:pt x="708572" y="1627935"/>
                </a:moveTo>
                <a:lnTo>
                  <a:pt x="964005" y="1340924"/>
                </a:lnTo>
                <a:lnTo>
                  <a:pt x="959087" y="1357911"/>
                </a:lnTo>
                <a:lnTo>
                  <a:pt x="955632" y="1365614"/>
                </a:lnTo>
                <a:lnTo>
                  <a:pt x="953090" y="1374201"/>
                </a:lnTo>
                <a:lnTo>
                  <a:pt x="932243" y="1422459"/>
                </a:lnTo>
                <a:lnTo>
                  <a:pt x="905537" y="1467750"/>
                </a:lnTo>
                <a:lnTo>
                  <a:pt x="874448" y="1510323"/>
                </a:lnTo>
                <a:lnTo>
                  <a:pt x="838556" y="1548742"/>
                </a:lnTo>
                <a:lnTo>
                  <a:pt x="798390" y="1582412"/>
                </a:lnTo>
                <a:lnTo>
                  <a:pt x="753528" y="1609896"/>
                </a:lnTo>
                <a:lnTo>
                  <a:pt x="717599" y="1625433"/>
                </a:lnTo>
                <a:lnTo>
                  <a:pt x="708572" y="1627935"/>
                </a:lnTo>
                <a:close/>
              </a:path>
              <a:path w="1647190" h="1872615">
                <a:moveTo>
                  <a:pt x="625322" y="940163"/>
                </a:moveTo>
                <a:lnTo>
                  <a:pt x="656487" y="914697"/>
                </a:lnTo>
                <a:lnTo>
                  <a:pt x="692847" y="896766"/>
                </a:lnTo>
                <a:lnTo>
                  <a:pt x="737612" y="886583"/>
                </a:lnTo>
                <a:lnTo>
                  <a:pt x="783114" y="887034"/>
                </a:lnTo>
                <a:lnTo>
                  <a:pt x="827570" y="898212"/>
                </a:lnTo>
                <a:lnTo>
                  <a:pt x="868247" y="919367"/>
                </a:lnTo>
                <a:lnTo>
                  <a:pt x="901976" y="948328"/>
                </a:lnTo>
                <a:lnTo>
                  <a:pt x="928862" y="983068"/>
                </a:lnTo>
                <a:lnTo>
                  <a:pt x="950950" y="1023201"/>
                </a:lnTo>
                <a:lnTo>
                  <a:pt x="966489" y="1064959"/>
                </a:lnTo>
                <a:lnTo>
                  <a:pt x="978009" y="1109324"/>
                </a:lnTo>
                <a:lnTo>
                  <a:pt x="984121" y="1154034"/>
                </a:lnTo>
                <a:lnTo>
                  <a:pt x="986082" y="1199588"/>
                </a:lnTo>
                <a:lnTo>
                  <a:pt x="983253" y="1244795"/>
                </a:lnTo>
                <a:lnTo>
                  <a:pt x="1033162" y="1234562"/>
                </a:lnTo>
                <a:lnTo>
                  <a:pt x="1081846" y="1218065"/>
                </a:lnTo>
                <a:lnTo>
                  <a:pt x="1127775" y="1195113"/>
                </a:lnTo>
                <a:lnTo>
                  <a:pt x="1170364" y="1166362"/>
                </a:lnTo>
                <a:lnTo>
                  <a:pt x="1209031" y="1132466"/>
                </a:lnTo>
                <a:lnTo>
                  <a:pt x="1032522" y="1330796"/>
                </a:lnTo>
                <a:lnTo>
                  <a:pt x="1011381" y="1335447"/>
                </a:lnTo>
                <a:lnTo>
                  <a:pt x="964005" y="1340924"/>
                </a:lnTo>
                <a:lnTo>
                  <a:pt x="708572" y="1627935"/>
                </a:lnTo>
                <a:lnTo>
                  <a:pt x="679234" y="1636066"/>
                </a:lnTo>
                <a:lnTo>
                  <a:pt x="640628" y="1643149"/>
                </a:lnTo>
                <a:lnTo>
                  <a:pt x="629857" y="1643790"/>
                </a:lnTo>
                <a:lnTo>
                  <a:pt x="802282" y="1450048"/>
                </a:lnTo>
                <a:lnTo>
                  <a:pt x="821929" y="1424152"/>
                </a:lnTo>
                <a:lnTo>
                  <a:pt x="838478" y="1396005"/>
                </a:lnTo>
                <a:lnTo>
                  <a:pt x="853701" y="1367439"/>
                </a:lnTo>
                <a:lnTo>
                  <a:pt x="865572" y="1336907"/>
                </a:lnTo>
                <a:lnTo>
                  <a:pt x="864248" y="1336485"/>
                </a:lnTo>
                <a:lnTo>
                  <a:pt x="862888" y="1336103"/>
                </a:lnTo>
                <a:lnTo>
                  <a:pt x="862516" y="1336521"/>
                </a:lnTo>
                <a:lnTo>
                  <a:pt x="816085" y="1325651"/>
                </a:lnTo>
                <a:lnTo>
                  <a:pt x="814793" y="1325193"/>
                </a:lnTo>
                <a:lnTo>
                  <a:pt x="886887" y="1244187"/>
                </a:lnTo>
                <a:lnTo>
                  <a:pt x="888098" y="1231364"/>
                </a:lnTo>
                <a:lnTo>
                  <a:pt x="889141" y="1218730"/>
                </a:lnTo>
                <a:lnTo>
                  <a:pt x="889061" y="1205448"/>
                </a:lnTo>
                <a:lnTo>
                  <a:pt x="889746" y="1193216"/>
                </a:lnTo>
                <a:lnTo>
                  <a:pt x="885868" y="1140265"/>
                </a:lnTo>
                <a:lnTo>
                  <a:pt x="873752" y="1087018"/>
                </a:lnTo>
                <a:lnTo>
                  <a:pt x="850994" y="1038088"/>
                </a:lnTo>
                <a:lnTo>
                  <a:pt x="816139" y="998929"/>
                </a:lnTo>
                <a:lnTo>
                  <a:pt x="768748" y="979588"/>
                </a:lnTo>
                <a:lnTo>
                  <a:pt x="742791" y="980100"/>
                </a:lnTo>
                <a:lnTo>
                  <a:pt x="717301" y="987728"/>
                </a:lnTo>
                <a:lnTo>
                  <a:pt x="696436" y="1001621"/>
                </a:lnTo>
                <a:lnTo>
                  <a:pt x="591221" y="1119843"/>
                </a:lnTo>
                <a:lnTo>
                  <a:pt x="582695" y="1083575"/>
                </a:lnTo>
                <a:lnTo>
                  <a:pt x="581141" y="1047116"/>
                </a:lnTo>
                <a:lnTo>
                  <a:pt x="585657" y="1009566"/>
                </a:lnTo>
                <a:lnTo>
                  <a:pt x="601597" y="972553"/>
                </a:lnTo>
                <a:lnTo>
                  <a:pt x="625322" y="940163"/>
                </a:lnTo>
                <a:close/>
              </a:path>
              <a:path w="1647190" h="1872615">
                <a:moveTo>
                  <a:pt x="938650" y="483034"/>
                </a:moveTo>
                <a:lnTo>
                  <a:pt x="963821" y="454750"/>
                </a:lnTo>
                <a:lnTo>
                  <a:pt x="998569" y="432900"/>
                </a:lnTo>
                <a:lnTo>
                  <a:pt x="1035946" y="419557"/>
                </a:lnTo>
                <a:lnTo>
                  <a:pt x="1076602" y="415901"/>
                </a:lnTo>
                <a:lnTo>
                  <a:pt x="1116443" y="418892"/>
                </a:lnTo>
                <a:lnTo>
                  <a:pt x="1166345" y="433501"/>
                </a:lnTo>
                <a:lnTo>
                  <a:pt x="1211064" y="455846"/>
                </a:lnTo>
                <a:lnTo>
                  <a:pt x="1251123" y="485336"/>
                </a:lnTo>
                <a:lnTo>
                  <a:pt x="1289256" y="522721"/>
                </a:lnTo>
                <a:lnTo>
                  <a:pt x="1321088" y="563366"/>
                </a:lnTo>
                <a:lnTo>
                  <a:pt x="1348247" y="607351"/>
                </a:lnTo>
                <a:lnTo>
                  <a:pt x="1370388" y="653154"/>
                </a:lnTo>
                <a:lnTo>
                  <a:pt x="1392591" y="717990"/>
                </a:lnTo>
                <a:lnTo>
                  <a:pt x="1405957" y="785115"/>
                </a:lnTo>
                <a:lnTo>
                  <a:pt x="1444720" y="747290"/>
                </a:lnTo>
                <a:lnTo>
                  <a:pt x="1291560" y="919386"/>
                </a:lnTo>
                <a:lnTo>
                  <a:pt x="1266435" y="918961"/>
                </a:lnTo>
                <a:lnTo>
                  <a:pt x="1237321" y="913469"/>
                </a:lnTo>
                <a:lnTo>
                  <a:pt x="1315385" y="825754"/>
                </a:lnTo>
                <a:lnTo>
                  <a:pt x="1314626" y="817056"/>
                </a:lnTo>
                <a:lnTo>
                  <a:pt x="1313785" y="808449"/>
                </a:lnTo>
                <a:lnTo>
                  <a:pt x="1312858" y="799939"/>
                </a:lnTo>
                <a:lnTo>
                  <a:pt x="1310893" y="790686"/>
                </a:lnTo>
                <a:lnTo>
                  <a:pt x="1302157" y="745102"/>
                </a:lnTo>
                <a:lnTo>
                  <a:pt x="1287185" y="698886"/>
                </a:lnTo>
                <a:lnTo>
                  <a:pt x="1267159" y="654527"/>
                </a:lnTo>
                <a:lnTo>
                  <a:pt x="1242317" y="613669"/>
                </a:lnTo>
                <a:lnTo>
                  <a:pt x="1211947" y="577113"/>
                </a:lnTo>
                <a:lnTo>
                  <a:pt x="1176284" y="546503"/>
                </a:lnTo>
                <a:lnTo>
                  <a:pt x="1119667" y="518425"/>
                </a:lnTo>
                <a:lnTo>
                  <a:pt x="1087951" y="512036"/>
                </a:lnTo>
                <a:lnTo>
                  <a:pt x="1056154" y="513379"/>
                </a:lnTo>
                <a:lnTo>
                  <a:pt x="1027011" y="525111"/>
                </a:lnTo>
                <a:lnTo>
                  <a:pt x="1006838" y="545868"/>
                </a:lnTo>
                <a:lnTo>
                  <a:pt x="910820" y="653756"/>
                </a:lnTo>
                <a:lnTo>
                  <a:pt x="904804" y="633771"/>
                </a:lnTo>
                <a:lnTo>
                  <a:pt x="901279" y="588065"/>
                </a:lnTo>
                <a:lnTo>
                  <a:pt x="907047" y="551019"/>
                </a:lnTo>
                <a:lnTo>
                  <a:pt x="919773" y="515706"/>
                </a:lnTo>
                <a:lnTo>
                  <a:pt x="938650" y="483034"/>
                </a:lnTo>
                <a:close/>
              </a:path>
              <a:path w="1647190" h="1872615">
                <a:moveTo>
                  <a:pt x="341458" y="1308789"/>
                </a:moveTo>
                <a:lnTo>
                  <a:pt x="371701" y="1280538"/>
                </a:lnTo>
                <a:lnTo>
                  <a:pt x="408022" y="1260740"/>
                </a:lnTo>
                <a:lnTo>
                  <a:pt x="448980" y="1251015"/>
                </a:lnTo>
                <a:lnTo>
                  <a:pt x="496702" y="1252791"/>
                </a:lnTo>
                <a:lnTo>
                  <a:pt x="540099" y="1267069"/>
                </a:lnTo>
                <a:lnTo>
                  <a:pt x="578062" y="1293184"/>
                </a:lnTo>
                <a:lnTo>
                  <a:pt x="608535" y="1329625"/>
                </a:lnTo>
                <a:lnTo>
                  <a:pt x="628649" y="1370064"/>
                </a:lnTo>
                <a:lnTo>
                  <a:pt x="641029" y="1413462"/>
                </a:lnTo>
                <a:lnTo>
                  <a:pt x="645531" y="1458072"/>
                </a:lnTo>
                <a:lnTo>
                  <a:pt x="642959" y="1502988"/>
                </a:lnTo>
                <a:lnTo>
                  <a:pt x="636014" y="1548998"/>
                </a:lnTo>
                <a:lnTo>
                  <a:pt x="650540" y="1546048"/>
                </a:lnTo>
                <a:lnTo>
                  <a:pt x="694433" y="1533024"/>
                </a:lnTo>
                <a:lnTo>
                  <a:pt x="753907" y="1498673"/>
                </a:lnTo>
                <a:lnTo>
                  <a:pt x="779440" y="1475715"/>
                </a:lnTo>
                <a:lnTo>
                  <a:pt x="629857" y="1643790"/>
                </a:lnTo>
                <a:lnTo>
                  <a:pt x="601133" y="1645500"/>
                </a:lnTo>
                <a:lnTo>
                  <a:pt x="443175" y="1822985"/>
                </a:lnTo>
                <a:lnTo>
                  <a:pt x="404215" y="1843838"/>
                </a:lnTo>
                <a:lnTo>
                  <a:pt x="356047" y="1861666"/>
                </a:lnTo>
                <a:lnTo>
                  <a:pt x="304831" y="1871456"/>
                </a:lnTo>
                <a:lnTo>
                  <a:pt x="294511" y="1871590"/>
                </a:lnTo>
                <a:lnTo>
                  <a:pt x="474619" y="1669216"/>
                </a:lnTo>
                <a:lnTo>
                  <a:pt x="501940" y="1630876"/>
                </a:lnTo>
                <a:lnTo>
                  <a:pt x="479862" y="1623208"/>
                </a:lnTo>
                <a:lnTo>
                  <a:pt x="471362" y="1619387"/>
                </a:lnTo>
                <a:lnTo>
                  <a:pt x="539392" y="1542947"/>
                </a:lnTo>
                <a:lnTo>
                  <a:pt x="545036" y="1513681"/>
                </a:lnTo>
                <a:lnTo>
                  <a:pt x="548661" y="1484775"/>
                </a:lnTo>
                <a:lnTo>
                  <a:pt x="549087" y="1455641"/>
                </a:lnTo>
                <a:lnTo>
                  <a:pt x="546084" y="1426541"/>
                </a:lnTo>
                <a:lnTo>
                  <a:pt x="527726" y="1376487"/>
                </a:lnTo>
                <a:lnTo>
                  <a:pt x="484945" y="1346234"/>
                </a:lnTo>
                <a:lnTo>
                  <a:pt x="470992" y="1344720"/>
                </a:lnTo>
                <a:lnTo>
                  <a:pt x="455591" y="1344832"/>
                </a:lnTo>
                <a:lnTo>
                  <a:pt x="440917" y="1347948"/>
                </a:lnTo>
                <a:lnTo>
                  <a:pt x="428193" y="1354604"/>
                </a:lnTo>
                <a:lnTo>
                  <a:pt x="419510" y="1362450"/>
                </a:lnTo>
                <a:lnTo>
                  <a:pt x="324837" y="1468827"/>
                </a:lnTo>
                <a:lnTo>
                  <a:pt x="314153" y="1436895"/>
                </a:lnTo>
                <a:lnTo>
                  <a:pt x="309710" y="1390309"/>
                </a:lnTo>
                <a:lnTo>
                  <a:pt x="319679" y="1344722"/>
                </a:lnTo>
                <a:lnTo>
                  <a:pt x="341458" y="1308789"/>
                </a:lnTo>
                <a:close/>
              </a:path>
              <a:path w="1647190" h="1872615">
                <a:moveTo>
                  <a:pt x="443175" y="1822985"/>
                </a:moveTo>
                <a:lnTo>
                  <a:pt x="601133" y="1645500"/>
                </a:lnTo>
                <a:lnTo>
                  <a:pt x="597888" y="1651057"/>
                </a:lnTo>
                <a:lnTo>
                  <a:pt x="595597" y="1657451"/>
                </a:lnTo>
                <a:lnTo>
                  <a:pt x="561672" y="1712763"/>
                </a:lnTo>
                <a:lnTo>
                  <a:pt x="529014" y="1753279"/>
                </a:lnTo>
                <a:lnTo>
                  <a:pt x="490841" y="1788530"/>
                </a:lnTo>
                <a:lnTo>
                  <a:pt x="449669" y="1819510"/>
                </a:lnTo>
                <a:lnTo>
                  <a:pt x="443175" y="1822985"/>
                </a:lnTo>
                <a:close/>
              </a:path>
              <a:path w="1647190" h="1872615">
                <a:moveTo>
                  <a:pt x="910820" y="653756"/>
                </a:moveTo>
                <a:lnTo>
                  <a:pt x="1006838" y="545868"/>
                </a:lnTo>
                <a:lnTo>
                  <a:pt x="996972" y="574146"/>
                </a:lnTo>
                <a:lnTo>
                  <a:pt x="994957" y="605064"/>
                </a:lnTo>
                <a:lnTo>
                  <a:pt x="1006707" y="647261"/>
                </a:lnTo>
                <a:lnTo>
                  <a:pt x="1031412" y="684452"/>
                </a:lnTo>
                <a:lnTo>
                  <a:pt x="1063227" y="715565"/>
                </a:lnTo>
                <a:lnTo>
                  <a:pt x="1100100" y="742903"/>
                </a:lnTo>
                <a:lnTo>
                  <a:pt x="1136188" y="765394"/>
                </a:lnTo>
                <a:lnTo>
                  <a:pt x="1188958" y="795884"/>
                </a:lnTo>
                <a:lnTo>
                  <a:pt x="1245612" y="820100"/>
                </a:lnTo>
                <a:lnTo>
                  <a:pt x="1297579" y="826658"/>
                </a:lnTo>
                <a:lnTo>
                  <a:pt x="1315385" y="825754"/>
                </a:lnTo>
                <a:lnTo>
                  <a:pt x="1237321" y="913469"/>
                </a:lnTo>
                <a:lnTo>
                  <a:pt x="1180976" y="896547"/>
                </a:lnTo>
                <a:lnTo>
                  <a:pt x="1140451" y="877132"/>
                </a:lnTo>
                <a:lnTo>
                  <a:pt x="1091707" y="847849"/>
                </a:lnTo>
                <a:lnTo>
                  <a:pt x="1045877" y="817202"/>
                </a:lnTo>
                <a:lnTo>
                  <a:pt x="1004979" y="786745"/>
                </a:lnTo>
                <a:lnTo>
                  <a:pt x="966714" y="751417"/>
                </a:lnTo>
                <a:lnTo>
                  <a:pt x="938737" y="715993"/>
                </a:lnTo>
                <a:lnTo>
                  <a:pt x="917695" y="676596"/>
                </a:lnTo>
                <a:lnTo>
                  <a:pt x="910820" y="653756"/>
                </a:lnTo>
                <a:close/>
              </a:path>
              <a:path w="1647190" h="1872615">
                <a:moveTo>
                  <a:pt x="591221" y="1119843"/>
                </a:moveTo>
                <a:lnTo>
                  <a:pt x="696436" y="1001621"/>
                </a:lnTo>
                <a:lnTo>
                  <a:pt x="682905" y="1020645"/>
                </a:lnTo>
                <a:lnTo>
                  <a:pt x="676312" y="1043336"/>
                </a:lnTo>
                <a:lnTo>
                  <a:pt x="689211" y="1112895"/>
                </a:lnTo>
                <a:lnTo>
                  <a:pt x="712868" y="1151264"/>
                </a:lnTo>
                <a:lnTo>
                  <a:pt x="746256" y="1184430"/>
                </a:lnTo>
                <a:lnTo>
                  <a:pt x="784603" y="1210112"/>
                </a:lnTo>
                <a:lnTo>
                  <a:pt x="825984" y="1228565"/>
                </a:lnTo>
                <a:lnTo>
                  <a:pt x="871049" y="1240969"/>
                </a:lnTo>
                <a:lnTo>
                  <a:pt x="886887" y="1244187"/>
                </a:lnTo>
                <a:lnTo>
                  <a:pt x="814793" y="1325193"/>
                </a:lnTo>
                <a:lnTo>
                  <a:pt x="772148" y="1310071"/>
                </a:lnTo>
                <a:lnTo>
                  <a:pt x="730993" y="1289452"/>
                </a:lnTo>
                <a:lnTo>
                  <a:pt x="691965" y="1262625"/>
                </a:lnTo>
                <a:lnTo>
                  <a:pt x="658198" y="1231795"/>
                </a:lnTo>
                <a:lnTo>
                  <a:pt x="628088" y="1194947"/>
                </a:lnTo>
                <a:lnTo>
                  <a:pt x="604771" y="1154286"/>
                </a:lnTo>
                <a:lnTo>
                  <a:pt x="591221" y="1119843"/>
                </a:lnTo>
                <a:close/>
              </a:path>
              <a:path w="1647190" h="1872615">
                <a:moveTo>
                  <a:pt x="0" y="1692461"/>
                </a:moveTo>
                <a:lnTo>
                  <a:pt x="1643" y="1690614"/>
                </a:lnTo>
                <a:lnTo>
                  <a:pt x="88279" y="1662039"/>
                </a:lnTo>
                <a:lnTo>
                  <a:pt x="90444" y="1663427"/>
                </a:lnTo>
                <a:lnTo>
                  <a:pt x="90807" y="1664929"/>
                </a:lnTo>
                <a:lnTo>
                  <a:pt x="106398" y="1695168"/>
                </a:lnTo>
                <a:lnTo>
                  <a:pt x="154041" y="1742881"/>
                </a:lnTo>
                <a:lnTo>
                  <a:pt x="230624" y="1775270"/>
                </a:lnTo>
                <a:lnTo>
                  <a:pt x="276700" y="1778896"/>
                </a:lnTo>
                <a:lnTo>
                  <a:pt x="321711" y="1772257"/>
                </a:lnTo>
                <a:lnTo>
                  <a:pt x="364643" y="1756492"/>
                </a:lnTo>
                <a:lnTo>
                  <a:pt x="405431" y="1733585"/>
                </a:lnTo>
                <a:lnTo>
                  <a:pt x="442112" y="1703832"/>
                </a:lnTo>
                <a:lnTo>
                  <a:pt x="474619" y="1669216"/>
                </a:lnTo>
                <a:lnTo>
                  <a:pt x="294511" y="1871590"/>
                </a:lnTo>
                <a:lnTo>
                  <a:pt x="209649" y="1865698"/>
                </a:lnTo>
                <a:lnTo>
                  <a:pt x="164974" y="1852856"/>
                </a:lnTo>
                <a:lnTo>
                  <a:pt x="122914" y="1833255"/>
                </a:lnTo>
                <a:lnTo>
                  <a:pt x="83733" y="1806598"/>
                </a:lnTo>
                <a:lnTo>
                  <a:pt x="50544" y="1775120"/>
                </a:lnTo>
                <a:lnTo>
                  <a:pt x="21714" y="1736833"/>
                </a:lnTo>
                <a:lnTo>
                  <a:pt x="355" y="1693972"/>
                </a:lnTo>
                <a:lnTo>
                  <a:pt x="0" y="1692461"/>
                </a:lnTo>
                <a:close/>
              </a:path>
              <a:path w="1647190" h="1872615">
                <a:moveTo>
                  <a:pt x="324837" y="1468827"/>
                </a:moveTo>
                <a:lnTo>
                  <a:pt x="419510" y="1362450"/>
                </a:lnTo>
                <a:lnTo>
                  <a:pt x="412989" y="1371687"/>
                </a:lnTo>
                <a:lnTo>
                  <a:pt x="409750" y="1382968"/>
                </a:lnTo>
                <a:lnTo>
                  <a:pt x="408065" y="1394413"/>
                </a:lnTo>
                <a:lnTo>
                  <a:pt x="409615" y="1419415"/>
                </a:lnTo>
                <a:lnTo>
                  <a:pt x="417664" y="1444757"/>
                </a:lnTo>
                <a:lnTo>
                  <a:pt x="444985" y="1488560"/>
                </a:lnTo>
                <a:lnTo>
                  <a:pt x="487932" y="1522446"/>
                </a:lnTo>
                <a:lnTo>
                  <a:pt x="539392" y="1542947"/>
                </a:lnTo>
                <a:lnTo>
                  <a:pt x="471362" y="1619387"/>
                </a:lnTo>
                <a:lnTo>
                  <a:pt x="417133" y="1588626"/>
                </a:lnTo>
                <a:lnTo>
                  <a:pt x="382599" y="1558658"/>
                </a:lnTo>
                <a:lnTo>
                  <a:pt x="353163" y="1522963"/>
                </a:lnTo>
                <a:lnTo>
                  <a:pt x="329018" y="1481322"/>
                </a:lnTo>
                <a:lnTo>
                  <a:pt x="324837" y="1468827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536375" y="4536765"/>
            <a:ext cx="1824355" cy="1805939"/>
            <a:chOff x="2536375" y="4536765"/>
            <a:chExt cx="1824355" cy="1805939"/>
          </a:xfrm>
        </p:grpSpPr>
        <p:sp>
          <p:nvSpPr>
            <p:cNvPr id="10" name="object 10"/>
            <p:cNvSpPr/>
            <p:nvPr/>
          </p:nvSpPr>
          <p:spPr>
            <a:xfrm>
              <a:off x="2536367" y="4536769"/>
              <a:ext cx="1824355" cy="1805939"/>
            </a:xfrm>
            <a:custGeom>
              <a:avLst/>
              <a:gdLst/>
              <a:ahLst/>
              <a:cxnLst/>
              <a:rect l="l" t="t" r="r" b="b"/>
              <a:pathLst>
                <a:path w="1824354" h="1805939">
                  <a:moveTo>
                    <a:pt x="1823808" y="1009815"/>
                  </a:moveTo>
                  <a:lnTo>
                    <a:pt x="1822780" y="958189"/>
                  </a:lnTo>
                  <a:lnTo>
                    <a:pt x="1810067" y="909993"/>
                  </a:lnTo>
                  <a:lnTo>
                    <a:pt x="1790065" y="865022"/>
                  </a:lnTo>
                  <a:lnTo>
                    <a:pt x="1767166" y="823048"/>
                  </a:lnTo>
                  <a:lnTo>
                    <a:pt x="1754695" y="800569"/>
                  </a:lnTo>
                  <a:lnTo>
                    <a:pt x="1743557" y="779043"/>
                  </a:lnTo>
                  <a:lnTo>
                    <a:pt x="1734731" y="758761"/>
                  </a:lnTo>
                  <a:lnTo>
                    <a:pt x="1729193" y="740029"/>
                  </a:lnTo>
                  <a:lnTo>
                    <a:pt x="1726869" y="719188"/>
                  </a:lnTo>
                  <a:lnTo>
                    <a:pt x="1727060" y="695871"/>
                  </a:lnTo>
                  <a:lnTo>
                    <a:pt x="1729003" y="670661"/>
                  </a:lnTo>
                  <a:lnTo>
                    <a:pt x="1731937" y="644156"/>
                  </a:lnTo>
                  <a:lnTo>
                    <a:pt x="1736610" y="597420"/>
                  </a:lnTo>
                  <a:lnTo>
                    <a:pt x="1737664" y="549275"/>
                  </a:lnTo>
                  <a:lnTo>
                    <a:pt x="1730997" y="501103"/>
                  </a:lnTo>
                  <a:lnTo>
                    <a:pt x="1712556" y="454253"/>
                  </a:lnTo>
                  <a:lnTo>
                    <a:pt x="1682013" y="414032"/>
                  </a:lnTo>
                  <a:lnTo>
                    <a:pt x="1644040" y="383032"/>
                  </a:lnTo>
                  <a:lnTo>
                    <a:pt x="1602041" y="358622"/>
                  </a:lnTo>
                  <a:lnTo>
                    <a:pt x="1559420" y="338162"/>
                  </a:lnTo>
                  <a:lnTo>
                    <a:pt x="1535379" y="326859"/>
                  </a:lnTo>
                  <a:lnTo>
                    <a:pt x="1512925" y="315468"/>
                  </a:lnTo>
                  <a:lnTo>
                    <a:pt x="1477048" y="291287"/>
                  </a:lnTo>
                  <a:lnTo>
                    <a:pt x="1450467" y="257848"/>
                  </a:lnTo>
                  <a:lnTo>
                    <a:pt x="1424686" y="214045"/>
                  </a:lnTo>
                  <a:lnTo>
                    <a:pt x="1400733" y="172923"/>
                  </a:lnTo>
                  <a:lnTo>
                    <a:pt x="1372870" y="132727"/>
                  </a:lnTo>
                  <a:lnTo>
                    <a:pt x="1338656" y="97091"/>
                  </a:lnTo>
                  <a:lnTo>
                    <a:pt x="1295628" y="69621"/>
                  </a:lnTo>
                  <a:lnTo>
                    <a:pt x="1253528" y="56286"/>
                  </a:lnTo>
                  <a:lnTo>
                    <a:pt x="1205420" y="52514"/>
                  </a:lnTo>
                  <a:lnTo>
                    <a:pt x="1172146" y="54825"/>
                  </a:lnTo>
                  <a:lnTo>
                    <a:pt x="1139202" y="59690"/>
                  </a:lnTo>
                  <a:lnTo>
                    <a:pt x="1080033" y="70751"/>
                  </a:lnTo>
                  <a:lnTo>
                    <a:pt x="1054582" y="74790"/>
                  </a:lnTo>
                  <a:lnTo>
                    <a:pt x="1030782" y="76923"/>
                  </a:lnTo>
                  <a:lnTo>
                    <a:pt x="1009078" y="76238"/>
                  </a:lnTo>
                  <a:lnTo>
                    <a:pt x="987818" y="71869"/>
                  </a:lnTo>
                  <a:lnTo>
                    <a:pt x="965187" y="64274"/>
                  </a:lnTo>
                  <a:lnTo>
                    <a:pt x="941362" y="54444"/>
                  </a:lnTo>
                  <a:lnTo>
                    <a:pt x="886358" y="29933"/>
                  </a:lnTo>
                  <a:lnTo>
                    <a:pt x="855459" y="17564"/>
                  </a:lnTo>
                  <a:lnTo>
                    <a:pt x="823645" y="7594"/>
                  </a:lnTo>
                  <a:lnTo>
                    <a:pt x="790714" y="1346"/>
                  </a:lnTo>
                  <a:lnTo>
                    <a:pt x="775957" y="88"/>
                  </a:lnTo>
                  <a:lnTo>
                    <a:pt x="761250" y="0"/>
                  </a:lnTo>
                  <a:lnTo>
                    <a:pt x="746569" y="1066"/>
                  </a:lnTo>
                  <a:lnTo>
                    <a:pt x="683704" y="20027"/>
                  </a:lnTo>
                  <a:lnTo>
                    <a:pt x="642162" y="46710"/>
                  </a:lnTo>
                  <a:lnTo>
                    <a:pt x="605764" y="79260"/>
                  </a:lnTo>
                  <a:lnTo>
                    <a:pt x="572922" y="113525"/>
                  </a:lnTo>
                  <a:lnTo>
                    <a:pt x="555155" y="132588"/>
                  </a:lnTo>
                  <a:lnTo>
                    <a:pt x="537883" y="150063"/>
                  </a:lnTo>
                  <a:lnTo>
                    <a:pt x="504063" y="176517"/>
                  </a:lnTo>
                  <a:lnTo>
                    <a:pt x="463334" y="191782"/>
                  </a:lnTo>
                  <a:lnTo>
                    <a:pt x="413016" y="202984"/>
                  </a:lnTo>
                  <a:lnTo>
                    <a:pt x="366763" y="213093"/>
                  </a:lnTo>
                  <a:lnTo>
                    <a:pt x="320167" y="227203"/>
                  </a:lnTo>
                  <a:lnTo>
                    <a:pt x="276021" y="248539"/>
                  </a:lnTo>
                  <a:lnTo>
                    <a:pt x="237159" y="280365"/>
                  </a:lnTo>
                  <a:lnTo>
                    <a:pt x="208521" y="321462"/>
                  </a:lnTo>
                  <a:lnTo>
                    <a:pt x="190830" y="366814"/>
                  </a:lnTo>
                  <a:lnTo>
                    <a:pt x="180568" y="414007"/>
                  </a:lnTo>
                  <a:lnTo>
                    <a:pt x="174193" y="460578"/>
                  </a:lnTo>
                  <a:lnTo>
                    <a:pt x="170891" y="487070"/>
                  </a:lnTo>
                  <a:lnTo>
                    <a:pt x="166941" y="512038"/>
                  </a:lnTo>
                  <a:lnTo>
                    <a:pt x="154609" y="554469"/>
                  </a:lnTo>
                  <a:lnTo>
                    <a:pt x="131546" y="589026"/>
                  </a:lnTo>
                  <a:lnTo>
                    <a:pt x="98361" y="626389"/>
                  </a:lnTo>
                  <a:lnTo>
                    <a:pt x="66395" y="662000"/>
                  </a:lnTo>
                  <a:lnTo>
                    <a:pt x="36525" y="701141"/>
                  </a:lnTo>
                  <a:lnTo>
                    <a:pt x="12992" y="745109"/>
                  </a:lnTo>
                  <a:lnTo>
                    <a:pt x="0" y="795235"/>
                  </a:lnTo>
                  <a:lnTo>
                    <a:pt x="1003" y="847026"/>
                  </a:lnTo>
                  <a:lnTo>
                    <a:pt x="13690" y="895286"/>
                  </a:lnTo>
                  <a:lnTo>
                    <a:pt x="33667" y="940257"/>
                  </a:lnTo>
                  <a:lnTo>
                    <a:pt x="56540" y="982167"/>
                  </a:lnTo>
                  <a:lnTo>
                    <a:pt x="69011" y="1004646"/>
                  </a:lnTo>
                  <a:lnTo>
                    <a:pt x="80149" y="1026172"/>
                  </a:lnTo>
                  <a:lnTo>
                    <a:pt x="88988" y="1046480"/>
                  </a:lnTo>
                  <a:lnTo>
                    <a:pt x="94551" y="1065225"/>
                  </a:lnTo>
                  <a:lnTo>
                    <a:pt x="96888" y="1086053"/>
                  </a:lnTo>
                  <a:lnTo>
                    <a:pt x="96697" y="1109357"/>
                  </a:lnTo>
                  <a:lnTo>
                    <a:pt x="94754" y="1134567"/>
                  </a:lnTo>
                  <a:lnTo>
                    <a:pt x="91808" y="1161110"/>
                  </a:lnTo>
                  <a:lnTo>
                    <a:pt x="87160" y="1207833"/>
                  </a:lnTo>
                  <a:lnTo>
                    <a:pt x="86131" y="1255966"/>
                  </a:lnTo>
                  <a:lnTo>
                    <a:pt x="92786" y="1304150"/>
                  </a:lnTo>
                  <a:lnTo>
                    <a:pt x="111226" y="1351013"/>
                  </a:lnTo>
                  <a:lnTo>
                    <a:pt x="141770" y="1391246"/>
                  </a:lnTo>
                  <a:lnTo>
                    <a:pt x="179730" y="1422234"/>
                  </a:lnTo>
                  <a:lnTo>
                    <a:pt x="221729" y="1446644"/>
                  </a:lnTo>
                  <a:lnTo>
                    <a:pt x="264375" y="1467104"/>
                  </a:lnTo>
                  <a:lnTo>
                    <a:pt x="288404" y="1478407"/>
                  </a:lnTo>
                  <a:lnTo>
                    <a:pt x="310857" y="1489824"/>
                  </a:lnTo>
                  <a:lnTo>
                    <a:pt x="346735" y="1514017"/>
                  </a:lnTo>
                  <a:lnTo>
                    <a:pt x="373278" y="1547469"/>
                  </a:lnTo>
                  <a:lnTo>
                    <a:pt x="399034" y="1591386"/>
                  </a:lnTo>
                  <a:lnTo>
                    <a:pt x="422935" y="1632483"/>
                  </a:lnTo>
                  <a:lnTo>
                    <a:pt x="450799" y="1672653"/>
                  </a:lnTo>
                  <a:lnTo>
                    <a:pt x="485038" y="1708289"/>
                  </a:lnTo>
                  <a:lnTo>
                    <a:pt x="528091" y="1735772"/>
                  </a:lnTo>
                  <a:lnTo>
                    <a:pt x="570179" y="1749082"/>
                  </a:lnTo>
                  <a:lnTo>
                    <a:pt x="618312" y="1752828"/>
                  </a:lnTo>
                  <a:lnTo>
                    <a:pt x="651573" y="1750517"/>
                  </a:lnTo>
                  <a:lnTo>
                    <a:pt x="684504" y="1745640"/>
                  </a:lnTo>
                  <a:lnTo>
                    <a:pt x="743712" y="1734502"/>
                  </a:lnTo>
                  <a:lnTo>
                    <a:pt x="769188" y="1730489"/>
                  </a:lnTo>
                  <a:lnTo>
                    <a:pt x="792975" y="1728393"/>
                  </a:lnTo>
                  <a:lnTo>
                    <a:pt x="814616" y="1729092"/>
                  </a:lnTo>
                  <a:lnTo>
                    <a:pt x="835825" y="1733435"/>
                  </a:lnTo>
                  <a:lnTo>
                    <a:pt x="858481" y="1740992"/>
                  </a:lnTo>
                  <a:lnTo>
                    <a:pt x="882345" y="1750809"/>
                  </a:lnTo>
                  <a:lnTo>
                    <a:pt x="937336" y="1775383"/>
                  </a:lnTo>
                  <a:lnTo>
                    <a:pt x="968260" y="1787779"/>
                  </a:lnTo>
                  <a:lnTo>
                    <a:pt x="1000074" y="1797748"/>
                  </a:lnTo>
                  <a:lnTo>
                    <a:pt x="1032979" y="1803996"/>
                  </a:lnTo>
                  <a:lnTo>
                    <a:pt x="1047762" y="1805266"/>
                  </a:lnTo>
                  <a:lnTo>
                    <a:pt x="1062507" y="1805368"/>
                  </a:lnTo>
                  <a:lnTo>
                    <a:pt x="1077214" y="1804314"/>
                  </a:lnTo>
                  <a:lnTo>
                    <a:pt x="1140117" y="1785366"/>
                  </a:lnTo>
                  <a:lnTo>
                    <a:pt x="1181684" y="1758657"/>
                  </a:lnTo>
                  <a:lnTo>
                    <a:pt x="1218120" y="1726031"/>
                  </a:lnTo>
                  <a:lnTo>
                    <a:pt x="1250924" y="1691614"/>
                  </a:lnTo>
                  <a:lnTo>
                    <a:pt x="1268704" y="1672551"/>
                  </a:lnTo>
                  <a:lnTo>
                    <a:pt x="1285976" y="1655076"/>
                  </a:lnTo>
                  <a:lnTo>
                    <a:pt x="1319784" y="1628635"/>
                  </a:lnTo>
                  <a:lnTo>
                    <a:pt x="1360487" y="1613319"/>
                  </a:lnTo>
                  <a:lnTo>
                    <a:pt x="1410792" y="1602117"/>
                  </a:lnTo>
                  <a:lnTo>
                    <a:pt x="1457058" y="1591983"/>
                  </a:lnTo>
                  <a:lnTo>
                    <a:pt x="1503667" y="1577898"/>
                  </a:lnTo>
                  <a:lnTo>
                    <a:pt x="1547812" y="1556575"/>
                  </a:lnTo>
                  <a:lnTo>
                    <a:pt x="1586687" y="1524736"/>
                  </a:lnTo>
                  <a:lnTo>
                    <a:pt x="1615338" y="1483626"/>
                  </a:lnTo>
                  <a:lnTo>
                    <a:pt x="1633016" y="1438262"/>
                  </a:lnTo>
                  <a:lnTo>
                    <a:pt x="1643265" y="1391094"/>
                  </a:lnTo>
                  <a:lnTo>
                    <a:pt x="1649615" y="1344523"/>
                  </a:lnTo>
                  <a:lnTo>
                    <a:pt x="1652917" y="1318031"/>
                  </a:lnTo>
                  <a:lnTo>
                    <a:pt x="1656867" y="1293050"/>
                  </a:lnTo>
                  <a:lnTo>
                    <a:pt x="1669199" y="1250632"/>
                  </a:lnTo>
                  <a:lnTo>
                    <a:pt x="1692224" y="1216025"/>
                  </a:lnTo>
                  <a:lnTo>
                    <a:pt x="1725409" y="1178661"/>
                  </a:lnTo>
                  <a:lnTo>
                    <a:pt x="1757400" y="1143038"/>
                  </a:lnTo>
                  <a:lnTo>
                    <a:pt x="1787283" y="1103833"/>
                  </a:lnTo>
                  <a:lnTo>
                    <a:pt x="1810829" y="1059840"/>
                  </a:lnTo>
                  <a:lnTo>
                    <a:pt x="1823808" y="1009815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1777" y="5012346"/>
              <a:ext cx="1226820" cy="913765"/>
            </a:xfrm>
            <a:custGeom>
              <a:avLst/>
              <a:gdLst/>
              <a:ahLst/>
              <a:cxnLst/>
              <a:rect l="l" t="t" r="r" b="b"/>
              <a:pathLst>
                <a:path w="1226820" h="913764">
                  <a:moveTo>
                    <a:pt x="1226781" y="163652"/>
                  </a:moveTo>
                  <a:lnTo>
                    <a:pt x="1226413" y="160655"/>
                  </a:lnTo>
                  <a:lnTo>
                    <a:pt x="1224470" y="154774"/>
                  </a:lnTo>
                  <a:lnTo>
                    <a:pt x="1222971" y="152146"/>
                  </a:lnTo>
                  <a:lnTo>
                    <a:pt x="1115707" y="27749"/>
                  </a:lnTo>
                  <a:lnTo>
                    <a:pt x="1095273" y="4051"/>
                  </a:lnTo>
                  <a:lnTo>
                    <a:pt x="1090295" y="1409"/>
                  </a:lnTo>
                  <a:lnTo>
                    <a:pt x="1084287" y="685"/>
                  </a:lnTo>
                  <a:lnTo>
                    <a:pt x="1083284" y="482"/>
                  </a:lnTo>
                  <a:lnTo>
                    <a:pt x="1081570" y="355"/>
                  </a:lnTo>
                  <a:lnTo>
                    <a:pt x="1081570" y="23736"/>
                  </a:lnTo>
                  <a:lnTo>
                    <a:pt x="383641" y="623874"/>
                  </a:lnTo>
                  <a:lnTo>
                    <a:pt x="417969" y="594347"/>
                  </a:lnTo>
                  <a:lnTo>
                    <a:pt x="1081570" y="23736"/>
                  </a:lnTo>
                  <a:lnTo>
                    <a:pt x="1081570" y="355"/>
                  </a:lnTo>
                  <a:lnTo>
                    <a:pt x="1076871" y="0"/>
                  </a:lnTo>
                  <a:lnTo>
                    <a:pt x="1071232" y="1854"/>
                  </a:lnTo>
                  <a:lnTo>
                    <a:pt x="386486" y="590638"/>
                  </a:lnTo>
                  <a:lnTo>
                    <a:pt x="201015" y="365175"/>
                  </a:lnTo>
                  <a:lnTo>
                    <a:pt x="172974" y="338366"/>
                  </a:lnTo>
                  <a:lnTo>
                    <a:pt x="6311" y="463384"/>
                  </a:lnTo>
                  <a:lnTo>
                    <a:pt x="0" y="480199"/>
                  </a:lnTo>
                  <a:lnTo>
                    <a:pt x="292" y="483209"/>
                  </a:lnTo>
                  <a:lnTo>
                    <a:pt x="346659" y="909002"/>
                  </a:lnTo>
                  <a:lnTo>
                    <a:pt x="365201" y="913142"/>
                  </a:lnTo>
                  <a:lnTo>
                    <a:pt x="370941" y="911288"/>
                  </a:lnTo>
                  <a:lnTo>
                    <a:pt x="1220838" y="180644"/>
                  </a:lnTo>
                  <a:lnTo>
                    <a:pt x="1226324" y="169824"/>
                  </a:lnTo>
                  <a:lnTo>
                    <a:pt x="1226781" y="16365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677420" y="188740"/>
            <a:ext cx="1555750" cy="754380"/>
          </a:xfrm>
          <a:custGeom>
            <a:avLst/>
            <a:gdLst/>
            <a:ahLst/>
            <a:cxnLst/>
            <a:rect l="l" t="t" r="r" b="b"/>
            <a:pathLst>
              <a:path w="1555750" h="754380">
                <a:moveTo>
                  <a:pt x="733159" y="107903"/>
                </a:moveTo>
                <a:lnTo>
                  <a:pt x="597193" y="62152"/>
                </a:lnTo>
                <a:lnTo>
                  <a:pt x="615426" y="56227"/>
                </a:lnTo>
                <a:lnTo>
                  <a:pt x="634186" y="50480"/>
                </a:lnTo>
                <a:lnTo>
                  <a:pt x="653034" y="46102"/>
                </a:lnTo>
                <a:lnTo>
                  <a:pt x="671935" y="43083"/>
                </a:lnTo>
                <a:lnTo>
                  <a:pt x="720278" y="40590"/>
                </a:lnTo>
                <a:lnTo>
                  <a:pt x="768237" y="44668"/>
                </a:lnTo>
                <a:lnTo>
                  <a:pt x="814689" y="56279"/>
                </a:lnTo>
                <a:lnTo>
                  <a:pt x="859323" y="73978"/>
                </a:lnTo>
                <a:lnTo>
                  <a:pt x="901013" y="98726"/>
                </a:lnTo>
                <a:lnTo>
                  <a:pt x="933094" y="125601"/>
                </a:lnTo>
                <a:lnTo>
                  <a:pt x="962176" y="155486"/>
                </a:lnTo>
                <a:lnTo>
                  <a:pt x="983301" y="184034"/>
                </a:lnTo>
                <a:lnTo>
                  <a:pt x="786582" y="117839"/>
                </a:lnTo>
                <a:lnTo>
                  <a:pt x="737209" y="107926"/>
                </a:lnTo>
                <a:lnTo>
                  <a:pt x="733159" y="107903"/>
                </a:lnTo>
                <a:close/>
              </a:path>
              <a:path w="1555750" h="754380">
                <a:moveTo>
                  <a:pt x="62108" y="281412"/>
                </a:moveTo>
                <a:lnTo>
                  <a:pt x="214" y="260585"/>
                </a:lnTo>
                <a:lnTo>
                  <a:pt x="0" y="259173"/>
                </a:lnTo>
                <a:lnTo>
                  <a:pt x="405" y="257969"/>
                </a:lnTo>
                <a:lnTo>
                  <a:pt x="38167" y="194297"/>
                </a:lnTo>
                <a:lnTo>
                  <a:pt x="86089" y="136724"/>
                </a:lnTo>
                <a:lnTo>
                  <a:pt x="124453" y="102734"/>
                </a:lnTo>
                <a:lnTo>
                  <a:pt x="166539" y="72677"/>
                </a:lnTo>
                <a:lnTo>
                  <a:pt x="211507" y="47609"/>
                </a:lnTo>
                <a:lnTo>
                  <a:pt x="258920" y="27384"/>
                </a:lnTo>
                <a:lnTo>
                  <a:pt x="308343" y="11855"/>
                </a:lnTo>
                <a:lnTo>
                  <a:pt x="357750" y="3021"/>
                </a:lnTo>
                <a:lnTo>
                  <a:pt x="408504" y="0"/>
                </a:lnTo>
                <a:lnTo>
                  <a:pt x="459216" y="3664"/>
                </a:lnTo>
                <a:lnTo>
                  <a:pt x="508901" y="13683"/>
                </a:lnTo>
                <a:lnTo>
                  <a:pt x="555360" y="33336"/>
                </a:lnTo>
                <a:lnTo>
                  <a:pt x="597193" y="62152"/>
                </a:lnTo>
                <a:lnTo>
                  <a:pt x="733159" y="107903"/>
                </a:lnTo>
                <a:lnTo>
                  <a:pt x="712910" y="107789"/>
                </a:lnTo>
                <a:lnTo>
                  <a:pt x="688919" y="109096"/>
                </a:lnTo>
                <a:lnTo>
                  <a:pt x="665332" y="111879"/>
                </a:lnTo>
                <a:lnTo>
                  <a:pt x="641840" y="117374"/>
                </a:lnTo>
                <a:lnTo>
                  <a:pt x="647459" y="131325"/>
                </a:lnTo>
                <a:lnTo>
                  <a:pt x="485121" y="76699"/>
                </a:lnTo>
                <a:lnTo>
                  <a:pt x="438282" y="67638"/>
                </a:lnTo>
                <a:lnTo>
                  <a:pt x="390078" y="67498"/>
                </a:lnTo>
                <a:lnTo>
                  <a:pt x="343173" y="73154"/>
                </a:lnTo>
                <a:lnTo>
                  <a:pt x="293507" y="85921"/>
                </a:lnTo>
                <a:lnTo>
                  <a:pt x="245329" y="105889"/>
                </a:lnTo>
                <a:lnTo>
                  <a:pt x="200486" y="129659"/>
                </a:lnTo>
                <a:lnTo>
                  <a:pt x="158804" y="159852"/>
                </a:lnTo>
                <a:lnTo>
                  <a:pt x="121318" y="195478"/>
                </a:lnTo>
                <a:lnTo>
                  <a:pt x="89068" y="235545"/>
                </a:lnTo>
                <a:lnTo>
                  <a:pt x="62687" y="280266"/>
                </a:lnTo>
                <a:lnTo>
                  <a:pt x="62108" y="281412"/>
                </a:lnTo>
                <a:close/>
              </a:path>
              <a:path w="1555750" h="754380">
                <a:moveTo>
                  <a:pt x="1263250" y="311734"/>
                </a:moveTo>
                <a:lnTo>
                  <a:pt x="1008168" y="225901"/>
                </a:lnTo>
                <a:lnTo>
                  <a:pt x="1016397" y="224650"/>
                </a:lnTo>
                <a:lnTo>
                  <a:pt x="1024299" y="224629"/>
                </a:lnTo>
                <a:lnTo>
                  <a:pt x="1032702" y="223436"/>
                </a:lnTo>
                <a:lnTo>
                  <a:pt x="1087651" y="225847"/>
                </a:lnTo>
                <a:lnTo>
                  <a:pt x="1142081" y="236122"/>
                </a:lnTo>
                <a:lnTo>
                  <a:pt x="1192999" y="257275"/>
                </a:lnTo>
                <a:lnTo>
                  <a:pt x="1239032" y="287505"/>
                </a:lnTo>
                <a:lnTo>
                  <a:pt x="1258920" y="306257"/>
                </a:lnTo>
                <a:lnTo>
                  <a:pt x="1263250" y="311734"/>
                </a:lnTo>
                <a:close/>
              </a:path>
              <a:path w="1555750" h="754380">
                <a:moveTo>
                  <a:pt x="841506" y="558412"/>
                </a:moveTo>
                <a:lnTo>
                  <a:pt x="795106" y="526719"/>
                </a:lnTo>
                <a:lnTo>
                  <a:pt x="764265" y="470783"/>
                </a:lnTo>
                <a:lnTo>
                  <a:pt x="759521" y="438367"/>
                </a:lnTo>
                <a:lnTo>
                  <a:pt x="761789" y="406971"/>
                </a:lnTo>
                <a:lnTo>
                  <a:pt x="786872" y="348412"/>
                </a:lnTo>
                <a:lnTo>
                  <a:pt x="829478" y="301110"/>
                </a:lnTo>
                <a:lnTo>
                  <a:pt x="882026" y="265193"/>
                </a:lnTo>
                <a:lnTo>
                  <a:pt x="940729" y="240727"/>
                </a:lnTo>
                <a:lnTo>
                  <a:pt x="911803" y="198835"/>
                </a:lnTo>
                <a:lnTo>
                  <a:pt x="875069" y="165034"/>
                </a:lnTo>
                <a:lnTo>
                  <a:pt x="832932" y="137456"/>
                </a:lnTo>
                <a:lnTo>
                  <a:pt x="786582" y="117839"/>
                </a:lnTo>
                <a:lnTo>
                  <a:pt x="983301" y="184034"/>
                </a:lnTo>
                <a:lnTo>
                  <a:pt x="987262" y="189387"/>
                </a:lnTo>
                <a:lnTo>
                  <a:pt x="1008168" y="225901"/>
                </a:lnTo>
                <a:lnTo>
                  <a:pt x="1263250" y="311734"/>
                </a:lnTo>
                <a:lnTo>
                  <a:pt x="1276239" y="328164"/>
                </a:lnTo>
                <a:lnTo>
                  <a:pt x="1291094" y="351922"/>
                </a:lnTo>
                <a:lnTo>
                  <a:pt x="1294427" y="358404"/>
                </a:lnTo>
                <a:lnTo>
                  <a:pt x="1122571" y="300575"/>
                </a:lnTo>
                <a:lnTo>
                  <a:pt x="1100679" y="294549"/>
                </a:lnTo>
                <a:lnTo>
                  <a:pt x="1055343" y="290014"/>
                </a:lnTo>
                <a:lnTo>
                  <a:pt x="1032152" y="291590"/>
                </a:lnTo>
                <a:lnTo>
                  <a:pt x="1032527" y="291716"/>
                </a:lnTo>
                <a:lnTo>
                  <a:pt x="1032532" y="293058"/>
                </a:lnTo>
                <a:lnTo>
                  <a:pt x="1032903" y="293183"/>
                </a:lnTo>
                <a:lnTo>
                  <a:pt x="1037853" y="327007"/>
                </a:lnTo>
                <a:lnTo>
                  <a:pt x="966706" y="303067"/>
                </a:lnTo>
                <a:lnTo>
                  <a:pt x="958201" y="305565"/>
                </a:lnTo>
                <a:lnTo>
                  <a:pt x="949458" y="309323"/>
                </a:lnTo>
                <a:lnTo>
                  <a:pt x="941295" y="311936"/>
                </a:lnTo>
                <a:lnTo>
                  <a:pt x="932909" y="315814"/>
                </a:lnTo>
                <a:lnTo>
                  <a:pt x="868728" y="355856"/>
                </a:lnTo>
                <a:lnTo>
                  <a:pt x="827407" y="418331"/>
                </a:lnTo>
                <a:lnTo>
                  <a:pt x="825202" y="436348"/>
                </a:lnTo>
                <a:lnTo>
                  <a:pt x="827782" y="454636"/>
                </a:lnTo>
                <a:lnTo>
                  <a:pt x="835427" y="470608"/>
                </a:lnTo>
                <a:lnTo>
                  <a:pt x="847202" y="485290"/>
                </a:lnTo>
                <a:lnTo>
                  <a:pt x="862065" y="494311"/>
                </a:lnTo>
                <a:lnTo>
                  <a:pt x="967001" y="529622"/>
                </a:lnTo>
                <a:lnTo>
                  <a:pt x="945910" y="545304"/>
                </a:lnTo>
                <a:lnTo>
                  <a:pt x="922462" y="557513"/>
                </a:lnTo>
                <a:lnTo>
                  <a:pt x="897417" y="563826"/>
                </a:lnTo>
                <a:lnTo>
                  <a:pt x="868817" y="564922"/>
                </a:lnTo>
                <a:lnTo>
                  <a:pt x="841506" y="558412"/>
                </a:lnTo>
                <a:close/>
              </a:path>
              <a:path w="1555750" h="754380">
                <a:moveTo>
                  <a:pt x="461173" y="482692"/>
                </a:moveTo>
                <a:lnTo>
                  <a:pt x="412358" y="458226"/>
                </a:lnTo>
                <a:lnTo>
                  <a:pt x="380072" y="412523"/>
                </a:lnTo>
                <a:lnTo>
                  <a:pt x="367347" y="334543"/>
                </a:lnTo>
                <a:lnTo>
                  <a:pt x="376145" y="283905"/>
                </a:lnTo>
                <a:lnTo>
                  <a:pt x="394813" y="236587"/>
                </a:lnTo>
                <a:lnTo>
                  <a:pt x="421295" y="193240"/>
                </a:lnTo>
                <a:lnTo>
                  <a:pt x="453541" y="154511"/>
                </a:lnTo>
                <a:lnTo>
                  <a:pt x="489233" y="122302"/>
                </a:lnTo>
                <a:lnTo>
                  <a:pt x="529145" y="94193"/>
                </a:lnTo>
                <a:lnTo>
                  <a:pt x="485121" y="76699"/>
                </a:lnTo>
                <a:lnTo>
                  <a:pt x="647459" y="131325"/>
                </a:lnTo>
                <a:lnTo>
                  <a:pt x="653702" y="146825"/>
                </a:lnTo>
                <a:lnTo>
                  <a:pt x="658462" y="168526"/>
                </a:lnTo>
                <a:lnTo>
                  <a:pt x="579883" y="142085"/>
                </a:lnTo>
                <a:lnTo>
                  <a:pt x="572911" y="145099"/>
                </a:lnTo>
                <a:lnTo>
                  <a:pt x="518235" y="184320"/>
                </a:lnTo>
                <a:lnTo>
                  <a:pt x="482714" y="220606"/>
                </a:lnTo>
                <a:lnTo>
                  <a:pt x="454656" y="263424"/>
                </a:lnTo>
                <a:lnTo>
                  <a:pt x="437676" y="309969"/>
                </a:lnTo>
                <a:lnTo>
                  <a:pt x="434231" y="332929"/>
                </a:lnTo>
                <a:lnTo>
                  <a:pt x="434550" y="355816"/>
                </a:lnTo>
                <a:lnTo>
                  <a:pt x="448707" y="398099"/>
                </a:lnTo>
                <a:lnTo>
                  <a:pt x="483298" y="420459"/>
                </a:lnTo>
                <a:lnTo>
                  <a:pt x="579209" y="452732"/>
                </a:lnTo>
                <a:lnTo>
                  <a:pt x="567764" y="462280"/>
                </a:lnTo>
                <a:lnTo>
                  <a:pt x="539389" y="476852"/>
                </a:lnTo>
                <a:lnTo>
                  <a:pt x="513637" y="484266"/>
                </a:lnTo>
                <a:lnTo>
                  <a:pt x="487297" y="486123"/>
                </a:lnTo>
                <a:lnTo>
                  <a:pt x="461173" y="482692"/>
                </a:lnTo>
                <a:close/>
              </a:path>
              <a:path w="1555750" h="754380">
                <a:moveTo>
                  <a:pt x="1156510" y="640289"/>
                </a:moveTo>
                <a:lnTo>
                  <a:pt x="1107824" y="609166"/>
                </a:lnTo>
                <a:lnTo>
                  <a:pt x="1078161" y="554966"/>
                </a:lnTo>
                <a:lnTo>
                  <a:pt x="1075824" y="522021"/>
                </a:lnTo>
                <a:lnTo>
                  <a:pt x="1082150" y="490650"/>
                </a:lnTo>
                <a:lnTo>
                  <a:pt x="1124196" y="429759"/>
                </a:lnTo>
                <a:lnTo>
                  <a:pt x="1156372" y="407087"/>
                </a:lnTo>
                <a:lnTo>
                  <a:pt x="1192665" y="391160"/>
                </a:lnTo>
                <a:lnTo>
                  <a:pt x="1231509" y="381451"/>
                </a:lnTo>
                <a:lnTo>
                  <a:pt x="1226074" y="371583"/>
                </a:lnTo>
                <a:lnTo>
                  <a:pt x="1187227" y="331711"/>
                </a:lnTo>
                <a:lnTo>
                  <a:pt x="1145353" y="308242"/>
                </a:lnTo>
                <a:lnTo>
                  <a:pt x="1294427" y="358404"/>
                </a:lnTo>
                <a:lnTo>
                  <a:pt x="1303593" y="376228"/>
                </a:lnTo>
                <a:lnTo>
                  <a:pt x="1463098" y="429900"/>
                </a:lnTo>
                <a:lnTo>
                  <a:pt x="1500475" y="463916"/>
                </a:lnTo>
                <a:lnTo>
                  <a:pt x="1529923" y="505984"/>
                </a:lnTo>
                <a:lnTo>
                  <a:pt x="1532428" y="512187"/>
                </a:lnTo>
                <a:lnTo>
                  <a:pt x="1363780" y="455439"/>
                </a:lnTo>
                <a:lnTo>
                  <a:pt x="1321039" y="445077"/>
                </a:lnTo>
                <a:lnTo>
                  <a:pt x="1322113" y="461518"/>
                </a:lnTo>
                <a:lnTo>
                  <a:pt x="1321921" y="468153"/>
                </a:lnTo>
                <a:lnTo>
                  <a:pt x="1254092" y="445329"/>
                </a:lnTo>
                <a:lnTo>
                  <a:pt x="1233869" y="449244"/>
                </a:lnTo>
                <a:lnTo>
                  <a:pt x="1194830" y="464247"/>
                </a:lnTo>
                <a:lnTo>
                  <a:pt x="1162006" y="485361"/>
                </a:lnTo>
                <a:lnTo>
                  <a:pt x="1141777" y="536173"/>
                </a:lnTo>
                <a:lnTo>
                  <a:pt x="1144748" y="545213"/>
                </a:lnTo>
                <a:lnTo>
                  <a:pt x="1149162" y="554738"/>
                </a:lnTo>
                <a:lnTo>
                  <a:pt x="1155150" y="563453"/>
                </a:lnTo>
                <a:lnTo>
                  <a:pt x="1162434" y="571264"/>
                </a:lnTo>
                <a:lnTo>
                  <a:pt x="1264175" y="605498"/>
                </a:lnTo>
                <a:lnTo>
                  <a:pt x="1233095" y="629880"/>
                </a:lnTo>
                <a:lnTo>
                  <a:pt x="1185933" y="643489"/>
                </a:lnTo>
                <a:lnTo>
                  <a:pt x="1156510" y="640289"/>
                </a:lnTo>
                <a:close/>
              </a:path>
              <a:path w="1555750" h="754380">
                <a:moveTo>
                  <a:pt x="1463098" y="429900"/>
                </a:moveTo>
                <a:lnTo>
                  <a:pt x="1303593" y="376228"/>
                </a:lnTo>
                <a:lnTo>
                  <a:pt x="1321493" y="378231"/>
                </a:lnTo>
                <a:lnTo>
                  <a:pt x="1371717" y="387091"/>
                </a:lnTo>
                <a:lnTo>
                  <a:pt x="1419481" y="404503"/>
                </a:lnTo>
                <a:lnTo>
                  <a:pt x="1463098" y="429900"/>
                </a:lnTo>
                <a:close/>
              </a:path>
              <a:path w="1555750" h="754380">
                <a:moveTo>
                  <a:pt x="579209" y="452732"/>
                </a:moveTo>
                <a:lnTo>
                  <a:pt x="483298" y="420459"/>
                </a:lnTo>
                <a:lnTo>
                  <a:pt x="504084" y="419413"/>
                </a:lnTo>
                <a:lnTo>
                  <a:pt x="524741" y="411624"/>
                </a:lnTo>
                <a:lnTo>
                  <a:pt x="553563" y="386483"/>
                </a:lnTo>
                <a:lnTo>
                  <a:pt x="572412" y="351287"/>
                </a:lnTo>
                <a:lnTo>
                  <a:pt x="583258" y="313397"/>
                </a:lnTo>
                <a:lnTo>
                  <a:pt x="589690" y="275362"/>
                </a:lnTo>
                <a:lnTo>
                  <a:pt x="595302" y="231692"/>
                </a:lnTo>
                <a:lnTo>
                  <a:pt x="596225" y="210563"/>
                </a:lnTo>
                <a:lnTo>
                  <a:pt x="595283" y="188806"/>
                </a:lnTo>
                <a:lnTo>
                  <a:pt x="593287" y="176075"/>
                </a:lnTo>
                <a:lnTo>
                  <a:pt x="589961" y="164236"/>
                </a:lnTo>
                <a:lnTo>
                  <a:pt x="585344" y="153303"/>
                </a:lnTo>
                <a:lnTo>
                  <a:pt x="579883" y="142085"/>
                </a:lnTo>
                <a:lnTo>
                  <a:pt x="658462" y="168526"/>
                </a:lnTo>
                <a:lnTo>
                  <a:pt x="660366" y="177207"/>
                </a:lnTo>
                <a:lnTo>
                  <a:pt x="662450" y="208727"/>
                </a:lnTo>
                <a:lnTo>
                  <a:pt x="660571" y="241595"/>
                </a:lnTo>
                <a:lnTo>
                  <a:pt x="655404" y="280055"/>
                </a:lnTo>
                <a:lnTo>
                  <a:pt x="647871" y="319059"/>
                </a:lnTo>
                <a:lnTo>
                  <a:pt x="634853" y="368277"/>
                </a:lnTo>
                <a:lnTo>
                  <a:pt x="611757" y="416785"/>
                </a:lnTo>
                <a:lnTo>
                  <a:pt x="591799" y="442228"/>
                </a:lnTo>
                <a:lnTo>
                  <a:pt x="579209" y="452732"/>
                </a:lnTo>
                <a:close/>
              </a:path>
              <a:path w="1555750" h="754380">
                <a:moveTo>
                  <a:pt x="967001" y="529622"/>
                </a:moveTo>
                <a:lnTo>
                  <a:pt x="862065" y="494311"/>
                </a:lnTo>
                <a:lnTo>
                  <a:pt x="877858" y="498286"/>
                </a:lnTo>
                <a:lnTo>
                  <a:pt x="894028" y="497027"/>
                </a:lnTo>
                <a:lnTo>
                  <a:pt x="941027" y="461923"/>
                </a:lnTo>
                <a:lnTo>
                  <a:pt x="960970" y="427094"/>
                </a:lnTo>
                <a:lnTo>
                  <a:pt x="971350" y="387708"/>
                </a:lnTo>
                <a:lnTo>
                  <a:pt x="973259" y="346811"/>
                </a:lnTo>
                <a:lnTo>
                  <a:pt x="972355" y="335787"/>
                </a:lnTo>
                <a:lnTo>
                  <a:pt x="971014" y="324616"/>
                </a:lnTo>
                <a:lnTo>
                  <a:pt x="968854" y="314510"/>
                </a:lnTo>
                <a:lnTo>
                  <a:pt x="966706" y="303067"/>
                </a:lnTo>
                <a:lnTo>
                  <a:pt x="1037853" y="327007"/>
                </a:lnTo>
                <a:lnTo>
                  <a:pt x="1039709" y="339692"/>
                </a:lnTo>
                <a:lnTo>
                  <a:pt x="1039156" y="385065"/>
                </a:lnTo>
                <a:lnTo>
                  <a:pt x="1030042" y="430237"/>
                </a:lnTo>
                <a:lnTo>
                  <a:pt x="1011976" y="473737"/>
                </a:lnTo>
                <a:lnTo>
                  <a:pt x="985379" y="511686"/>
                </a:lnTo>
                <a:lnTo>
                  <a:pt x="967001" y="529622"/>
                </a:lnTo>
                <a:close/>
              </a:path>
              <a:path w="1555750" h="754380">
                <a:moveTo>
                  <a:pt x="1495424" y="754330"/>
                </a:moveTo>
                <a:lnTo>
                  <a:pt x="1453611" y="705421"/>
                </a:lnTo>
                <a:lnTo>
                  <a:pt x="1453749" y="704128"/>
                </a:lnTo>
                <a:lnTo>
                  <a:pt x="1454738" y="703121"/>
                </a:lnTo>
                <a:lnTo>
                  <a:pt x="1470134" y="684182"/>
                </a:lnTo>
                <a:lnTo>
                  <a:pt x="1481300" y="662480"/>
                </a:lnTo>
                <a:lnTo>
                  <a:pt x="1488156" y="639327"/>
                </a:lnTo>
                <a:lnTo>
                  <a:pt x="1491024" y="614833"/>
                </a:lnTo>
                <a:lnTo>
                  <a:pt x="1485499" y="570095"/>
                </a:lnTo>
                <a:lnTo>
                  <a:pt x="1467332" y="531822"/>
                </a:lnTo>
                <a:lnTo>
                  <a:pt x="1439324" y="499618"/>
                </a:lnTo>
                <a:lnTo>
                  <a:pt x="1404277" y="473086"/>
                </a:lnTo>
                <a:lnTo>
                  <a:pt x="1363780" y="455439"/>
                </a:lnTo>
                <a:lnTo>
                  <a:pt x="1532428" y="512187"/>
                </a:lnTo>
                <a:lnTo>
                  <a:pt x="1546835" y="547854"/>
                </a:lnTo>
                <a:lnTo>
                  <a:pt x="1555317" y="590908"/>
                </a:lnTo>
                <a:lnTo>
                  <a:pt x="1554740" y="634933"/>
                </a:lnTo>
                <a:lnTo>
                  <a:pt x="1544884" y="678515"/>
                </a:lnTo>
                <a:lnTo>
                  <a:pt x="1526334" y="717832"/>
                </a:lnTo>
                <a:lnTo>
                  <a:pt x="1498465" y="752674"/>
                </a:lnTo>
                <a:lnTo>
                  <a:pt x="1497468" y="753678"/>
                </a:lnTo>
                <a:lnTo>
                  <a:pt x="1495424" y="754330"/>
                </a:lnTo>
                <a:close/>
              </a:path>
              <a:path w="1555750" h="754380">
                <a:moveTo>
                  <a:pt x="1264175" y="605498"/>
                </a:moveTo>
                <a:lnTo>
                  <a:pt x="1170148" y="573859"/>
                </a:lnTo>
                <a:lnTo>
                  <a:pt x="1178003" y="575162"/>
                </a:lnTo>
                <a:lnTo>
                  <a:pt x="1185829" y="575116"/>
                </a:lnTo>
                <a:lnTo>
                  <a:pt x="1223880" y="551741"/>
                </a:lnTo>
                <a:lnTo>
                  <a:pt x="1251414" y="503387"/>
                </a:lnTo>
                <a:lnTo>
                  <a:pt x="1255744" y="464645"/>
                </a:lnTo>
                <a:lnTo>
                  <a:pt x="1254092" y="445329"/>
                </a:lnTo>
                <a:lnTo>
                  <a:pt x="1321921" y="468153"/>
                </a:lnTo>
                <a:lnTo>
                  <a:pt x="1316839" y="512002"/>
                </a:lnTo>
                <a:lnTo>
                  <a:pt x="1300124" y="557296"/>
                </a:lnTo>
                <a:lnTo>
                  <a:pt x="1271347" y="599872"/>
                </a:lnTo>
                <a:lnTo>
                  <a:pt x="1264175" y="605498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309" y="6091275"/>
            <a:ext cx="922655" cy="1198245"/>
          </a:xfrm>
          <a:custGeom>
            <a:avLst/>
            <a:gdLst/>
            <a:ahLst/>
            <a:cxnLst/>
            <a:rect l="l" t="t" r="r" b="b"/>
            <a:pathLst>
              <a:path w="922654" h="1198245">
                <a:moveTo>
                  <a:pt x="922210" y="911928"/>
                </a:moveTo>
                <a:lnTo>
                  <a:pt x="919167" y="907924"/>
                </a:lnTo>
                <a:lnTo>
                  <a:pt x="920183" y="908653"/>
                </a:lnTo>
                <a:lnTo>
                  <a:pt x="920882" y="909393"/>
                </a:lnTo>
                <a:lnTo>
                  <a:pt x="921616" y="910571"/>
                </a:lnTo>
                <a:lnTo>
                  <a:pt x="922157" y="911773"/>
                </a:lnTo>
                <a:lnTo>
                  <a:pt x="922210" y="911928"/>
                </a:lnTo>
                <a:close/>
              </a:path>
              <a:path w="922654" h="1198245">
                <a:moveTo>
                  <a:pt x="789987" y="1149628"/>
                </a:moveTo>
                <a:lnTo>
                  <a:pt x="788407" y="1145900"/>
                </a:lnTo>
                <a:lnTo>
                  <a:pt x="843494" y="863567"/>
                </a:lnTo>
                <a:lnTo>
                  <a:pt x="851265" y="860176"/>
                </a:lnTo>
                <a:lnTo>
                  <a:pt x="919122" y="907779"/>
                </a:lnTo>
                <a:lnTo>
                  <a:pt x="919167" y="907924"/>
                </a:lnTo>
                <a:lnTo>
                  <a:pt x="922210" y="911928"/>
                </a:lnTo>
                <a:lnTo>
                  <a:pt x="922382" y="912429"/>
                </a:lnTo>
                <a:lnTo>
                  <a:pt x="922605" y="913909"/>
                </a:lnTo>
                <a:lnTo>
                  <a:pt x="922584" y="914613"/>
                </a:lnTo>
                <a:lnTo>
                  <a:pt x="922466" y="915695"/>
                </a:lnTo>
                <a:lnTo>
                  <a:pt x="922582" y="915974"/>
                </a:lnTo>
                <a:lnTo>
                  <a:pt x="866997" y="1194808"/>
                </a:lnTo>
                <a:lnTo>
                  <a:pt x="859272" y="1198226"/>
                </a:lnTo>
                <a:lnTo>
                  <a:pt x="789987" y="1149628"/>
                </a:lnTo>
                <a:close/>
              </a:path>
              <a:path w="922654" h="1198245">
                <a:moveTo>
                  <a:pt x="323008" y="728980"/>
                </a:moveTo>
                <a:lnTo>
                  <a:pt x="282191" y="666058"/>
                </a:lnTo>
                <a:lnTo>
                  <a:pt x="282678" y="660625"/>
                </a:lnTo>
                <a:lnTo>
                  <a:pt x="476030" y="505301"/>
                </a:lnTo>
                <a:lnTo>
                  <a:pt x="527106" y="574261"/>
                </a:lnTo>
                <a:lnTo>
                  <a:pt x="527905" y="577900"/>
                </a:lnTo>
                <a:lnTo>
                  <a:pt x="528378" y="580843"/>
                </a:lnTo>
                <a:lnTo>
                  <a:pt x="527621" y="583988"/>
                </a:lnTo>
                <a:lnTo>
                  <a:pt x="334744" y="737298"/>
                </a:lnTo>
                <a:lnTo>
                  <a:pt x="328977" y="736832"/>
                </a:lnTo>
                <a:lnTo>
                  <a:pt x="323008" y="728980"/>
                </a:lnTo>
                <a:close/>
              </a:path>
              <a:path w="922654" h="1198245">
                <a:moveTo>
                  <a:pt x="24952" y="137694"/>
                </a:moveTo>
                <a:lnTo>
                  <a:pt x="0" y="57025"/>
                </a:lnTo>
                <a:lnTo>
                  <a:pt x="3299" y="51652"/>
                </a:lnTo>
                <a:lnTo>
                  <a:pt x="241934" y="0"/>
                </a:lnTo>
                <a:lnTo>
                  <a:pt x="242382" y="137"/>
                </a:lnTo>
                <a:lnTo>
                  <a:pt x="243105" y="94"/>
                </a:lnTo>
                <a:lnTo>
                  <a:pt x="244436" y="111"/>
                </a:lnTo>
                <a:lnTo>
                  <a:pt x="245344" y="191"/>
                </a:lnTo>
                <a:lnTo>
                  <a:pt x="246478" y="597"/>
                </a:lnTo>
                <a:lnTo>
                  <a:pt x="246762" y="803"/>
                </a:lnTo>
                <a:lnTo>
                  <a:pt x="248231" y="1581"/>
                </a:lnTo>
                <a:lnTo>
                  <a:pt x="248692" y="2038"/>
                </a:lnTo>
                <a:lnTo>
                  <a:pt x="249197" y="2489"/>
                </a:lnTo>
                <a:lnTo>
                  <a:pt x="250329" y="4284"/>
                </a:lnTo>
                <a:lnTo>
                  <a:pt x="250690" y="5051"/>
                </a:lnTo>
                <a:lnTo>
                  <a:pt x="251085" y="5571"/>
                </a:lnTo>
                <a:lnTo>
                  <a:pt x="275366" y="84070"/>
                </a:lnTo>
                <a:lnTo>
                  <a:pt x="272083" y="89500"/>
                </a:lnTo>
                <a:lnTo>
                  <a:pt x="29838" y="140619"/>
                </a:lnTo>
                <a:lnTo>
                  <a:pt x="24952" y="137694"/>
                </a:lnTo>
                <a:close/>
              </a:path>
              <a:path w="922654" h="1198245">
                <a:moveTo>
                  <a:pt x="251085" y="5571"/>
                </a:moveTo>
                <a:lnTo>
                  <a:pt x="250690" y="5051"/>
                </a:lnTo>
                <a:lnTo>
                  <a:pt x="251017" y="5352"/>
                </a:lnTo>
                <a:lnTo>
                  <a:pt x="251085" y="5571"/>
                </a:lnTo>
                <a:close/>
              </a:path>
            </a:pathLst>
          </a:custGeom>
          <a:solidFill>
            <a:srgbClr val="5B4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2A56A72-7C1E-498D-A615-DAF6B9FDAFBC}"/>
              </a:ext>
            </a:extLst>
          </p:cNvPr>
          <p:cNvSpPr txBox="1"/>
          <p:nvPr/>
        </p:nvSpPr>
        <p:spPr>
          <a:xfrm>
            <a:off x="6568747" y="5647581"/>
            <a:ext cx="8664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4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ngột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nờ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van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…ban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>
            <a:extLst>
              <a:ext uri="{FF2B5EF4-FFF2-40B4-BE49-F238E27FC236}">
                <a16:creationId xmlns:a16="http://schemas.microsoft.com/office/drawing/2014/main" id="{E196561D-BEE7-4493-B471-5CB8BD3D9969}"/>
              </a:ext>
            </a:extLst>
          </p:cNvPr>
          <p:cNvSpPr/>
          <p:nvPr/>
        </p:nvSpPr>
        <p:spPr>
          <a:xfrm>
            <a:off x="1219200" y="1409700"/>
            <a:ext cx="16348622" cy="6204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6283EFC0-8DE5-4E6B-9DE9-E3B55368AF1F}"/>
              </a:ext>
            </a:extLst>
          </p:cNvPr>
          <p:cNvSpPr txBox="1"/>
          <p:nvPr/>
        </p:nvSpPr>
        <p:spPr>
          <a:xfrm>
            <a:off x="1544910" y="2933700"/>
            <a:ext cx="163486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ngột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lặng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//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ai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nghẹn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//”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“-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</a:t>
            </a:r>
            <a:r>
              <a:rPr lang="en-US" sz="4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ở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tụi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4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 //”</a:t>
            </a:r>
            <a:endParaRPr lang="en-US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689" y="1070264"/>
            <a:ext cx="16348622" cy="9940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93584" y="8573020"/>
            <a:ext cx="916305" cy="1038225"/>
          </a:xfrm>
          <a:custGeom>
            <a:avLst/>
            <a:gdLst/>
            <a:ahLst/>
            <a:cxnLst/>
            <a:rect l="l" t="t" r="r" b="b"/>
            <a:pathLst>
              <a:path w="916305" h="1038225">
                <a:moveTo>
                  <a:pt x="867244" y="475107"/>
                </a:moveTo>
                <a:lnTo>
                  <a:pt x="826312" y="472224"/>
                </a:lnTo>
                <a:lnTo>
                  <a:pt x="730250" y="461632"/>
                </a:lnTo>
                <a:lnTo>
                  <a:pt x="621753" y="440918"/>
                </a:lnTo>
                <a:lnTo>
                  <a:pt x="533996" y="405828"/>
                </a:lnTo>
                <a:lnTo>
                  <a:pt x="486689" y="368719"/>
                </a:lnTo>
                <a:lnTo>
                  <a:pt x="451675" y="320535"/>
                </a:lnTo>
                <a:lnTo>
                  <a:pt x="411632" y="229082"/>
                </a:lnTo>
                <a:lnTo>
                  <a:pt x="349237" y="62128"/>
                </a:lnTo>
                <a:lnTo>
                  <a:pt x="347878" y="111201"/>
                </a:lnTo>
                <a:lnTo>
                  <a:pt x="340715" y="225145"/>
                </a:lnTo>
                <a:lnTo>
                  <a:pt x="323164" y="354025"/>
                </a:lnTo>
                <a:lnTo>
                  <a:pt x="290626" y="447916"/>
                </a:lnTo>
                <a:lnTo>
                  <a:pt x="254901" y="495503"/>
                </a:lnTo>
                <a:lnTo>
                  <a:pt x="212725" y="529818"/>
                </a:lnTo>
                <a:lnTo>
                  <a:pt x="136817" y="567486"/>
                </a:lnTo>
                <a:lnTo>
                  <a:pt x="0" y="625081"/>
                </a:lnTo>
                <a:lnTo>
                  <a:pt x="40932" y="627989"/>
                </a:lnTo>
                <a:lnTo>
                  <a:pt x="136994" y="638581"/>
                </a:lnTo>
                <a:lnTo>
                  <a:pt x="247853" y="659752"/>
                </a:lnTo>
                <a:lnTo>
                  <a:pt x="333248" y="694385"/>
                </a:lnTo>
                <a:lnTo>
                  <a:pt x="367385" y="729919"/>
                </a:lnTo>
                <a:lnTo>
                  <a:pt x="370154" y="723353"/>
                </a:lnTo>
                <a:lnTo>
                  <a:pt x="380123" y="731164"/>
                </a:lnTo>
                <a:lnTo>
                  <a:pt x="374942" y="740295"/>
                </a:lnTo>
                <a:lnTo>
                  <a:pt x="381673" y="750125"/>
                </a:lnTo>
                <a:lnTo>
                  <a:pt x="388404" y="760514"/>
                </a:lnTo>
                <a:lnTo>
                  <a:pt x="395122" y="771398"/>
                </a:lnTo>
                <a:lnTo>
                  <a:pt x="401815" y="782701"/>
                </a:lnTo>
                <a:lnTo>
                  <a:pt x="408724" y="770267"/>
                </a:lnTo>
                <a:lnTo>
                  <a:pt x="415569" y="779678"/>
                </a:lnTo>
                <a:lnTo>
                  <a:pt x="455612" y="871131"/>
                </a:lnTo>
                <a:lnTo>
                  <a:pt x="518007" y="1038085"/>
                </a:lnTo>
                <a:lnTo>
                  <a:pt x="519366" y="989012"/>
                </a:lnTo>
                <a:lnTo>
                  <a:pt x="526529" y="875068"/>
                </a:lnTo>
                <a:lnTo>
                  <a:pt x="544068" y="746188"/>
                </a:lnTo>
                <a:lnTo>
                  <a:pt x="576618" y="652297"/>
                </a:lnTo>
                <a:lnTo>
                  <a:pt x="612343" y="604710"/>
                </a:lnTo>
                <a:lnTo>
                  <a:pt x="654519" y="570395"/>
                </a:lnTo>
                <a:lnTo>
                  <a:pt x="669632" y="562889"/>
                </a:lnTo>
                <a:lnTo>
                  <a:pt x="668489" y="569480"/>
                </a:lnTo>
                <a:lnTo>
                  <a:pt x="666813" y="577024"/>
                </a:lnTo>
                <a:lnTo>
                  <a:pt x="680847" y="568388"/>
                </a:lnTo>
                <a:lnTo>
                  <a:pt x="695172" y="559930"/>
                </a:lnTo>
                <a:lnTo>
                  <a:pt x="709676" y="551675"/>
                </a:lnTo>
                <a:lnTo>
                  <a:pt x="724230" y="543661"/>
                </a:lnTo>
                <a:lnTo>
                  <a:pt x="723671" y="536079"/>
                </a:lnTo>
                <a:lnTo>
                  <a:pt x="730415" y="532726"/>
                </a:lnTo>
                <a:lnTo>
                  <a:pt x="867244" y="475132"/>
                </a:lnTo>
                <a:close/>
              </a:path>
              <a:path w="916305" h="1038225">
                <a:moveTo>
                  <a:pt x="911034" y="754062"/>
                </a:moveTo>
                <a:lnTo>
                  <a:pt x="872490" y="750277"/>
                </a:lnTo>
                <a:lnTo>
                  <a:pt x="817308" y="734580"/>
                </a:lnTo>
                <a:lnTo>
                  <a:pt x="782891" y="684872"/>
                </a:lnTo>
                <a:lnTo>
                  <a:pt x="765352" y="637921"/>
                </a:lnTo>
                <a:lnTo>
                  <a:pt x="764971" y="651725"/>
                </a:lnTo>
                <a:lnTo>
                  <a:pt x="758024" y="720013"/>
                </a:lnTo>
                <a:lnTo>
                  <a:pt x="738822" y="759802"/>
                </a:lnTo>
                <a:lnTo>
                  <a:pt x="705612" y="780034"/>
                </a:lnTo>
                <a:lnTo>
                  <a:pt x="667131" y="796239"/>
                </a:lnTo>
                <a:lnTo>
                  <a:pt x="678649" y="797052"/>
                </a:lnTo>
                <a:lnTo>
                  <a:pt x="736841" y="805980"/>
                </a:lnTo>
                <a:lnTo>
                  <a:pt x="774153" y="826160"/>
                </a:lnTo>
                <a:lnTo>
                  <a:pt x="795261" y="865428"/>
                </a:lnTo>
                <a:lnTo>
                  <a:pt x="812812" y="912380"/>
                </a:lnTo>
                <a:lnTo>
                  <a:pt x="813193" y="898575"/>
                </a:lnTo>
                <a:lnTo>
                  <a:pt x="820140" y="830287"/>
                </a:lnTo>
                <a:lnTo>
                  <a:pt x="839343" y="790511"/>
                </a:lnTo>
                <a:lnTo>
                  <a:pt x="872540" y="770267"/>
                </a:lnTo>
                <a:lnTo>
                  <a:pt x="911034" y="754062"/>
                </a:lnTo>
                <a:close/>
              </a:path>
              <a:path w="916305" h="1038225">
                <a:moveTo>
                  <a:pt x="916178" y="165569"/>
                </a:moveTo>
                <a:lnTo>
                  <a:pt x="861237" y="160159"/>
                </a:lnTo>
                <a:lnTo>
                  <a:pt x="816800" y="151676"/>
                </a:lnTo>
                <a:lnTo>
                  <a:pt x="763600" y="122910"/>
                </a:lnTo>
                <a:lnTo>
                  <a:pt x="733501" y="66929"/>
                </a:lnTo>
                <a:lnTo>
                  <a:pt x="708494" y="0"/>
                </a:lnTo>
                <a:lnTo>
                  <a:pt x="707948" y="19672"/>
                </a:lnTo>
                <a:lnTo>
                  <a:pt x="705078" y="65354"/>
                </a:lnTo>
                <a:lnTo>
                  <a:pt x="698042" y="117017"/>
                </a:lnTo>
                <a:lnTo>
                  <a:pt x="684999" y="154660"/>
                </a:lnTo>
                <a:lnTo>
                  <a:pt x="653757" y="187502"/>
                </a:lnTo>
                <a:lnTo>
                  <a:pt x="568464" y="225691"/>
                </a:lnTo>
                <a:lnTo>
                  <a:pt x="584898" y="226847"/>
                </a:lnTo>
                <a:lnTo>
                  <a:pt x="623404" y="231101"/>
                </a:lnTo>
                <a:lnTo>
                  <a:pt x="667854" y="239585"/>
                </a:lnTo>
                <a:lnTo>
                  <a:pt x="721055" y="268351"/>
                </a:lnTo>
                <a:lnTo>
                  <a:pt x="751141" y="324332"/>
                </a:lnTo>
                <a:lnTo>
                  <a:pt x="776147" y="391261"/>
                </a:lnTo>
                <a:lnTo>
                  <a:pt x="776693" y="371589"/>
                </a:lnTo>
                <a:lnTo>
                  <a:pt x="779564" y="325907"/>
                </a:lnTo>
                <a:lnTo>
                  <a:pt x="786599" y="274243"/>
                </a:lnTo>
                <a:lnTo>
                  <a:pt x="799642" y="236601"/>
                </a:lnTo>
                <a:lnTo>
                  <a:pt x="830884" y="203758"/>
                </a:lnTo>
                <a:lnTo>
                  <a:pt x="861314" y="188658"/>
                </a:lnTo>
                <a:lnTo>
                  <a:pt x="916178" y="165569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9881" y="8689009"/>
            <a:ext cx="942975" cy="911225"/>
          </a:xfrm>
          <a:custGeom>
            <a:avLst/>
            <a:gdLst/>
            <a:ahLst/>
            <a:cxnLst/>
            <a:rect l="l" t="t" r="r" b="b"/>
            <a:pathLst>
              <a:path w="942975" h="911225">
                <a:moveTo>
                  <a:pt x="324739" y="701611"/>
                </a:moveTo>
                <a:lnTo>
                  <a:pt x="277939" y="680237"/>
                </a:lnTo>
                <a:lnTo>
                  <a:pt x="241312" y="659307"/>
                </a:lnTo>
                <a:lnTo>
                  <a:pt x="203111" y="617829"/>
                </a:lnTo>
                <a:lnTo>
                  <a:pt x="193509" y="559346"/>
                </a:lnTo>
                <a:lnTo>
                  <a:pt x="191693" y="492709"/>
                </a:lnTo>
                <a:lnTo>
                  <a:pt x="185254" y="509905"/>
                </a:lnTo>
                <a:lnTo>
                  <a:pt x="168922" y="549351"/>
                </a:lnTo>
                <a:lnTo>
                  <a:pt x="147104" y="592810"/>
                </a:lnTo>
                <a:lnTo>
                  <a:pt x="105816" y="634593"/>
                </a:lnTo>
                <a:lnTo>
                  <a:pt x="55359" y="645744"/>
                </a:lnTo>
                <a:lnTo>
                  <a:pt x="0" y="649541"/>
                </a:lnTo>
                <a:lnTo>
                  <a:pt x="14135" y="655523"/>
                </a:lnTo>
                <a:lnTo>
                  <a:pt x="83426" y="691845"/>
                </a:lnTo>
                <a:lnTo>
                  <a:pt x="121627" y="733310"/>
                </a:lnTo>
                <a:lnTo>
                  <a:pt x="131229" y="791806"/>
                </a:lnTo>
                <a:lnTo>
                  <a:pt x="133019" y="857237"/>
                </a:lnTo>
                <a:lnTo>
                  <a:pt x="133464" y="857313"/>
                </a:lnTo>
                <a:lnTo>
                  <a:pt x="155816" y="801801"/>
                </a:lnTo>
                <a:lnTo>
                  <a:pt x="177647" y="758329"/>
                </a:lnTo>
                <a:lnTo>
                  <a:pt x="218922" y="716546"/>
                </a:lnTo>
                <a:lnTo>
                  <a:pt x="269379" y="705396"/>
                </a:lnTo>
                <a:lnTo>
                  <a:pt x="324739" y="701611"/>
                </a:lnTo>
                <a:close/>
              </a:path>
              <a:path w="942975" h="911225">
                <a:moveTo>
                  <a:pt x="410248" y="168325"/>
                </a:moveTo>
                <a:lnTo>
                  <a:pt x="351739" y="138645"/>
                </a:lnTo>
                <a:lnTo>
                  <a:pt x="324942" y="109562"/>
                </a:lnTo>
                <a:lnTo>
                  <a:pt x="318198" y="68529"/>
                </a:lnTo>
                <a:lnTo>
                  <a:pt x="316928" y="21793"/>
                </a:lnTo>
                <a:lnTo>
                  <a:pt x="312420" y="33858"/>
                </a:lnTo>
                <a:lnTo>
                  <a:pt x="285648" y="92011"/>
                </a:lnTo>
                <a:lnTo>
                  <a:pt x="256692" y="121310"/>
                </a:lnTo>
                <a:lnTo>
                  <a:pt x="182460" y="131800"/>
                </a:lnTo>
                <a:lnTo>
                  <a:pt x="192379" y="135991"/>
                </a:lnTo>
                <a:lnTo>
                  <a:pt x="240982" y="161467"/>
                </a:lnTo>
                <a:lnTo>
                  <a:pt x="267779" y="190563"/>
                </a:lnTo>
                <a:lnTo>
                  <a:pt x="274510" y="231584"/>
                </a:lnTo>
                <a:lnTo>
                  <a:pt x="275793" y="278320"/>
                </a:lnTo>
                <a:lnTo>
                  <a:pt x="280301" y="266255"/>
                </a:lnTo>
                <a:lnTo>
                  <a:pt x="307073" y="208102"/>
                </a:lnTo>
                <a:lnTo>
                  <a:pt x="336029" y="178803"/>
                </a:lnTo>
                <a:lnTo>
                  <a:pt x="371424" y="170980"/>
                </a:lnTo>
                <a:lnTo>
                  <a:pt x="410248" y="168325"/>
                </a:lnTo>
                <a:close/>
              </a:path>
              <a:path w="942975" h="911225">
                <a:moveTo>
                  <a:pt x="942873" y="519417"/>
                </a:moveTo>
                <a:lnTo>
                  <a:pt x="829983" y="467728"/>
                </a:lnTo>
                <a:lnTo>
                  <a:pt x="738644" y="415531"/>
                </a:lnTo>
                <a:lnTo>
                  <a:pt x="673823" y="359143"/>
                </a:lnTo>
                <a:lnTo>
                  <a:pt x="654481" y="317474"/>
                </a:lnTo>
                <a:lnTo>
                  <a:pt x="650036" y="322453"/>
                </a:lnTo>
                <a:lnTo>
                  <a:pt x="643610" y="312534"/>
                </a:lnTo>
                <a:lnTo>
                  <a:pt x="650938" y="306031"/>
                </a:lnTo>
                <a:lnTo>
                  <a:pt x="647992" y="295313"/>
                </a:lnTo>
                <a:lnTo>
                  <a:pt x="645198" y="284111"/>
                </a:lnTo>
                <a:lnTo>
                  <a:pt x="642556" y="272478"/>
                </a:lnTo>
                <a:lnTo>
                  <a:pt x="640080" y="260477"/>
                </a:lnTo>
                <a:lnTo>
                  <a:pt x="630212" y="269379"/>
                </a:lnTo>
                <a:lnTo>
                  <a:pt x="627037" y="258991"/>
                </a:lnTo>
                <a:lnTo>
                  <a:pt x="619379" y="166192"/>
                </a:lnTo>
                <a:lnTo>
                  <a:pt x="614845" y="0"/>
                </a:lnTo>
                <a:lnTo>
                  <a:pt x="598805" y="42887"/>
                </a:lnTo>
                <a:lnTo>
                  <a:pt x="558050" y="141262"/>
                </a:lnTo>
                <a:lnTo>
                  <a:pt x="503618" y="249682"/>
                </a:lnTo>
                <a:lnTo>
                  <a:pt x="446532" y="322707"/>
                </a:lnTo>
                <a:lnTo>
                  <a:pt x="400646" y="353898"/>
                </a:lnTo>
                <a:lnTo>
                  <a:pt x="353085" y="371424"/>
                </a:lnTo>
                <a:lnTo>
                  <a:pt x="337477" y="373481"/>
                </a:lnTo>
                <a:lnTo>
                  <a:pt x="340499" y="368007"/>
                </a:lnTo>
                <a:lnTo>
                  <a:pt x="344258" y="361861"/>
                </a:lnTo>
                <a:lnTo>
                  <a:pt x="329272" y="365239"/>
                </a:lnTo>
                <a:lnTo>
                  <a:pt x="314083" y="368363"/>
                </a:lnTo>
                <a:lnTo>
                  <a:pt x="298805" y="371259"/>
                </a:lnTo>
                <a:lnTo>
                  <a:pt x="283552" y="373926"/>
                </a:lnTo>
                <a:lnTo>
                  <a:pt x="281736" y="380796"/>
                </a:lnTo>
                <a:lnTo>
                  <a:pt x="274777" y="381711"/>
                </a:lnTo>
                <a:lnTo>
                  <a:pt x="136702" y="391172"/>
                </a:lnTo>
                <a:lnTo>
                  <a:pt x="171945" y="406107"/>
                </a:lnTo>
                <a:lnTo>
                  <a:pt x="253441" y="444500"/>
                </a:lnTo>
                <a:lnTo>
                  <a:pt x="342658" y="495503"/>
                </a:lnTo>
                <a:lnTo>
                  <a:pt x="409600" y="553085"/>
                </a:lnTo>
                <a:lnTo>
                  <a:pt x="440080" y="600138"/>
                </a:lnTo>
                <a:lnTo>
                  <a:pt x="456387" y="653237"/>
                </a:lnTo>
                <a:lnTo>
                  <a:pt x="464045" y="746036"/>
                </a:lnTo>
                <a:lnTo>
                  <a:pt x="468541" y="911047"/>
                </a:lnTo>
                <a:lnTo>
                  <a:pt x="468985" y="911110"/>
                </a:lnTo>
                <a:lnTo>
                  <a:pt x="484619" y="869340"/>
                </a:lnTo>
                <a:lnTo>
                  <a:pt x="525373" y="770953"/>
                </a:lnTo>
                <a:lnTo>
                  <a:pt x="579805" y="662533"/>
                </a:lnTo>
                <a:lnTo>
                  <a:pt x="636892" y="589521"/>
                </a:lnTo>
                <a:lnTo>
                  <a:pt x="682764" y="558330"/>
                </a:lnTo>
                <a:lnTo>
                  <a:pt x="730338" y="540804"/>
                </a:lnTo>
                <a:lnTo>
                  <a:pt x="808634" y="530517"/>
                </a:lnTo>
                <a:lnTo>
                  <a:pt x="942568" y="521335"/>
                </a:lnTo>
                <a:lnTo>
                  <a:pt x="942873" y="519417"/>
                </a:lnTo>
                <a:close/>
              </a:path>
            </a:pathLst>
          </a:custGeom>
          <a:solidFill>
            <a:srgbClr val="FF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Trung tá Phạm Văn Đính, trung đoàn trưởng TĐ 56-SĐ 3BB ra … | Flickr">
            <a:extLst>
              <a:ext uri="{FF2B5EF4-FFF2-40B4-BE49-F238E27FC236}">
                <a16:creationId xmlns:a16="http://schemas.microsoft.com/office/drawing/2014/main" id="{05E42477-D683-4120-9A81-60AC2260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90" y="254551"/>
            <a:ext cx="5816906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0ECB04-628B-4048-B5AB-839254775A6D}"/>
              </a:ext>
            </a:extLst>
          </p:cNvPr>
          <p:cNvSpPr txBox="1"/>
          <p:nvPr/>
        </p:nvSpPr>
        <p:spPr>
          <a:xfrm>
            <a:off x="1325805" y="243870"/>
            <a:ext cx="449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3BC8224-5CC9-4C8F-B428-6886BC1A2B36}"/>
              </a:ext>
            </a:extLst>
          </p:cNvPr>
          <p:cNvSpPr txBox="1"/>
          <p:nvPr/>
        </p:nvSpPr>
        <p:spPr>
          <a:xfrm>
            <a:off x="1244809" y="2076451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9733147-C909-4041-92C1-9E0F646E1B24}"/>
              </a:ext>
            </a:extLst>
          </p:cNvPr>
          <p:cNvSpPr txBox="1"/>
          <p:nvPr/>
        </p:nvSpPr>
        <p:spPr>
          <a:xfrm>
            <a:off x="5029200" y="2140501"/>
            <a:ext cx="6745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3F450DD-6205-4BC1-86D4-7B9318DF69EA}"/>
              </a:ext>
            </a:extLst>
          </p:cNvPr>
          <p:cNvSpPr txBox="1"/>
          <p:nvPr/>
        </p:nvSpPr>
        <p:spPr>
          <a:xfrm>
            <a:off x="1307154" y="3509973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C622987-C382-4DD8-9E69-483440F4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90" y="4134192"/>
            <a:ext cx="5816905" cy="43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4DFB987-026E-4EC0-AD3A-702F0EE8FC26}"/>
              </a:ext>
            </a:extLst>
          </p:cNvPr>
          <p:cNvSpPr txBox="1"/>
          <p:nvPr/>
        </p:nvSpPr>
        <p:spPr>
          <a:xfrm>
            <a:off x="2322281" y="3529391"/>
            <a:ext cx="867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nứa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521F5E-3647-4984-ADE0-0579C872E2E6}"/>
              </a:ext>
            </a:extLst>
          </p:cNvPr>
          <p:cNvSpPr txBox="1"/>
          <p:nvPr/>
        </p:nvSpPr>
        <p:spPr>
          <a:xfrm>
            <a:off x="1272518" y="4751475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78D036A-C0D6-486E-9D0E-62A697DE6AF2}"/>
              </a:ext>
            </a:extLst>
          </p:cNvPr>
          <p:cNvSpPr txBox="1"/>
          <p:nvPr/>
        </p:nvSpPr>
        <p:spPr>
          <a:xfrm>
            <a:off x="2403763" y="4751475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623E19F-DFB8-49AE-891D-C8DD5E0F9062}"/>
              </a:ext>
            </a:extLst>
          </p:cNvPr>
          <p:cNvSpPr txBox="1"/>
          <p:nvPr/>
        </p:nvSpPr>
        <p:spPr>
          <a:xfrm>
            <a:off x="1272518" y="5748964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0E8E7C8-BC8B-44D2-88BA-B15B20220C5D}"/>
              </a:ext>
            </a:extLst>
          </p:cNvPr>
          <p:cNvSpPr txBox="1"/>
          <p:nvPr/>
        </p:nvSpPr>
        <p:spPr>
          <a:xfrm>
            <a:off x="3311268" y="5748964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giặc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293BA18-3BF1-4F22-A407-649B3DB771C5}"/>
              </a:ext>
            </a:extLst>
          </p:cNvPr>
          <p:cNvSpPr txBox="1"/>
          <p:nvPr/>
        </p:nvSpPr>
        <p:spPr>
          <a:xfrm>
            <a:off x="1272518" y="6648889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799FD77-DB1C-4EF7-B98F-4DE6BEC10B2E}"/>
              </a:ext>
            </a:extLst>
          </p:cNvPr>
          <p:cNvSpPr txBox="1"/>
          <p:nvPr/>
        </p:nvSpPr>
        <p:spPr>
          <a:xfrm>
            <a:off x="3670686" y="6648106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B8E0DB2-B8D9-4100-9286-340746FC1C5E}"/>
              </a:ext>
            </a:extLst>
          </p:cNvPr>
          <p:cNvSpPr txBox="1"/>
          <p:nvPr/>
        </p:nvSpPr>
        <p:spPr>
          <a:xfrm>
            <a:off x="1251736" y="7487657"/>
            <a:ext cx="438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BAFF376-118A-4FF8-9F26-8C97EA5A9D2E}"/>
              </a:ext>
            </a:extLst>
          </p:cNvPr>
          <p:cNvSpPr txBox="1"/>
          <p:nvPr/>
        </p:nvSpPr>
        <p:spPr>
          <a:xfrm>
            <a:off x="3886200" y="7486874"/>
            <a:ext cx="8559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7597E37-6A11-471A-8E64-B988E256D9D3}"/>
              </a:ext>
            </a:extLst>
          </p:cNvPr>
          <p:cNvSpPr txBox="1"/>
          <p:nvPr/>
        </p:nvSpPr>
        <p:spPr>
          <a:xfrm>
            <a:off x="1176506" y="8875994"/>
            <a:ext cx="433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2CCC409-268E-4035-9AEF-B82C32F2C1FC}"/>
              </a:ext>
            </a:extLst>
          </p:cNvPr>
          <p:cNvSpPr txBox="1"/>
          <p:nvPr/>
        </p:nvSpPr>
        <p:spPr>
          <a:xfrm>
            <a:off x="2961249" y="8852233"/>
            <a:ext cx="855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7961" y="1031105"/>
            <a:ext cx="8795367" cy="3374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130" y="2047057"/>
            <a:ext cx="7538069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700" b="1" spc="1050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sz="6700" b="1" dirty="0">
              <a:latin typeface="Cambria" panose="02040503050406030204" pitchFamily="18" charset="0"/>
              <a:ea typeface="Cambria" panose="02040503050406030204" pitchFamily="18" charset="0"/>
              <a:cs typeface="Noto Sans Gurmukh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24208" y="768476"/>
            <a:ext cx="3221355" cy="1829435"/>
            <a:chOff x="14624208" y="768476"/>
            <a:chExt cx="3221355" cy="1829435"/>
          </a:xfrm>
        </p:grpSpPr>
        <p:sp>
          <p:nvSpPr>
            <p:cNvPr id="8" name="object 8"/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53363" y="3475239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A1EA565-BDD4-4DD7-8AEB-163C9282D7AB}"/>
              </a:ext>
            </a:extLst>
          </p:cNvPr>
          <p:cNvSpPr/>
          <p:nvPr/>
        </p:nvSpPr>
        <p:spPr>
          <a:xfrm>
            <a:off x="2813503" y="674957"/>
            <a:ext cx="12668992" cy="229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73D0FECB-11A6-46A9-B61A-9DFDDFD342B5}"/>
              </a:ext>
            </a:extLst>
          </p:cNvPr>
          <p:cNvGrpSpPr/>
          <p:nvPr/>
        </p:nvGrpSpPr>
        <p:grpSpPr>
          <a:xfrm>
            <a:off x="15227164" y="-88342"/>
            <a:ext cx="3221355" cy="1829435"/>
            <a:chOff x="14624208" y="768476"/>
            <a:chExt cx="3221355" cy="182943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7B530548-5F95-4AC3-9D09-DC3110169BB2}"/>
                </a:ext>
              </a:extLst>
            </p:cNvPr>
            <p:cNvSpPr/>
            <p:nvPr/>
          </p:nvSpPr>
          <p:spPr>
            <a:xfrm>
              <a:off x="14624208" y="768476"/>
              <a:ext cx="3221355" cy="1829435"/>
            </a:xfrm>
            <a:custGeom>
              <a:avLst/>
              <a:gdLst/>
              <a:ahLst/>
              <a:cxnLst/>
              <a:rect l="l" t="t" r="r" b="b"/>
              <a:pathLst>
                <a:path w="3221355" h="1829435">
                  <a:moveTo>
                    <a:pt x="363893" y="184357"/>
                  </a:moveTo>
                  <a:lnTo>
                    <a:pt x="372842" y="160335"/>
                  </a:lnTo>
                  <a:lnTo>
                    <a:pt x="376745" y="132688"/>
                  </a:lnTo>
                  <a:lnTo>
                    <a:pt x="376585" y="112647"/>
                  </a:lnTo>
                  <a:lnTo>
                    <a:pt x="375773" y="104920"/>
                  </a:lnTo>
                  <a:lnTo>
                    <a:pt x="393239" y="0"/>
                  </a:lnTo>
                  <a:lnTo>
                    <a:pt x="1071973" y="253162"/>
                  </a:lnTo>
                  <a:lnTo>
                    <a:pt x="386598" y="139068"/>
                  </a:lnTo>
                  <a:lnTo>
                    <a:pt x="385106" y="141663"/>
                  </a:lnTo>
                  <a:lnTo>
                    <a:pt x="378388" y="154966"/>
                  </a:lnTo>
                  <a:lnTo>
                    <a:pt x="369554" y="172758"/>
                  </a:lnTo>
                  <a:lnTo>
                    <a:pt x="363893" y="184357"/>
                  </a:lnTo>
                  <a:close/>
                </a:path>
                <a:path w="3221355" h="1829435">
                  <a:moveTo>
                    <a:pt x="2557168" y="807127"/>
                  </a:moveTo>
                  <a:lnTo>
                    <a:pt x="206614" y="415834"/>
                  </a:lnTo>
                  <a:lnTo>
                    <a:pt x="337580" y="334355"/>
                  </a:lnTo>
                  <a:lnTo>
                    <a:pt x="313812" y="328094"/>
                  </a:lnTo>
                  <a:lnTo>
                    <a:pt x="308377" y="311062"/>
                  </a:lnTo>
                  <a:lnTo>
                    <a:pt x="323515" y="269807"/>
                  </a:lnTo>
                  <a:lnTo>
                    <a:pt x="361464" y="190879"/>
                  </a:lnTo>
                  <a:lnTo>
                    <a:pt x="379754" y="153401"/>
                  </a:lnTo>
                  <a:lnTo>
                    <a:pt x="386598" y="139068"/>
                  </a:lnTo>
                  <a:lnTo>
                    <a:pt x="1071973" y="253162"/>
                  </a:lnTo>
                  <a:lnTo>
                    <a:pt x="2557168" y="807127"/>
                  </a:lnTo>
                  <a:close/>
                </a:path>
                <a:path w="3221355" h="1829435">
                  <a:moveTo>
                    <a:pt x="357982" y="196933"/>
                  </a:moveTo>
                  <a:lnTo>
                    <a:pt x="361715" y="188820"/>
                  </a:lnTo>
                  <a:lnTo>
                    <a:pt x="363893" y="184357"/>
                  </a:lnTo>
                  <a:lnTo>
                    <a:pt x="361464" y="190879"/>
                  </a:lnTo>
                  <a:lnTo>
                    <a:pt x="357982" y="196933"/>
                  </a:lnTo>
                  <a:close/>
                </a:path>
                <a:path w="3221355" h="1829435">
                  <a:moveTo>
                    <a:pt x="2332338" y="1829142"/>
                  </a:moveTo>
                  <a:lnTo>
                    <a:pt x="0" y="920580"/>
                  </a:lnTo>
                  <a:lnTo>
                    <a:pt x="126969" y="804658"/>
                  </a:lnTo>
                  <a:lnTo>
                    <a:pt x="123923" y="724325"/>
                  </a:lnTo>
                  <a:lnTo>
                    <a:pt x="128618" y="663246"/>
                  </a:lnTo>
                  <a:lnTo>
                    <a:pt x="146193" y="590547"/>
                  </a:lnTo>
                  <a:lnTo>
                    <a:pt x="181787" y="475359"/>
                  </a:lnTo>
                  <a:lnTo>
                    <a:pt x="211719" y="383526"/>
                  </a:lnTo>
                  <a:lnTo>
                    <a:pt x="217359" y="372234"/>
                  </a:lnTo>
                  <a:lnTo>
                    <a:pt x="211419" y="397624"/>
                  </a:lnTo>
                  <a:lnTo>
                    <a:pt x="206614" y="415834"/>
                  </a:lnTo>
                  <a:lnTo>
                    <a:pt x="2557168" y="807127"/>
                  </a:lnTo>
                  <a:lnTo>
                    <a:pt x="3220814" y="1054661"/>
                  </a:lnTo>
                  <a:lnTo>
                    <a:pt x="3206505" y="1140620"/>
                  </a:lnTo>
                  <a:lnTo>
                    <a:pt x="2998325" y="1331365"/>
                  </a:lnTo>
                  <a:lnTo>
                    <a:pt x="2917432" y="1377009"/>
                  </a:lnTo>
                  <a:lnTo>
                    <a:pt x="2849912" y="1400399"/>
                  </a:lnTo>
                  <a:lnTo>
                    <a:pt x="2806061" y="1413845"/>
                  </a:lnTo>
                  <a:lnTo>
                    <a:pt x="2766666" y="1422430"/>
                  </a:lnTo>
                  <a:lnTo>
                    <a:pt x="2712519" y="1431239"/>
                  </a:lnTo>
                  <a:lnTo>
                    <a:pt x="2654899" y="1457018"/>
                  </a:lnTo>
                  <a:lnTo>
                    <a:pt x="2616438" y="1499932"/>
                  </a:lnTo>
                  <a:lnTo>
                    <a:pt x="2594960" y="1540192"/>
                  </a:lnTo>
                  <a:lnTo>
                    <a:pt x="2588284" y="1558009"/>
                  </a:lnTo>
                  <a:lnTo>
                    <a:pt x="2332338" y="1829142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9D09489-F940-43D1-8459-7A824F931479}"/>
                </a:ext>
              </a:extLst>
            </p:cNvPr>
            <p:cNvSpPr/>
            <p:nvPr/>
          </p:nvSpPr>
          <p:spPr>
            <a:xfrm>
              <a:off x="14752442" y="1089117"/>
              <a:ext cx="2933065" cy="1104265"/>
            </a:xfrm>
            <a:custGeom>
              <a:avLst/>
              <a:gdLst/>
              <a:ahLst/>
              <a:cxnLst/>
              <a:rect l="l" t="t" r="r" b="b"/>
              <a:pathLst>
                <a:path w="2933065" h="1104264">
                  <a:moveTo>
                    <a:pt x="958759" y="756853"/>
                  </a:moveTo>
                  <a:lnTo>
                    <a:pt x="912407" y="746540"/>
                  </a:lnTo>
                  <a:lnTo>
                    <a:pt x="869236" y="727235"/>
                  </a:lnTo>
                  <a:lnTo>
                    <a:pt x="831879" y="700494"/>
                  </a:lnTo>
                  <a:lnTo>
                    <a:pt x="800942" y="667514"/>
                  </a:lnTo>
                  <a:lnTo>
                    <a:pt x="777032" y="629493"/>
                  </a:lnTo>
                  <a:lnTo>
                    <a:pt x="760754" y="587626"/>
                  </a:lnTo>
                  <a:lnTo>
                    <a:pt x="752717" y="543112"/>
                  </a:lnTo>
                  <a:lnTo>
                    <a:pt x="753525" y="497148"/>
                  </a:lnTo>
                  <a:lnTo>
                    <a:pt x="763785" y="450930"/>
                  </a:lnTo>
                  <a:lnTo>
                    <a:pt x="783084" y="407691"/>
                  </a:lnTo>
                  <a:lnTo>
                    <a:pt x="809806" y="370270"/>
                  </a:lnTo>
                  <a:lnTo>
                    <a:pt x="842755" y="339275"/>
                  </a:lnTo>
                  <a:lnTo>
                    <a:pt x="880736" y="315315"/>
                  </a:lnTo>
                  <a:lnTo>
                    <a:pt x="922553" y="298995"/>
                  </a:lnTo>
                  <a:lnTo>
                    <a:pt x="967009" y="290926"/>
                  </a:lnTo>
                  <a:lnTo>
                    <a:pt x="1012911" y="291713"/>
                  </a:lnTo>
                  <a:lnTo>
                    <a:pt x="1059060" y="301966"/>
                  </a:lnTo>
                  <a:lnTo>
                    <a:pt x="1102231" y="321271"/>
                  </a:lnTo>
                  <a:lnTo>
                    <a:pt x="1139588" y="348012"/>
                  </a:lnTo>
                  <a:lnTo>
                    <a:pt x="1170525" y="380992"/>
                  </a:lnTo>
                  <a:lnTo>
                    <a:pt x="1194435" y="419014"/>
                  </a:lnTo>
                  <a:lnTo>
                    <a:pt x="1210713" y="460880"/>
                  </a:lnTo>
                  <a:lnTo>
                    <a:pt x="1218750" y="505394"/>
                  </a:lnTo>
                  <a:lnTo>
                    <a:pt x="1217942" y="551358"/>
                  </a:lnTo>
                  <a:lnTo>
                    <a:pt x="1207682" y="597576"/>
                  </a:lnTo>
                  <a:lnTo>
                    <a:pt x="1188560" y="641031"/>
                  </a:lnTo>
                  <a:lnTo>
                    <a:pt x="1161972" y="678562"/>
                  </a:lnTo>
                  <a:lnTo>
                    <a:pt x="1129109" y="709582"/>
                  </a:lnTo>
                  <a:lnTo>
                    <a:pt x="1091165" y="733507"/>
                  </a:lnTo>
                  <a:lnTo>
                    <a:pt x="1049330" y="749751"/>
                  </a:lnTo>
                  <a:lnTo>
                    <a:pt x="1004798" y="757729"/>
                  </a:lnTo>
                  <a:lnTo>
                    <a:pt x="958759" y="756853"/>
                  </a:lnTo>
                  <a:close/>
                </a:path>
                <a:path w="2933065" h="1104264">
                  <a:moveTo>
                    <a:pt x="0" y="429663"/>
                  </a:moveTo>
                  <a:lnTo>
                    <a:pt x="6968" y="360093"/>
                  </a:lnTo>
                  <a:lnTo>
                    <a:pt x="13771" y="316252"/>
                  </a:lnTo>
                  <a:lnTo>
                    <a:pt x="23475" y="266994"/>
                  </a:lnTo>
                  <a:lnTo>
                    <a:pt x="36599" y="212783"/>
                  </a:lnTo>
                  <a:lnTo>
                    <a:pt x="53658" y="154086"/>
                  </a:lnTo>
                  <a:lnTo>
                    <a:pt x="89138" y="43171"/>
                  </a:lnTo>
                  <a:lnTo>
                    <a:pt x="103551" y="0"/>
                  </a:lnTo>
                  <a:lnTo>
                    <a:pt x="99224" y="18990"/>
                  </a:lnTo>
                  <a:lnTo>
                    <a:pt x="78485" y="94561"/>
                  </a:lnTo>
                  <a:lnTo>
                    <a:pt x="212397" y="116853"/>
                  </a:lnTo>
                  <a:lnTo>
                    <a:pt x="215076" y="122864"/>
                  </a:lnTo>
                  <a:lnTo>
                    <a:pt x="225345" y="170215"/>
                  </a:lnTo>
                  <a:lnTo>
                    <a:pt x="225515" y="219501"/>
                  </a:lnTo>
                  <a:lnTo>
                    <a:pt x="214805" y="269252"/>
                  </a:lnTo>
                  <a:lnTo>
                    <a:pt x="194545" y="314288"/>
                  </a:lnTo>
                  <a:lnTo>
                    <a:pt x="166242" y="352878"/>
                  </a:lnTo>
                  <a:lnTo>
                    <a:pt x="131266" y="384366"/>
                  </a:lnTo>
                  <a:lnTo>
                    <a:pt x="90986" y="408097"/>
                  </a:lnTo>
                  <a:lnTo>
                    <a:pt x="46774" y="423415"/>
                  </a:lnTo>
                  <a:lnTo>
                    <a:pt x="0" y="429663"/>
                  </a:lnTo>
                  <a:close/>
                </a:path>
                <a:path w="2933065" h="1104264">
                  <a:moveTo>
                    <a:pt x="212397" y="116853"/>
                  </a:moveTo>
                  <a:lnTo>
                    <a:pt x="78485" y="94561"/>
                  </a:lnTo>
                  <a:lnTo>
                    <a:pt x="167373" y="39854"/>
                  </a:lnTo>
                  <a:lnTo>
                    <a:pt x="195491" y="78921"/>
                  </a:lnTo>
                  <a:lnTo>
                    <a:pt x="212397" y="116853"/>
                  </a:lnTo>
                  <a:close/>
                </a:path>
                <a:path w="2933065" h="1104264">
                  <a:moveTo>
                    <a:pt x="2621102" y="1103735"/>
                  </a:moveTo>
                  <a:lnTo>
                    <a:pt x="2642220" y="1053467"/>
                  </a:lnTo>
                  <a:lnTo>
                    <a:pt x="2668956" y="1015961"/>
                  </a:lnTo>
                  <a:lnTo>
                    <a:pt x="2701907" y="984955"/>
                  </a:lnTo>
                  <a:lnTo>
                    <a:pt x="2739881" y="961035"/>
                  </a:lnTo>
                  <a:lnTo>
                    <a:pt x="2781686" y="944786"/>
                  </a:lnTo>
                  <a:lnTo>
                    <a:pt x="2826130" y="936794"/>
                  </a:lnTo>
                  <a:lnTo>
                    <a:pt x="2872021" y="937645"/>
                  </a:lnTo>
                  <a:lnTo>
                    <a:pt x="2918166" y="947924"/>
                  </a:lnTo>
                  <a:lnTo>
                    <a:pt x="2923005" y="950028"/>
                  </a:lnTo>
                  <a:lnTo>
                    <a:pt x="2927949" y="951501"/>
                  </a:lnTo>
                  <a:lnTo>
                    <a:pt x="2870091" y="1010724"/>
                  </a:lnTo>
                  <a:lnTo>
                    <a:pt x="2789198" y="1056368"/>
                  </a:lnTo>
                  <a:lnTo>
                    <a:pt x="2735643" y="1073679"/>
                  </a:lnTo>
                  <a:lnTo>
                    <a:pt x="2681671" y="1089165"/>
                  </a:lnTo>
                  <a:lnTo>
                    <a:pt x="2621102" y="1103735"/>
                  </a:lnTo>
                  <a:close/>
                </a:path>
                <a:path w="2933065" h="1104264">
                  <a:moveTo>
                    <a:pt x="1883791" y="1094020"/>
                  </a:moveTo>
                  <a:lnTo>
                    <a:pt x="1837646" y="1083741"/>
                  </a:lnTo>
                  <a:lnTo>
                    <a:pt x="1794294" y="1064406"/>
                  </a:lnTo>
                  <a:lnTo>
                    <a:pt x="1756852" y="1037651"/>
                  </a:lnTo>
                  <a:lnTo>
                    <a:pt x="1725904" y="1004669"/>
                  </a:lnTo>
                  <a:lnTo>
                    <a:pt x="1702034" y="966654"/>
                  </a:lnTo>
                  <a:lnTo>
                    <a:pt x="1685827" y="924799"/>
                  </a:lnTo>
                  <a:lnTo>
                    <a:pt x="1677867" y="880298"/>
                  </a:lnTo>
                  <a:lnTo>
                    <a:pt x="1678738" y="834344"/>
                  </a:lnTo>
                  <a:lnTo>
                    <a:pt x="1689025" y="788131"/>
                  </a:lnTo>
                  <a:lnTo>
                    <a:pt x="1708354" y="744710"/>
                  </a:lnTo>
                  <a:lnTo>
                    <a:pt x="1735090" y="707204"/>
                  </a:lnTo>
                  <a:lnTo>
                    <a:pt x="1768041" y="676198"/>
                  </a:lnTo>
                  <a:lnTo>
                    <a:pt x="1806015" y="652278"/>
                  </a:lnTo>
                  <a:lnTo>
                    <a:pt x="1847820" y="636029"/>
                  </a:lnTo>
                  <a:lnTo>
                    <a:pt x="1892264" y="628038"/>
                  </a:lnTo>
                  <a:lnTo>
                    <a:pt x="1938154" y="628888"/>
                  </a:lnTo>
                  <a:lnTo>
                    <a:pt x="1984300" y="639167"/>
                  </a:lnTo>
                  <a:lnTo>
                    <a:pt x="2027445" y="658468"/>
                  </a:lnTo>
                  <a:lnTo>
                    <a:pt x="2064739" y="685198"/>
                  </a:lnTo>
                  <a:lnTo>
                    <a:pt x="2095598" y="718165"/>
                  </a:lnTo>
                  <a:lnTo>
                    <a:pt x="2119438" y="756175"/>
                  </a:lnTo>
                  <a:lnTo>
                    <a:pt x="2135675" y="798035"/>
                  </a:lnTo>
                  <a:lnTo>
                    <a:pt x="2143724" y="842550"/>
                  </a:lnTo>
                  <a:lnTo>
                    <a:pt x="2143001" y="888529"/>
                  </a:lnTo>
                  <a:lnTo>
                    <a:pt x="2132921" y="934777"/>
                  </a:lnTo>
                  <a:lnTo>
                    <a:pt x="2113592" y="978197"/>
                  </a:lnTo>
                  <a:lnTo>
                    <a:pt x="2086856" y="1015703"/>
                  </a:lnTo>
                  <a:lnTo>
                    <a:pt x="2053905" y="1046709"/>
                  </a:lnTo>
                  <a:lnTo>
                    <a:pt x="2015931" y="1070629"/>
                  </a:lnTo>
                  <a:lnTo>
                    <a:pt x="1974126" y="1086878"/>
                  </a:lnTo>
                  <a:lnTo>
                    <a:pt x="1929682" y="1094870"/>
                  </a:lnTo>
                  <a:lnTo>
                    <a:pt x="1883791" y="1094020"/>
                  </a:lnTo>
                  <a:close/>
                </a:path>
              </a:pathLst>
            </a:custGeom>
            <a:solidFill>
              <a:srgbClr val="FFF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A797BEA7-8DCB-4BD8-9837-BFE0EB212503}"/>
                </a:ext>
              </a:extLst>
            </p:cNvPr>
            <p:cNvSpPr/>
            <p:nvPr/>
          </p:nvSpPr>
          <p:spPr>
            <a:xfrm>
              <a:off x="14760439" y="1211484"/>
              <a:ext cx="2701290" cy="963930"/>
            </a:xfrm>
            <a:custGeom>
              <a:avLst/>
              <a:gdLst/>
              <a:ahLst/>
              <a:cxnLst/>
              <a:rect l="l" t="t" r="r" b="b"/>
              <a:pathLst>
                <a:path w="2701290" h="963930">
                  <a:moveTo>
                    <a:pt x="928824" y="348924"/>
                  </a:moveTo>
                  <a:lnTo>
                    <a:pt x="926405" y="347872"/>
                  </a:lnTo>
                  <a:lnTo>
                    <a:pt x="924617" y="346924"/>
                  </a:lnTo>
                  <a:lnTo>
                    <a:pt x="921461" y="346399"/>
                  </a:lnTo>
                  <a:lnTo>
                    <a:pt x="920094" y="342924"/>
                  </a:lnTo>
                  <a:lnTo>
                    <a:pt x="921146" y="340501"/>
                  </a:lnTo>
                  <a:lnTo>
                    <a:pt x="937873" y="290670"/>
                  </a:lnTo>
                  <a:lnTo>
                    <a:pt x="938399" y="287510"/>
                  </a:lnTo>
                  <a:lnTo>
                    <a:pt x="941871" y="286139"/>
                  </a:lnTo>
                  <a:lnTo>
                    <a:pt x="944290" y="287191"/>
                  </a:lnTo>
                  <a:lnTo>
                    <a:pt x="946078" y="288139"/>
                  </a:lnTo>
                  <a:lnTo>
                    <a:pt x="949234" y="288664"/>
                  </a:lnTo>
                  <a:lnTo>
                    <a:pt x="950601" y="292139"/>
                  </a:lnTo>
                  <a:lnTo>
                    <a:pt x="949549" y="294563"/>
                  </a:lnTo>
                  <a:lnTo>
                    <a:pt x="932822" y="344393"/>
                  </a:lnTo>
                  <a:lnTo>
                    <a:pt x="932296" y="347553"/>
                  </a:lnTo>
                  <a:lnTo>
                    <a:pt x="928824" y="348924"/>
                  </a:lnTo>
                  <a:close/>
                </a:path>
                <a:path w="2701290" h="963930">
                  <a:moveTo>
                    <a:pt x="1057365" y="391108"/>
                  </a:moveTo>
                  <a:lnTo>
                    <a:pt x="1054841" y="390688"/>
                  </a:lnTo>
                  <a:lnTo>
                    <a:pt x="1053052" y="389741"/>
                  </a:lnTo>
                  <a:lnTo>
                    <a:pt x="1050633" y="388688"/>
                  </a:lnTo>
                  <a:lnTo>
                    <a:pt x="1049161" y="385845"/>
                  </a:lnTo>
                  <a:lnTo>
                    <a:pt x="1049581" y="383317"/>
                  </a:lnTo>
                  <a:lnTo>
                    <a:pt x="1066309" y="333486"/>
                  </a:lnTo>
                  <a:lnTo>
                    <a:pt x="1067361" y="331063"/>
                  </a:lnTo>
                  <a:lnTo>
                    <a:pt x="1070201" y="329587"/>
                  </a:lnTo>
                  <a:lnTo>
                    <a:pt x="1072725" y="330008"/>
                  </a:lnTo>
                  <a:lnTo>
                    <a:pt x="1074514" y="330955"/>
                  </a:lnTo>
                  <a:lnTo>
                    <a:pt x="1076933" y="332007"/>
                  </a:lnTo>
                  <a:lnTo>
                    <a:pt x="1078406" y="334851"/>
                  </a:lnTo>
                  <a:lnTo>
                    <a:pt x="1077985" y="337379"/>
                  </a:lnTo>
                  <a:lnTo>
                    <a:pt x="1061257" y="387209"/>
                  </a:lnTo>
                  <a:lnTo>
                    <a:pt x="1060205" y="389632"/>
                  </a:lnTo>
                  <a:lnTo>
                    <a:pt x="1057365" y="391108"/>
                  </a:lnTo>
                  <a:close/>
                </a:path>
                <a:path w="2701290" h="963930">
                  <a:moveTo>
                    <a:pt x="975144" y="558013"/>
                  </a:moveTo>
                  <a:lnTo>
                    <a:pt x="929658" y="550428"/>
                  </a:lnTo>
                  <a:lnTo>
                    <a:pt x="888696" y="529298"/>
                  </a:lnTo>
                  <a:lnTo>
                    <a:pt x="856171" y="497321"/>
                  </a:lnTo>
                  <a:lnTo>
                    <a:pt x="833031" y="456801"/>
                  </a:lnTo>
                  <a:lnTo>
                    <a:pt x="820227" y="410045"/>
                  </a:lnTo>
                  <a:lnTo>
                    <a:pt x="818707" y="359357"/>
                  </a:lnTo>
                  <a:lnTo>
                    <a:pt x="829421" y="307043"/>
                  </a:lnTo>
                  <a:lnTo>
                    <a:pt x="843517" y="311988"/>
                  </a:lnTo>
                  <a:lnTo>
                    <a:pt x="833322" y="360296"/>
                  </a:lnTo>
                  <a:lnTo>
                    <a:pt x="834447" y="407168"/>
                  </a:lnTo>
                  <a:lnTo>
                    <a:pt x="846009" y="450436"/>
                  </a:lnTo>
                  <a:lnTo>
                    <a:pt x="867126" y="487933"/>
                  </a:lnTo>
                  <a:lnTo>
                    <a:pt x="896917" y="517492"/>
                  </a:lnTo>
                  <a:lnTo>
                    <a:pt x="934497" y="536944"/>
                  </a:lnTo>
                  <a:lnTo>
                    <a:pt x="1021286" y="551391"/>
                  </a:lnTo>
                  <a:lnTo>
                    <a:pt x="1020409" y="551775"/>
                  </a:lnTo>
                  <a:lnTo>
                    <a:pt x="975144" y="558013"/>
                  </a:lnTo>
                  <a:close/>
                </a:path>
                <a:path w="2701290" h="963930">
                  <a:moveTo>
                    <a:pt x="1021286" y="551391"/>
                  </a:moveTo>
                  <a:lnTo>
                    <a:pt x="934497" y="536944"/>
                  </a:lnTo>
                  <a:lnTo>
                    <a:pt x="976195" y="543819"/>
                  </a:lnTo>
                  <a:lnTo>
                    <a:pt x="1017624" y="537911"/>
                  </a:lnTo>
                  <a:lnTo>
                    <a:pt x="1056834" y="520446"/>
                  </a:lnTo>
                  <a:lnTo>
                    <a:pt x="1091871" y="492651"/>
                  </a:lnTo>
                  <a:lnTo>
                    <a:pt x="1120784" y="455754"/>
                  </a:lnTo>
                  <a:lnTo>
                    <a:pt x="1141622" y="410980"/>
                  </a:lnTo>
                  <a:lnTo>
                    <a:pt x="1155191" y="415188"/>
                  </a:lnTo>
                  <a:lnTo>
                    <a:pt x="1132844" y="463421"/>
                  </a:lnTo>
                  <a:lnTo>
                    <a:pt x="1101462" y="503149"/>
                  </a:lnTo>
                  <a:lnTo>
                    <a:pt x="1063250" y="533044"/>
                  </a:lnTo>
                  <a:lnTo>
                    <a:pt x="1021286" y="551391"/>
                  </a:lnTo>
                  <a:close/>
                </a:path>
                <a:path w="2701290" h="963930">
                  <a:moveTo>
                    <a:pt x="0" y="228082"/>
                  </a:moveTo>
                  <a:lnTo>
                    <a:pt x="2419" y="213545"/>
                  </a:lnTo>
                  <a:lnTo>
                    <a:pt x="48069" y="199708"/>
                  </a:lnTo>
                  <a:lnTo>
                    <a:pt x="89519" y="172019"/>
                  </a:lnTo>
                  <a:lnTo>
                    <a:pt x="123868" y="132186"/>
                  </a:lnTo>
                  <a:lnTo>
                    <a:pt x="148219" y="81919"/>
                  </a:lnTo>
                  <a:lnTo>
                    <a:pt x="161788" y="86127"/>
                  </a:lnTo>
                  <a:lnTo>
                    <a:pt x="141578" y="130945"/>
                  </a:lnTo>
                  <a:lnTo>
                    <a:pt x="113623" y="168612"/>
                  </a:lnTo>
                  <a:lnTo>
                    <a:pt x="79594" y="198065"/>
                  </a:lnTo>
                  <a:lnTo>
                    <a:pt x="41162" y="218243"/>
                  </a:lnTo>
                  <a:lnTo>
                    <a:pt x="0" y="228082"/>
                  </a:lnTo>
                  <a:close/>
                </a:path>
                <a:path w="2701290" h="963930">
                  <a:moveTo>
                    <a:pt x="64488" y="62784"/>
                  </a:moveTo>
                  <a:lnTo>
                    <a:pt x="62069" y="61732"/>
                  </a:lnTo>
                  <a:lnTo>
                    <a:pt x="60281" y="60785"/>
                  </a:lnTo>
                  <a:lnTo>
                    <a:pt x="57125" y="60260"/>
                  </a:lnTo>
                  <a:lnTo>
                    <a:pt x="55757" y="56784"/>
                  </a:lnTo>
                  <a:lnTo>
                    <a:pt x="56809" y="54361"/>
                  </a:lnTo>
                  <a:lnTo>
                    <a:pt x="73537" y="4531"/>
                  </a:lnTo>
                  <a:lnTo>
                    <a:pt x="74063" y="1370"/>
                  </a:lnTo>
                  <a:lnTo>
                    <a:pt x="77534" y="0"/>
                  </a:lnTo>
                  <a:lnTo>
                    <a:pt x="79954" y="1052"/>
                  </a:lnTo>
                  <a:lnTo>
                    <a:pt x="81742" y="1999"/>
                  </a:lnTo>
                  <a:lnTo>
                    <a:pt x="84897" y="2524"/>
                  </a:lnTo>
                  <a:lnTo>
                    <a:pt x="86265" y="6000"/>
                  </a:lnTo>
                  <a:lnTo>
                    <a:pt x="85213" y="8423"/>
                  </a:lnTo>
                  <a:lnTo>
                    <a:pt x="68485" y="58253"/>
                  </a:lnTo>
                  <a:lnTo>
                    <a:pt x="67959" y="61414"/>
                  </a:lnTo>
                  <a:lnTo>
                    <a:pt x="64488" y="62784"/>
                  </a:lnTo>
                  <a:close/>
                </a:path>
                <a:path w="2701290" h="963930">
                  <a:moveTo>
                    <a:pt x="2684214" y="963326"/>
                  </a:moveTo>
                  <a:lnTo>
                    <a:pt x="2684740" y="960165"/>
                  </a:lnTo>
                  <a:lnTo>
                    <a:pt x="2687265" y="952791"/>
                  </a:lnTo>
                  <a:lnTo>
                    <a:pt x="2700834" y="956998"/>
                  </a:lnTo>
                  <a:lnTo>
                    <a:pt x="2700518" y="958895"/>
                  </a:lnTo>
                  <a:lnTo>
                    <a:pt x="2689579" y="962270"/>
                  </a:lnTo>
                  <a:lnTo>
                    <a:pt x="2684214" y="963326"/>
                  </a:lnTo>
                  <a:close/>
                </a:path>
                <a:path w="2701290" h="963930">
                  <a:moveTo>
                    <a:pt x="1853538" y="685388"/>
                  </a:moveTo>
                  <a:lnTo>
                    <a:pt x="1851119" y="684335"/>
                  </a:lnTo>
                  <a:lnTo>
                    <a:pt x="1849330" y="683388"/>
                  </a:lnTo>
                  <a:lnTo>
                    <a:pt x="1846175" y="682863"/>
                  </a:lnTo>
                  <a:lnTo>
                    <a:pt x="1844807" y="679387"/>
                  </a:lnTo>
                  <a:lnTo>
                    <a:pt x="1845859" y="676964"/>
                  </a:lnTo>
                  <a:lnTo>
                    <a:pt x="1862587" y="627134"/>
                  </a:lnTo>
                  <a:lnTo>
                    <a:pt x="1863113" y="623974"/>
                  </a:lnTo>
                  <a:lnTo>
                    <a:pt x="1866584" y="622603"/>
                  </a:lnTo>
                  <a:lnTo>
                    <a:pt x="1869003" y="623655"/>
                  </a:lnTo>
                  <a:lnTo>
                    <a:pt x="1870792" y="624602"/>
                  </a:lnTo>
                  <a:lnTo>
                    <a:pt x="1873947" y="625128"/>
                  </a:lnTo>
                  <a:lnTo>
                    <a:pt x="1875315" y="628603"/>
                  </a:lnTo>
                  <a:lnTo>
                    <a:pt x="1874263" y="631026"/>
                  </a:lnTo>
                  <a:lnTo>
                    <a:pt x="1857535" y="680857"/>
                  </a:lnTo>
                  <a:lnTo>
                    <a:pt x="1857009" y="684017"/>
                  </a:lnTo>
                  <a:lnTo>
                    <a:pt x="1853538" y="685388"/>
                  </a:lnTo>
                  <a:close/>
                </a:path>
                <a:path w="2701290" h="963930">
                  <a:moveTo>
                    <a:pt x="1981973" y="728204"/>
                  </a:moveTo>
                  <a:lnTo>
                    <a:pt x="1979554" y="727151"/>
                  </a:lnTo>
                  <a:lnTo>
                    <a:pt x="1977766" y="726204"/>
                  </a:lnTo>
                  <a:lnTo>
                    <a:pt x="1974610" y="725679"/>
                  </a:lnTo>
                  <a:lnTo>
                    <a:pt x="1973243" y="722203"/>
                  </a:lnTo>
                  <a:lnTo>
                    <a:pt x="1974295" y="719780"/>
                  </a:lnTo>
                  <a:lnTo>
                    <a:pt x="1991022" y="669950"/>
                  </a:lnTo>
                  <a:lnTo>
                    <a:pt x="1991548" y="666790"/>
                  </a:lnTo>
                  <a:lnTo>
                    <a:pt x="1995020" y="665419"/>
                  </a:lnTo>
                  <a:lnTo>
                    <a:pt x="1997439" y="666471"/>
                  </a:lnTo>
                  <a:lnTo>
                    <a:pt x="1999227" y="667418"/>
                  </a:lnTo>
                  <a:lnTo>
                    <a:pt x="2002383" y="667944"/>
                  </a:lnTo>
                  <a:lnTo>
                    <a:pt x="2003750" y="671419"/>
                  </a:lnTo>
                  <a:lnTo>
                    <a:pt x="2002698" y="673842"/>
                  </a:lnTo>
                  <a:lnTo>
                    <a:pt x="1985971" y="723673"/>
                  </a:lnTo>
                  <a:lnTo>
                    <a:pt x="1985445" y="726833"/>
                  </a:lnTo>
                  <a:lnTo>
                    <a:pt x="1981973" y="728204"/>
                  </a:lnTo>
                  <a:close/>
                </a:path>
                <a:path w="2701290" h="963930">
                  <a:moveTo>
                    <a:pt x="1899753" y="895108"/>
                  </a:moveTo>
                  <a:lnTo>
                    <a:pt x="1854266" y="887524"/>
                  </a:lnTo>
                  <a:lnTo>
                    <a:pt x="1813304" y="866394"/>
                  </a:lnTo>
                  <a:lnTo>
                    <a:pt x="1780779" y="834416"/>
                  </a:lnTo>
                  <a:lnTo>
                    <a:pt x="1757639" y="793897"/>
                  </a:lnTo>
                  <a:lnTo>
                    <a:pt x="1744835" y="747141"/>
                  </a:lnTo>
                  <a:lnTo>
                    <a:pt x="1743315" y="696453"/>
                  </a:lnTo>
                  <a:lnTo>
                    <a:pt x="1754030" y="644139"/>
                  </a:lnTo>
                  <a:lnTo>
                    <a:pt x="1767599" y="648347"/>
                  </a:lnTo>
                  <a:lnTo>
                    <a:pt x="1757405" y="696666"/>
                  </a:lnTo>
                  <a:lnTo>
                    <a:pt x="1758529" y="743526"/>
                  </a:lnTo>
                  <a:lnTo>
                    <a:pt x="1770092" y="786795"/>
                  </a:lnTo>
                  <a:lnTo>
                    <a:pt x="1791209" y="824292"/>
                  </a:lnTo>
                  <a:lnTo>
                    <a:pt x="1820999" y="853850"/>
                  </a:lnTo>
                  <a:lnTo>
                    <a:pt x="1858579" y="873302"/>
                  </a:lnTo>
                  <a:lnTo>
                    <a:pt x="1946970" y="888016"/>
                  </a:lnTo>
                  <a:lnTo>
                    <a:pt x="1945018" y="888870"/>
                  </a:lnTo>
                  <a:lnTo>
                    <a:pt x="1899753" y="895108"/>
                  </a:lnTo>
                  <a:close/>
                </a:path>
                <a:path w="2701290" h="963930">
                  <a:moveTo>
                    <a:pt x="1946970" y="888016"/>
                  </a:moveTo>
                  <a:lnTo>
                    <a:pt x="1858579" y="873302"/>
                  </a:lnTo>
                  <a:lnTo>
                    <a:pt x="1900323" y="880188"/>
                  </a:lnTo>
                  <a:lnTo>
                    <a:pt x="1941866" y="874320"/>
                  </a:lnTo>
                  <a:lnTo>
                    <a:pt x="1981219" y="856936"/>
                  </a:lnTo>
                  <a:lnTo>
                    <a:pt x="2016390" y="829275"/>
                  </a:lnTo>
                  <a:lnTo>
                    <a:pt x="2045390" y="792575"/>
                  </a:lnTo>
                  <a:lnTo>
                    <a:pt x="2066230" y="748076"/>
                  </a:lnTo>
                  <a:lnTo>
                    <a:pt x="2079799" y="752284"/>
                  </a:lnTo>
                  <a:lnTo>
                    <a:pt x="2057452" y="800517"/>
                  </a:lnTo>
                  <a:lnTo>
                    <a:pt x="2026071" y="840245"/>
                  </a:lnTo>
                  <a:lnTo>
                    <a:pt x="1987858" y="870139"/>
                  </a:lnTo>
                  <a:lnTo>
                    <a:pt x="1946970" y="888016"/>
                  </a:lnTo>
                  <a:close/>
                </a:path>
              </a:pathLst>
            </a:custGeom>
            <a:solidFill>
              <a:srgbClr val="5B4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C17D458C-6234-4E22-ABE4-6B025201FD8B}"/>
              </a:ext>
            </a:extLst>
          </p:cNvPr>
          <p:cNvSpPr/>
          <p:nvPr/>
        </p:nvSpPr>
        <p:spPr>
          <a:xfrm>
            <a:off x="0" y="-41560"/>
            <a:ext cx="2805505" cy="5035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7577BAB2-790F-419F-85F1-7FA3FF131332}"/>
              </a:ext>
            </a:extLst>
          </p:cNvPr>
          <p:cNvSpPr/>
          <p:nvPr/>
        </p:nvSpPr>
        <p:spPr>
          <a:xfrm>
            <a:off x="15339485" y="3259060"/>
            <a:ext cx="1919965" cy="192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739D7C8-13B7-4FB6-9B7F-59CC7CCD8034}"/>
              </a:ext>
            </a:extLst>
          </p:cNvPr>
          <p:cNvSpPr txBox="1"/>
          <p:nvPr/>
        </p:nvSpPr>
        <p:spPr>
          <a:xfrm>
            <a:off x="2805505" y="1370283"/>
            <a:ext cx="1634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E241493-05F6-49C1-A742-20AD0696CD70}"/>
              </a:ext>
            </a:extLst>
          </p:cNvPr>
          <p:cNvSpPr/>
          <p:nvPr/>
        </p:nvSpPr>
        <p:spPr>
          <a:xfrm>
            <a:off x="3756176" y="4426961"/>
            <a:ext cx="11470987" cy="4162700"/>
          </a:xfrm>
          <a:custGeom>
            <a:avLst/>
            <a:gdLst/>
            <a:ahLst/>
            <a:cxnLst/>
            <a:rect l="l" t="t" r="r" b="b"/>
            <a:pathLst>
              <a:path w="6838950" h="1638300">
                <a:moveTo>
                  <a:pt x="6732379" y="1638300"/>
                </a:moveTo>
                <a:lnTo>
                  <a:pt x="106378" y="1638300"/>
                </a:lnTo>
                <a:lnTo>
                  <a:pt x="65028" y="1629909"/>
                </a:lnTo>
                <a:lnTo>
                  <a:pt x="31208" y="1607045"/>
                </a:lnTo>
                <a:lnTo>
                  <a:pt x="8378" y="1573174"/>
                </a:lnTo>
                <a:lnTo>
                  <a:pt x="0" y="1531762"/>
                </a:lnTo>
                <a:lnTo>
                  <a:pt x="0" y="106538"/>
                </a:lnTo>
                <a:lnTo>
                  <a:pt x="8378" y="65125"/>
                </a:lnTo>
                <a:lnTo>
                  <a:pt x="31208" y="31254"/>
                </a:lnTo>
                <a:lnTo>
                  <a:pt x="65028" y="8391"/>
                </a:lnTo>
                <a:lnTo>
                  <a:pt x="106378" y="0"/>
                </a:lnTo>
                <a:lnTo>
                  <a:pt x="6732379" y="0"/>
                </a:lnTo>
                <a:lnTo>
                  <a:pt x="6773729" y="8391"/>
                </a:lnTo>
                <a:lnTo>
                  <a:pt x="6807549" y="31254"/>
                </a:lnTo>
                <a:lnTo>
                  <a:pt x="6830379" y="65125"/>
                </a:lnTo>
                <a:lnTo>
                  <a:pt x="6838757" y="106538"/>
                </a:lnTo>
                <a:lnTo>
                  <a:pt x="6838757" y="1531762"/>
                </a:lnTo>
                <a:lnTo>
                  <a:pt x="6830379" y="1573174"/>
                </a:lnTo>
                <a:lnTo>
                  <a:pt x="6807549" y="1607045"/>
                </a:lnTo>
                <a:lnTo>
                  <a:pt x="6773729" y="1629909"/>
                </a:lnTo>
                <a:lnTo>
                  <a:pt x="6732379" y="1638300"/>
                </a:lnTo>
                <a:close/>
              </a:path>
            </a:pathLst>
          </a:custGeom>
          <a:solidFill>
            <a:srgbClr val="AB8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012E516-CB94-4B1F-88A9-284496575845}"/>
              </a:ext>
            </a:extLst>
          </p:cNvPr>
          <p:cNvSpPr txBox="1"/>
          <p:nvPr/>
        </p:nvSpPr>
        <p:spPr>
          <a:xfrm>
            <a:off x="3897387" y="5197929"/>
            <a:ext cx="111885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</a:t>
            </a:r>
            <a:r>
              <a:rPr lang="en-US" sz="3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1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1072</Words>
  <Application>Microsoft Office PowerPoint</Application>
  <PresentationFormat>Tùy chỉnh</PresentationFormat>
  <Paragraphs>77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Office Theme</vt:lpstr>
      <vt:lpstr>Bản trình bày PowerPoint</vt:lpstr>
      <vt:lpstr>MỤC TIÊU</vt:lpstr>
      <vt:lpstr>LUYỆN ĐỌC</vt:lpstr>
      <vt:lpstr>Bản trình bày PowerPoint</vt:lpstr>
      <vt:lpstr>Bản trình bày PowerPoint</vt:lpstr>
      <vt:lpstr>Bản trình bày PowerPoint</vt:lpstr>
      <vt:lpstr>Bản trình bày PowerPoint</vt:lpstr>
      <vt:lpstr>TÌM HIỂU BÀI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KỂ CHUYỆN</vt:lpstr>
      <vt:lpstr>Bản trình bày PowerPoint</vt:lpstr>
      <vt:lpstr>Bản trình bày PowerPoint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Thiết kế không tên</dc:title>
  <dc:creator>Hiền Phạm</dc:creator>
  <cp:keywords>DAE2OXYrnWc,BAEkrO_Gd38</cp:keywords>
  <cp:lastModifiedBy>HIEN</cp:lastModifiedBy>
  <cp:revision>5</cp:revision>
  <dcterms:created xsi:type="dcterms:W3CDTF">2022-01-23T02:00:37Z</dcterms:created>
  <dcterms:modified xsi:type="dcterms:W3CDTF">2022-01-23T03:22:27Z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2022-01-23T00:00:00Z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2022-01-23T00:00:00Z</vt:filetime>
  </property>
</Properties>
</file>