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8" r:id="rId12"/>
    <p:sldId id="267" r:id="rId13"/>
    <p:sldId id="266" r:id="rId14"/>
    <p:sldId id="269" r:id="rId15"/>
    <p:sldId id="271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5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061B413-C16E-4287-A11D-60005541B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E8B58B7-B48E-4B89-8ED7-C712D1D23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6D12128-BDBC-4387-AC71-1172D3A14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C1983-6F6D-4E1A-940D-E231285FE3DC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2714549-F066-4DAB-98A6-DE037A388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753560B-C37F-4DEA-A2A0-8EB2EEE48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D926-2E20-4730-8144-A42D2226DB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885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91BDD49-3468-4FD5-8B2C-FBFD83412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4DF62F3-7EDC-4294-BDD7-461380155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8CC5969-49A4-4B56-A831-A0525479D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C1983-6F6D-4E1A-940D-E231285FE3DC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8E4F85E-C1E6-4564-A0CA-EE97123EE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B4409FF-00A6-41BD-A2AC-5C1FF1CBA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D926-2E20-4730-8144-A42D2226DB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003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77658AC-FBD4-40E7-93C1-43D4CC018C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A0C94BA-0B20-4D99-B3B3-8D6D6054C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67792D7-777B-4C6E-8952-7ABD689F9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C1983-6F6D-4E1A-940D-E231285FE3DC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9F50BC5-F7A8-44DB-9350-78F7810E0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090C9C-F342-4B07-AC71-7E12A0344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D926-2E20-4730-8144-A42D2226DB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837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A1931A7-A7C4-44C3-A778-AD1E116D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FEC5793-FE75-4FDB-AB26-10CCF6101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18F53E4-6EBF-4750-B890-E18BF2195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C1983-6F6D-4E1A-940D-E231285FE3DC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A1199DA-42FD-42EE-80C7-AB9B49645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8F5B2BF-D504-47EC-AFEA-05BB33B8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D926-2E20-4730-8144-A42D2226DB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271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8419680-3E8E-40EF-873F-162CED6D3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FDCB759-B4E6-4F7D-97E9-C124EA8C5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075556-E1B4-4594-90C3-0BEA9DC81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C1983-6F6D-4E1A-940D-E231285FE3DC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BB23232-404D-4EBF-9577-FC59356A9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8D4FDB5-711F-41EF-9233-D983470C0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D926-2E20-4730-8144-A42D2226DB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197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B2CAFC8-1C5A-4414-A777-EE05CCED1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F9ABCA5-1E62-4210-B165-A7E9EB2DE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96479DB-5715-4F79-BC5A-8A59E9112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BFFD3E1-EE4D-4C5B-BD41-5F43D9BDB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C1983-6F6D-4E1A-940D-E231285FE3DC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216DA58-9F82-4339-B2D6-1AFC92B54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780C17F-98B7-497B-A29B-A9DB37AA3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D926-2E20-4730-8144-A42D2226DB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494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1BEB9F-D095-476A-B3BF-21264D3A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E730701-1772-4052-ACD8-7C0157A92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4CD9944-B4FD-45C6-96A0-E9131B3CD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F3386B1-66EC-4AA5-A827-7828D1089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DAC154AE-CD77-49AD-BD5D-5613BC2CA1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D1848815-7D08-4021-B706-A6A678FC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C1983-6F6D-4E1A-940D-E231285FE3DC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BE4EB23-CE61-4090-9979-D009F303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D4537F4-8CAD-437B-9391-1B857760F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D926-2E20-4730-8144-A42D2226DB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143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C06A0C7-8A39-4823-8026-51AC3F32E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31D22BE-EB6D-4E66-AC77-AECFDCF7E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C1983-6F6D-4E1A-940D-E231285FE3DC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013CA09-C7F9-472A-ACF3-ED49B7E97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06AE741-415A-4181-853B-79FDC682A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D926-2E20-4730-8144-A42D2226DB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646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B23B4F7-4D9D-4A74-987A-9FE3A9978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C1983-6F6D-4E1A-940D-E231285FE3DC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8CAB7CD-E9EC-4F19-96E2-93AE4C040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881D909F-99C7-4326-9DFA-3C6BAB1B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D926-2E20-4730-8144-A42D2226DB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394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FE291E3-34F5-4903-B498-8AC10E20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B96BF44-7ADA-4AFE-8382-79DA37D4B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7154B83-D734-4FDA-BFC6-61F23F38A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0221C26-43BE-47F4-8B07-4F86AE400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C1983-6F6D-4E1A-940D-E231285FE3DC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5581C54-5214-4C24-B293-D7A8F9E0D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12357DB-0CA3-4AAF-A10C-CD3A4E6CE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D926-2E20-4730-8144-A42D2226DB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423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153E24A-A782-460A-B0C6-8FF417747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21701DE-E45C-4CC2-8C30-4431C5E910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43D719E-6E85-4D93-B274-B151106C2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537A8F6-9345-4562-A4C0-3D8484556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C1983-6F6D-4E1A-940D-E231285FE3DC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40C23CC-0419-4F35-9085-79AAAED91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B7BD25E-11BA-4BA1-A330-A10270A80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D926-2E20-4730-8144-A42D2226DB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7381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CE000EFC-C17F-414C-B23C-767EE42A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3D83BCA-8108-46B7-A29F-F818BF327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C27AE70-F78B-4103-A901-74F375FA6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C1983-6F6D-4E1A-940D-E231285FE3DC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B926232-2325-47DE-8993-C3D3DB7BF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64446E9-345A-4C98-B260-40431D6CC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2D926-2E20-4730-8144-A42D2226DB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706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3.mp3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microsoft.com/office/2007/relationships/hdphoto" Target="../media/hdphoto1.wdp"/><Relationship Id="rId7" Type="http://schemas.openxmlformats.org/officeDocument/2006/relationships/image" Target="../media/image13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DDE3CA-5445-41E1-ACD8-CF948D052B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2877716-8FA8-4486-977F-F787A4A4E3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4092EB-2E0E-401F-8911-E62664E7F2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FA2FD716-ADA4-489D-99CE-3D66D1DCB24A}"/>
              </a:ext>
            </a:extLst>
          </p:cNvPr>
          <p:cNvSpPr txBox="1"/>
          <p:nvPr/>
        </p:nvSpPr>
        <p:spPr>
          <a:xfrm>
            <a:off x="5862918" y="2323650"/>
            <a:ext cx="51959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</a:t>
            </a:r>
            <a:r>
              <a:rPr lang="vi-VN" sz="4800" b="1" dirty="0">
                <a:solidFill>
                  <a:srgbClr val="FF0000"/>
                </a:solidFill>
              </a:rPr>
              <a:t>1</a:t>
            </a:r>
            <a:r>
              <a:rPr lang="en-US" sz="4800" b="1" dirty="0">
                <a:solidFill>
                  <a:srgbClr val="FF0000"/>
                </a:solidFill>
              </a:rPr>
              <a:t>: </a:t>
            </a:r>
            <a:r>
              <a:rPr lang="vi-VN" sz="4800" b="1" dirty="0">
                <a:solidFill>
                  <a:srgbClr val="FF0000"/>
                </a:solidFill>
              </a:rPr>
              <a:t>My friends</a:t>
            </a:r>
          </a:p>
          <a:p>
            <a:pPr algn="ctr"/>
            <a:r>
              <a:rPr lang="en-US" sz="4500" b="1" dirty="0">
                <a:solidFill>
                  <a:srgbClr val="00B050"/>
                </a:solidFill>
              </a:rPr>
              <a:t>Lesson 1.1</a:t>
            </a:r>
          </a:p>
          <a:p>
            <a:pPr algn="ctr"/>
            <a:r>
              <a:rPr lang="en-US" sz="4500" b="1" dirty="0">
                <a:solidFill>
                  <a:srgbClr val="0070C0"/>
                </a:solidFill>
              </a:rPr>
              <a:t>Page </a:t>
            </a:r>
            <a:r>
              <a:rPr lang="vi-VN" sz="4500" b="1" dirty="0">
                <a:solidFill>
                  <a:srgbClr val="0070C0"/>
                </a:solidFill>
              </a:rPr>
              <a:t>10</a:t>
            </a:r>
            <a:endParaRPr lang="en-US" sz="4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8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F88AF18-953A-4A8A-8166-854014908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C86C806-B4F6-4B70-89DF-F9E52524E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AA85A80-8D78-42E0-A8DA-05131A81CC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00" y="679977"/>
            <a:ext cx="5856441" cy="680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B909C974-B59A-4124-9A98-7E5DC750F1C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08" y="2303967"/>
            <a:ext cx="2199388" cy="19757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C0B3CC0-339F-4DBF-9BDC-C8FD635546F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9169" y="2303967"/>
            <a:ext cx="2078235" cy="19757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ounded Rectangular Callout 1">
            <a:extLst>
              <a:ext uri="{FF2B5EF4-FFF2-40B4-BE49-F238E27FC236}">
                <a16:creationId xmlns:a16="http://schemas.microsoft.com/office/drawing/2014/main" id="{6789D2A1-5672-404F-8066-572EFD86D43E}"/>
              </a:ext>
            </a:extLst>
          </p:cNvPr>
          <p:cNvSpPr/>
          <p:nvPr/>
        </p:nvSpPr>
        <p:spPr>
          <a:xfrm>
            <a:off x="3116425" y="2126685"/>
            <a:ext cx="4963886" cy="840449"/>
          </a:xfrm>
          <a:prstGeom prst="wedgeRoundRectCallout">
            <a:avLst>
              <a:gd name="adj1" fmla="val -54668"/>
              <a:gd name="adj2" fmla="val 43322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400" dirty="0">
                <a:latin typeface="Calibri" panose="020F0502020204030204" pitchFamily="34" charset="0"/>
                <a:cs typeface="Calibri" panose="020F0502020204030204" pitchFamily="34" charset="0"/>
              </a:rPr>
              <a:t>How do you spell “</a:t>
            </a:r>
            <a:r>
              <a:rPr lang="vi-VN" sz="3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Alfie</a:t>
            </a:r>
            <a:r>
              <a:rPr lang="vi-VN" sz="3400" dirty="0">
                <a:latin typeface="Calibri" panose="020F0502020204030204" pitchFamily="34" charset="0"/>
                <a:cs typeface="Calibri" panose="020F0502020204030204" pitchFamily="34" charset="0"/>
              </a:rPr>
              <a:t>”?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CDDF67AC-9DA0-47EC-B5EE-43EE747F3F1B}"/>
              </a:ext>
            </a:extLst>
          </p:cNvPr>
          <p:cNvSpPr txBox="1"/>
          <p:nvPr/>
        </p:nvSpPr>
        <p:spPr>
          <a:xfrm>
            <a:off x="1567543" y="4357396"/>
            <a:ext cx="858416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E193F4C1-3439-4C45-AE26-FFBEBC11F588}"/>
              </a:ext>
            </a:extLst>
          </p:cNvPr>
          <p:cNvSpPr txBox="1"/>
          <p:nvPr/>
        </p:nvSpPr>
        <p:spPr>
          <a:xfrm>
            <a:off x="9673980" y="4357396"/>
            <a:ext cx="948612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Alfie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ular Callout 7">
            <a:extLst>
              <a:ext uri="{FF2B5EF4-FFF2-40B4-BE49-F238E27FC236}">
                <a16:creationId xmlns:a16="http://schemas.microsoft.com/office/drawing/2014/main" id="{DFFD52C2-3B85-4C84-84A6-B143DA1F9B54}"/>
              </a:ext>
            </a:extLst>
          </p:cNvPr>
          <p:cNvSpPr/>
          <p:nvPr/>
        </p:nvSpPr>
        <p:spPr>
          <a:xfrm>
            <a:off x="6671387" y="3312921"/>
            <a:ext cx="2289111" cy="840449"/>
          </a:xfrm>
          <a:prstGeom prst="wedgeRoundRectCallout">
            <a:avLst>
              <a:gd name="adj1" fmla="val 61030"/>
              <a:gd name="adj2" fmla="val 11127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A-L-F-I-E</a:t>
            </a:r>
            <a:r>
              <a:rPr lang="vi-VN" sz="3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CD1-TRACK 13 (mp3cut.net)">
            <a:hlinkClick r:id="" action="ppaction://media"/>
            <a:extLst>
              <a:ext uri="{FF2B5EF4-FFF2-40B4-BE49-F238E27FC236}">
                <a16:creationId xmlns:a16="http://schemas.microsoft.com/office/drawing/2014/main" id="{9FC37A95-5C81-4AB4-BFE5-C724E5B482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83827" y="436295"/>
            <a:ext cx="487363" cy="487363"/>
          </a:xfrm>
          <a:prstGeom prst="rect">
            <a:avLst/>
          </a:prstGeom>
        </p:spPr>
      </p:pic>
      <p:pic>
        <p:nvPicPr>
          <p:cNvPr id="12" name="CD1-TRACK 13 (mp3cut.net) (1)">
            <a:hlinkClick r:id="" action="ppaction://media"/>
            <a:extLst>
              <a:ext uri="{FF2B5EF4-FFF2-40B4-BE49-F238E27FC236}">
                <a16:creationId xmlns:a16="http://schemas.microsoft.com/office/drawing/2014/main" id="{CBAA1349-5EA6-4C34-A01E-0DFDA8F791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71190" y="436295"/>
            <a:ext cx="487363" cy="487363"/>
          </a:xfrm>
          <a:prstGeom prst="rect">
            <a:avLst/>
          </a:prstGeom>
        </p:spPr>
      </p:pic>
      <p:sp>
        <p:nvSpPr>
          <p:cNvPr id="13" name="Rectangle 10">
            <a:extLst>
              <a:ext uri="{FF2B5EF4-FFF2-40B4-BE49-F238E27FC236}">
                <a16:creationId xmlns:a16="http://schemas.microsoft.com/office/drawing/2014/main" id="{C9815D7B-EDFE-4FA5-8AEC-9E81474A0415}"/>
              </a:ext>
            </a:extLst>
          </p:cNvPr>
          <p:cNvSpPr/>
          <p:nvPr/>
        </p:nvSpPr>
        <p:spPr>
          <a:xfrm>
            <a:off x="10543592" y="363894"/>
            <a:ext cx="1648408" cy="559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5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3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5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9D5D837-C921-4C8A-BABF-F9105C993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2BCE97-565C-4700-BFB1-B262D8ABC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6CE7CBB-9A61-44DD-A82E-0249927C0365}"/>
              </a:ext>
            </a:extLst>
          </p:cNvPr>
          <p:cNvSpPr/>
          <p:nvPr/>
        </p:nvSpPr>
        <p:spPr>
          <a:xfrm>
            <a:off x="621955" y="869326"/>
            <a:ext cx="5180136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Act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Look and match. Practice.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9E4984A1-C85F-45CB-B743-BBC8954B20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489" y="1758811"/>
            <a:ext cx="9827248" cy="4100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52CABCAB-4B6F-43E8-806B-24662078CCB5}"/>
              </a:ext>
            </a:extLst>
          </p:cNvPr>
          <p:cNvCxnSpPr/>
          <p:nvPr/>
        </p:nvCxnSpPr>
        <p:spPr>
          <a:xfrm>
            <a:off x="6890657" y="3396343"/>
            <a:ext cx="1632857" cy="18070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id="{C1EC5F6D-7DC5-4639-8C4C-2C9FBF23CC54}"/>
              </a:ext>
            </a:extLst>
          </p:cNvPr>
          <p:cNvCxnSpPr/>
          <p:nvPr/>
        </p:nvCxnSpPr>
        <p:spPr>
          <a:xfrm flipV="1">
            <a:off x="6890657" y="2438400"/>
            <a:ext cx="1632857" cy="18614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62E177-A3C0-47FD-92F1-EA1A99498C79}"/>
              </a:ext>
            </a:extLst>
          </p:cNvPr>
          <p:cNvCxnSpPr/>
          <p:nvPr/>
        </p:nvCxnSpPr>
        <p:spPr>
          <a:xfrm flipV="1">
            <a:off x="6890656" y="3341914"/>
            <a:ext cx="1632857" cy="18614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0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C3AE274-A233-4420-A91B-9598A8E0D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710F0D0-5C9D-45A1-9123-B48EF7B17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F014881-A16D-4F4C-A4A2-0C497FA949CD}"/>
              </a:ext>
            </a:extLst>
          </p:cNvPr>
          <p:cNvSpPr/>
          <p:nvPr/>
        </p:nvSpPr>
        <p:spPr>
          <a:xfrm>
            <a:off x="507253" y="869326"/>
            <a:ext cx="5409559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Act2. Guess your friends’ names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4A523FE-5A3B-4CF2-AE02-6FB33121BB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91" b="100000" l="10000" r="100000">
                        <a14:backgroundMark x1="58347" y1="59814" x2="58347" y2="59814"/>
                        <a14:backgroundMark x1="58347" y1="59814" x2="58347" y2="598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21958" y="2528596"/>
            <a:ext cx="5680654" cy="3876187"/>
          </a:xfrm>
          <a:prstGeom prst="rect">
            <a:avLst/>
          </a:prstGeom>
        </p:spPr>
      </p:pic>
      <p:sp>
        <p:nvSpPr>
          <p:cNvPr id="6" name="Cloud Callout 3">
            <a:extLst>
              <a:ext uri="{FF2B5EF4-FFF2-40B4-BE49-F238E27FC236}">
                <a16:creationId xmlns:a16="http://schemas.microsoft.com/office/drawing/2014/main" id="{4AC9A555-BC14-4950-AB54-A4364EB3339D}"/>
              </a:ext>
            </a:extLst>
          </p:cNvPr>
          <p:cNvSpPr/>
          <p:nvPr/>
        </p:nvSpPr>
        <p:spPr>
          <a:xfrm>
            <a:off x="6176865" y="1735493"/>
            <a:ext cx="3209730" cy="1586203"/>
          </a:xfrm>
          <a:prstGeom prst="cloudCallout">
            <a:avLst>
              <a:gd name="adj1" fmla="val 52002"/>
              <a:gd name="adj2" fmla="val 5850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NICK?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Wave 4">
            <a:extLst>
              <a:ext uri="{FF2B5EF4-FFF2-40B4-BE49-F238E27FC236}">
                <a16:creationId xmlns:a16="http://schemas.microsoft.com/office/drawing/2014/main" id="{8A47EFA6-F92D-4A3D-AEFA-5C925F28D88B}"/>
              </a:ext>
            </a:extLst>
          </p:cNvPr>
          <p:cNvSpPr/>
          <p:nvPr/>
        </p:nvSpPr>
        <p:spPr>
          <a:xfrm>
            <a:off x="839754" y="1735493"/>
            <a:ext cx="3679661" cy="1586203"/>
          </a:xfrm>
          <a:prstGeom prst="wav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N-I-C-K.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68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0323CE6-D675-4EDD-B44F-D2F9C1801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B099476-BE09-4C53-A4EF-BA80F7B98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DA9FDFB-072E-41A0-B400-F37D582E7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73" y1="25547" x2="92073" y2="25547"/>
                        <a14:foregroundMark x1="92073" y1="25547" x2="92073" y2="25547"/>
                        <a14:foregroundMark x1="72015" y1="21898" x2="72015" y2="21898"/>
                        <a14:foregroundMark x1="72015" y1="21898" x2="72015" y2="21898"/>
                        <a14:foregroundMark x1="94365" y1="11436" x2="94365" y2="11436"/>
                        <a14:foregroundMark x1="94365" y1="11436" x2="94365" y2="11436"/>
                        <a14:foregroundMark x1="94365" y1="11436" x2="72397" y2="14599"/>
                        <a14:foregroundMark x1="72015" y1="33090" x2="72015" y2="33090"/>
                        <a14:foregroundMark x1="72015" y1="33090" x2="72015" y2="33090"/>
                        <a14:foregroundMark x1="71920" y1="14599" x2="71347" y2="31387"/>
                        <a14:foregroundMark x1="94269" y1="12409" x2="94460" y2="36010"/>
                        <a14:foregroundMark x1="71060" y1="71533" x2="71060" y2="71533"/>
                        <a14:foregroundMark x1="71060" y1="71533" x2="71060" y2="71533"/>
                        <a14:foregroundMark x1="61700" y1="90511" x2="61700" y2="90511"/>
                        <a14:foregroundMark x1="61700" y1="90511" x2="61700" y2="90511"/>
                        <a14:foregroundMark x1="1337" y1="59124" x2="27125" y2="69586"/>
                        <a14:foregroundMark x1="27125" y1="69586" x2="34384" y2="81995"/>
                        <a14:foregroundMark x1="34384" y1="81995" x2="28940" y2="93187"/>
                        <a14:foregroundMark x1="28940" y1="93187" x2="2674" y2="96594"/>
                        <a14:foregroundMark x1="2674" y1="96594" x2="1910" y2="58394"/>
                        <a14:foregroundMark x1="6017" y1="66910" x2="27985" y2="71046"/>
                        <a14:foregroundMark x1="27985" y1="71046" x2="32187" y2="85645"/>
                        <a14:foregroundMark x1="32187" y1="85645" x2="16237" y2="93431"/>
                        <a14:foregroundMark x1="16237" y1="93431" x2="4967" y2="88808"/>
                        <a14:foregroundMark x1="4967" y1="88808" x2="4967" y2="72993"/>
                        <a14:foregroundMark x1="4967" y1="72993" x2="20344" y2="79319"/>
                        <a14:foregroundMark x1="21872" y1="75426" x2="29131" y2="77616"/>
                        <a14:foregroundMark x1="10984" y1="81265" x2="17001" y2="81265"/>
                        <a14:foregroundMark x1="69150" y1="74209" x2="74594" y2="71046"/>
                        <a14:foregroundMark x1="70392" y1="81995" x2="75167" y2="81509"/>
                        <a14:foregroundMark x1="75549" y1="58151" x2="82330" y2="52311"/>
                        <a14:foregroundMark x1="86724" y1="62044" x2="99045" y2="55474"/>
                        <a14:foregroundMark x1="87966" y1="67397" x2="99331" y2="61557"/>
                        <a14:foregroundMark x1="88061" y1="77616" x2="99140" y2="73236"/>
                        <a14:foregroundMark x1="88348" y1="85888" x2="99236" y2="83212"/>
                        <a14:foregroundMark x1="73161" y1="33090" x2="91882" y2="25061"/>
                        <a14:foregroundMark x1="79752" y1="34793" x2="90926" y2="326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824" y="1302026"/>
            <a:ext cx="10968464" cy="4305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B854B388-3DA4-4F3B-91F1-0B2B541B3B6C}"/>
              </a:ext>
            </a:extLst>
          </p:cNvPr>
          <p:cNvSpPr/>
          <p:nvPr/>
        </p:nvSpPr>
        <p:spPr>
          <a:xfrm>
            <a:off x="1782147" y="2696546"/>
            <a:ext cx="737119" cy="41054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6">
            <a:extLst>
              <a:ext uri="{FF2B5EF4-FFF2-40B4-BE49-F238E27FC236}">
                <a16:creationId xmlns:a16="http://schemas.microsoft.com/office/drawing/2014/main" id="{E276189D-0381-4D70-9405-885131D85AFD}"/>
              </a:ext>
            </a:extLst>
          </p:cNvPr>
          <p:cNvSpPr/>
          <p:nvPr/>
        </p:nvSpPr>
        <p:spPr>
          <a:xfrm>
            <a:off x="3632718" y="2696546"/>
            <a:ext cx="737119" cy="410547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7">
            <a:extLst>
              <a:ext uri="{FF2B5EF4-FFF2-40B4-BE49-F238E27FC236}">
                <a16:creationId xmlns:a16="http://schemas.microsoft.com/office/drawing/2014/main" id="{347229F1-C918-4645-8E8C-ED3E6ECC34BD}"/>
              </a:ext>
            </a:extLst>
          </p:cNvPr>
          <p:cNvSpPr/>
          <p:nvPr/>
        </p:nvSpPr>
        <p:spPr>
          <a:xfrm>
            <a:off x="4369837" y="2696545"/>
            <a:ext cx="1113451" cy="410547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8">
            <a:extLst>
              <a:ext uri="{FF2B5EF4-FFF2-40B4-BE49-F238E27FC236}">
                <a16:creationId xmlns:a16="http://schemas.microsoft.com/office/drawing/2014/main" id="{B46B0744-229B-4E90-A514-E26AA16F92FC}"/>
              </a:ext>
            </a:extLst>
          </p:cNvPr>
          <p:cNvSpPr/>
          <p:nvPr/>
        </p:nvSpPr>
        <p:spPr>
          <a:xfrm>
            <a:off x="2519266" y="2696544"/>
            <a:ext cx="556726" cy="410547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9">
            <a:extLst>
              <a:ext uri="{FF2B5EF4-FFF2-40B4-BE49-F238E27FC236}">
                <a16:creationId xmlns:a16="http://schemas.microsoft.com/office/drawing/2014/main" id="{A752A5BC-2D77-4199-B6F3-3822D78F625F}"/>
              </a:ext>
            </a:extLst>
          </p:cNvPr>
          <p:cNvSpPr/>
          <p:nvPr/>
        </p:nvSpPr>
        <p:spPr>
          <a:xfrm>
            <a:off x="3075992" y="2696543"/>
            <a:ext cx="556725" cy="410547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10">
            <a:extLst>
              <a:ext uri="{FF2B5EF4-FFF2-40B4-BE49-F238E27FC236}">
                <a16:creationId xmlns:a16="http://schemas.microsoft.com/office/drawing/2014/main" id="{A6A182E0-52C4-4AD4-9C61-C5E8EF585CBC}"/>
              </a:ext>
            </a:extLst>
          </p:cNvPr>
          <p:cNvCxnSpPr/>
          <p:nvPr/>
        </p:nvCxnSpPr>
        <p:spPr>
          <a:xfrm flipV="1">
            <a:off x="2351313" y="2509937"/>
            <a:ext cx="696686" cy="373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2">
            <a:extLst>
              <a:ext uri="{FF2B5EF4-FFF2-40B4-BE49-F238E27FC236}">
                <a16:creationId xmlns:a16="http://schemas.microsoft.com/office/drawing/2014/main" id="{C35BC50F-65D4-4DB9-B0CE-F8F3BBC52BEB}"/>
              </a:ext>
            </a:extLst>
          </p:cNvPr>
          <p:cNvCxnSpPr/>
          <p:nvPr/>
        </p:nvCxnSpPr>
        <p:spPr>
          <a:xfrm flipV="1">
            <a:off x="4021494" y="2509937"/>
            <a:ext cx="961053" cy="373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3">
            <a:extLst>
              <a:ext uri="{FF2B5EF4-FFF2-40B4-BE49-F238E27FC236}">
                <a16:creationId xmlns:a16="http://schemas.microsoft.com/office/drawing/2014/main" id="{CFF10783-20F8-485B-8FFB-6E9938C6D46D}"/>
              </a:ext>
            </a:extLst>
          </p:cNvPr>
          <p:cNvCxnSpPr/>
          <p:nvPr/>
        </p:nvCxnSpPr>
        <p:spPr>
          <a:xfrm flipV="1">
            <a:off x="5200260" y="2491276"/>
            <a:ext cx="696686" cy="373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4">
            <a:extLst>
              <a:ext uri="{FF2B5EF4-FFF2-40B4-BE49-F238E27FC236}">
                <a16:creationId xmlns:a16="http://schemas.microsoft.com/office/drawing/2014/main" id="{AA42A078-5726-46A2-9277-702E5591E073}"/>
              </a:ext>
            </a:extLst>
          </p:cNvPr>
          <p:cNvCxnSpPr/>
          <p:nvPr/>
        </p:nvCxnSpPr>
        <p:spPr>
          <a:xfrm flipV="1">
            <a:off x="3284374" y="2528598"/>
            <a:ext cx="438540" cy="93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7">
            <a:extLst>
              <a:ext uri="{FF2B5EF4-FFF2-40B4-BE49-F238E27FC236}">
                <a16:creationId xmlns:a16="http://schemas.microsoft.com/office/drawing/2014/main" id="{AA806204-D4D7-4D2C-8706-9CF663978BFD}"/>
              </a:ext>
            </a:extLst>
          </p:cNvPr>
          <p:cNvCxnSpPr/>
          <p:nvPr/>
        </p:nvCxnSpPr>
        <p:spPr>
          <a:xfrm flipV="1">
            <a:off x="1833463" y="2533260"/>
            <a:ext cx="438540" cy="93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0">
            <a:extLst>
              <a:ext uri="{FF2B5EF4-FFF2-40B4-BE49-F238E27FC236}">
                <a16:creationId xmlns:a16="http://schemas.microsoft.com/office/drawing/2014/main" id="{53F01575-59EC-4593-A615-03ED5C2C3C55}"/>
              </a:ext>
            </a:extLst>
          </p:cNvPr>
          <p:cNvSpPr/>
          <p:nvPr/>
        </p:nvSpPr>
        <p:spPr>
          <a:xfrm>
            <a:off x="570902" y="748028"/>
            <a:ext cx="6900480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Extra-Act1 - WBp8.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Unscramble and write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2B0C7AB3-269B-47E1-BCA7-DFFD4789C66D}"/>
              </a:ext>
            </a:extLst>
          </p:cNvPr>
          <p:cNvSpPr txBox="1"/>
          <p:nvPr/>
        </p:nvSpPr>
        <p:spPr>
          <a:xfrm>
            <a:off x="8840216" y="2204946"/>
            <a:ext cx="518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L-</a:t>
            </a:r>
          </a:p>
        </p:txBody>
      </p:sp>
      <p:sp>
        <p:nvSpPr>
          <p:cNvPr id="17" name="Rectangle 22">
            <a:extLst>
              <a:ext uri="{FF2B5EF4-FFF2-40B4-BE49-F238E27FC236}">
                <a16:creationId xmlns:a16="http://schemas.microsoft.com/office/drawing/2014/main" id="{08F87BA5-83C8-43E2-B7E5-F142619E1E15}"/>
              </a:ext>
            </a:extLst>
          </p:cNvPr>
          <p:cNvSpPr/>
          <p:nvPr/>
        </p:nvSpPr>
        <p:spPr>
          <a:xfrm>
            <a:off x="9178652" y="2204946"/>
            <a:ext cx="5485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U-</a:t>
            </a:r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F95FC310-864D-4CFF-ADA4-C03CEBADCC72}"/>
              </a:ext>
            </a:extLst>
          </p:cNvPr>
          <p:cNvSpPr/>
          <p:nvPr/>
        </p:nvSpPr>
        <p:spPr>
          <a:xfrm>
            <a:off x="9577336" y="2204946"/>
            <a:ext cx="5222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C-</a:t>
            </a:r>
            <a:endParaRPr lang="en-US" sz="3000" dirty="0"/>
          </a:p>
        </p:txBody>
      </p:sp>
      <p:sp>
        <p:nvSpPr>
          <p:cNvPr id="19" name="Rectangle 24">
            <a:extLst>
              <a:ext uri="{FF2B5EF4-FFF2-40B4-BE49-F238E27FC236}">
                <a16:creationId xmlns:a16="http://schemas.microsoft.com/office/drawing/2014/main" id="{33966828-4A41-4A13-8D06-F149A35B65F5}"/>
              </a:ext>
            </a:extLst>
          </p:cNvPr>
          <p:cNvSpPr/>
          <p:nvPr/>
        </p:nvSpPr>
        <p:spPr>
          <a:xfrm>
            <a:off x="9921310" y="2204946"/>
            <a:ext cx="4255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Y.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7365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87C7D6C-8CE0-400D-9C27-541DAA7C7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CC9BFD5-BA7A-47CC-901D-353270B4E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AF1E654A-E102-49CF-ADDB-0FA0BA559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2" y="1852397"/>
            <a:ext cx="11094602" cy="3708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Connector 10">
            <a:extLst>
              <a:ext uri="{FF2B5EF4-FFF2-40B4-BE49-F238E27FC236}">
                <a16:creationId xmlns:a16="http://schemas.microsoft.com/office/drawing/2014/main" id="{8C017CEA-2DD1-4DC6-A7E3-BE689D10DA21}"/>
              </a:ext>
            </a:extLst>
          </p:cNvPr>
          <p:cNvCxnSpPr/>
          <p:nvPr/>
        </p:nvCxnSpPr>
        <p:spPr>
          <a:xfrm flipV="1">
            <a:off x="2446127" y="2528598"/>
            <a:ext cx="875899" cy="373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2D66F7B5-BC1C-42AA-921B-BFB191CA59D6}"/>
              </a:ext>
            </a:extLst>
          </p:cNvPr>
          <p:cNvCxnSpPr/>
          <p:nvPr/>
        </p:nvCxnSpPr>
        <p:spPr>
          <a:xfrm>
            <a:off x="3540615" y="2565920"/>
            <a:ext cx="6301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3">
            <a:extLst>
              <a:ext uri="{FF2B5EF4-FFF2-40B4-BE49-F238E27FC236}">
                <a16:creationId xmlns:a16="http://schemas.microsoft.com/office/drawing/2014/main" id="{21893B4C-414E-4DF2-AE0A-B28DF2BF066D}"/>
              </a:ext>
            </a:extLst>
          </p:cNvPr>
          <p:cNvCxnSpPr/>
          <p:nvPr/>
        </p:nvCxnSpPr>
        <p:spPr>
          <a:xfrm flipV="1">
            <a:off x="4415473" y="2528598"/>
            <a:ext cx="616881" cy="466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4">
            <a:extLst>
              <a:ext uri="{FF2B5EF4-FFF2-40B4-BE49-F238E27FC236}">
                <a16:creationId xmlns:a16="http://schemas.microsoft.com/office/drawing/2014/main" id="{70457997-1F30-4559-9F96-6F25851E93D0}"/>
              </a:ext>
            </a:extLst>
          </p:cNvPr>
          <p:cNvCxnSpPr/>
          <p:nvPr/>
        </p:nvCxnSpPr>
        <p:spPr>
          <a:xfrm flipV="1">
            <a:off x="5276458" y="2565920"/>
            <a:ext cx="438540" cy="93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7">
            <a:extLst>
              <a:ext uri="{FF2B5EF4-FFF2-40B4-BE49-F238E27FC236}">
                <a16:creationId xmlns:a16="http://schemas.microsoft.com/office/drawing/2014/main" id="{5D5AF800-701A-4CD9-9EA3-BC8E3FB12553}"/>
              </a:ext>
            </a:extLst>
          </p:cNvPr>
          <p:cNvCxnSpPr/>
          <p:nvPr/>
        </p:nvCxnSpPr>
        <p:spPr>
          <a:xfrm flipV="1">
            <a:off x="1763483" y="2547259"/>
            <a:ext cx="438540" cy="93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0">
            <a:extLst>
              <a:ext uri="{FF2B5EF4-FFF2-40B4-BE49-F238E27FC236}">
                <a16:creationId xmlns:a16="http://schemas.microsoft.com/office/drawing/2014/main" id="{F06FF13A-92C0-43C1-AC0C-A90DD4A1E479}"/>
              </a:ext>
            </a:extLst>
          </p:cNvPr>
          <p:cNvSpPr/>
          <p:nvPr/>
        </p:nvSpPr>
        <p:spPr>
          <a:xfrm>
            <a:off x="570902" y="748028"/>
            <a:ext cx="6900480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Extra-Act1 - WBp8.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Unscramble and write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21">
            <a:extLst>
              <a:ext uri="{FF2B5EF4-FFF2-40B4-BE49-F238E27FC236}">
                <a16:creationId xmlns:a16="http://schemas.microsoft.com/office/drawing/2014/main" id="{DF7FC0A0-F76C-4B1E-86A2-6CCAC2BCC352}"/>
              </a:ext>
            </a:extLst>
          </p:cNvPr>
          <p:cNvSpPr txBox="1"/>
          <p:nvPr/>
        </p:nvSpPr>
        <p:spPr>
          <a:xfrm>
            <a:off x="8956729" y="2419550"/>
            <a:ext cx="690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>
                <a:solidFill>
                  <a:srgbClr val="FF0000"/>
                </a:solidFill>
              </a:rPr>
              <a:t>T-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3B039211-A33C-4D33-9A3E-EED7B0029599}"/>
              </a:ext>
            </a:extLst>
          </p:cNvPr>
          <p:cNvSpPr/>
          <p:nvPr/>
        </p:nvSpPr>
        <p:spPr>
          <a:xfrm>
            <a:off x="9440793" y="2419550"/>
            <a:ext cx="6014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000" dirty="0">
                <a:solidFill>
                  <a:srgbClr val="FF0000"/>
                </a:solidFill>
              </a:rPr>
              <a:t>O</a:t>
            </a:r>
            <a:r>
              <a:rPr lang="en-US" sz="3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3" name="Rectangle 23">
            <a:extLst>
              <a:ext uri="{FF2B5EF4-FFF2-40B4-BE49-F238E27FC236}">
                <a16:creationId xmlns:a16="http://schemas.microsoft.com/office/drawing/2014/main" id="{1B4E6ECB-2FD7-41ED-9BA6-F692820F3553}"/>
              </a:ext>
            </a:extLst>
          </p:cNvPr>
          <p:cNvSpPr/>
          <p:nvPr/>
        </p:nvSpPr>
        <p:spPr>
          <a:xfrm>
            <a:off x="9891298" y="2419550"/>
            <a:ext cx="6603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</a:rPr>
              <a:t>M.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908CCE6C-0F11-4C5B-B3CE-259D77FD7E22}"/>
              </a:ext>
            </a:extLst>
          </p:cNvPr>
          <p:cNvSpPr txBox="1"/>
          <p:nvPr/>
        </p:nvSpPr>
        <p:spPr>
          <a:xfrm>
            <a:off x="1634364" y="2621064"/>
            <a:ext cx="950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How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75718FEE-80F4-4293-8E6F-031C62B8199D}"/>
              </a:ext>
            </a:extLst>
          </p:cNvPr>
          <p:cNvSpPr txBox="1"/>
          <p:nvPr/>
        </p:nvSpPr>
        <p:spPr>
          <a:xfrm>
            <a:off x="2446127" y="2621064"/>
            <a:ext cx="628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do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29">
            <a:extLst>
              <a:ext uri="{FF2B5EF4-FFF2-40B4-BE49-F238E27FC236}">
                <a16:creationId xmlns:a16="http://schemas.microsoft.com/office/drawing/2014/main" id="{3B467A62-BDF8-47B0-B404-373B5B2DBBDD}"/>
              </a:ext>
            </a:extLst>
          </p:cNvPr>
          <p:cNvSpPr txBox="1"/>
          <p:nvPr/>
        </p:nvSpPr>
        <p:spPr>
          <a:xfrm>
            <a:off x="2928963" y="2621064"/>
            <a:ext cx="80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you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30">
            <a:extLst>
              <a:ext uri="{FF2B5EF4-FFF2-40B4-BE49-F238E27FC236}">
                <a16:creationId xmlns:a16="http://schemas.microsoft.com/office/drawing/2014/main" id="{6BB220DF-3546-4E87-AEF4-30DFBFB4D68E}"/>
              </a:ext>
            </a:extLst>
          </p:cNvPr>
          <p:cNvSpPr txBox="1"/>
          <p:nvPr/>
        </p:nvSpPr>
        <p:spPr>
          <a:xfrm>
            <a:off x="3648042" y="2633947"/>
            <a:ext cx="950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spell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31">
            <a:extLst>
              <a:ext uri="{FF2B5EF4-FFF2-40B4-BE49-F238E27FC236}">
                <a16:creationId xmlns:a16="http://schemas.microsoft.com/office/drawing/2014/main" id="{7741780F-3DE6-4F84-9483-695168D1BEEC}"/>
              </a:ext>
            </a:extLst>
          </p:cNvPr>
          <p:cNvSpPr txBox="1"/>
          <p:nvPr/>
        </p:nvSpPr>
        <p:spPr>
          <a:xfrm>
            <a:off x="4444025" y="2621064"/>
            <a:ext cx="1371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“Tom”?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6924CAB-40A7-49FE-BEF6-7C1B2AC10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DB53CA3-7CAC-464B-977D-E1384C7E7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7D28BB1-0A37-4645-835A-1DCAAE2320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28B9DA-FCD4-4546-81FD-01406116F16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5071A5A3-A381-4D4D-9219-FCF5618586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656EF24F-8787-464C-8F31-6B6A46C70266}"/>
              </a:ext>
            </a:extLst>
          </p:cNvPr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51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535985B-2F1D-44BB-A21F-40504EA4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B7484AC-D1D7-403D-AF8C-3B8689411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E4B5EDD-D5D6-45CE-9936-9DDE9DBAA1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312C32F1-2EC2-4734-A29E-00AE2E550AFB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328407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8F0D28C-ED8D-4E7B-9E5B-5269D7014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635DDEB-BFBF-4EF4-BC5E-CFA1CA225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9366110-7E97-451A-903D-2CDA3D0314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5" name="Speech Bubble: Rectangle with Corners Rounded 8">
            <a:extLst>
              <a:ext uri="{FF2B5EF4-FFF2-40B4-BE49-F238E27FC236}">
                <a16:creationId xmlns:a16="http://schemas.microsoft.com/office/drawing/2014/main" id="{D886E56F-F045-4499-A45D-BF3B9E4B879B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4240647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DCD9A78-8A62-4021-A087-1522BA3AC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DE657F2-5F69-4C87-BAA9-01D7F873C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9D31EEE7-B62F-4297-B7DC-04633B6056A7}"/>
              </a:ext>
            </a:extLst>
          </p:cNvPr>
          <p:cNvSpPr/>
          <p:nvPr/>
        </p:nvSpPr>
        <p:spPr>
          <a:xfrm>
            <a:off x="3048000" y="2705725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i="1" dirty="0"/>
              <a:t>New words</a:t>
            </a:r>
            <a:endParaRPr lang="vi-VN" sz="3600" i="1" dirty="0"/>
          </a:p>
          <a:p>
            <a:pPr algn="ctr"/>
            <a:endParaRPr lang="vi-VN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vi-VN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</a:t>
            </a:r>
            <a:r>
              <a:rPr lang="vi-VN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alphabet</a:t>
            </a:r>
            <a:endParaRPr lang="vi-VN" sz="1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  <a:p>
            <a:pPr algn="ctr"/>
            <a:r>
              <a:rPr lang="vi-VN" sz="1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</a:rPr>
              <a:t>A B C...</a:t>
            </a:r>
            <a:endParaRPr lang="en-US" sz="1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84B7AC6-1007-452B-9F4E-E1A288089A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1A17C82-4DF8-4E94-BD8C-0EBE8A6417A6}"/>
              </a:ext>
            </a:extLst>
          </p:cNvPr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  <a:endParaRPr lang="vi-VN" sz="6600" i="1" dirty="0"/>
          </a:p>
          <a:p>
            <a:pPr algn="ctr"/>
            <a:endParaRPr lang="vi-VN" sz="40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vi-VN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alphabet</a:t>
            </a:r>
            <a:endParaRPr lang="vi-VN" sz="3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  <a:p>
            <a:pPr algn="ctr"/>
            <a:r>
              <a:rPr lang="vi-VN" sz="3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</a:rPr>
              <a:t>A B C...</a:t>
            </a:r>
            <a:endParaRPr lang="en-US" sz="3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7395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8CC5D53-50EB-48EA-94C8-E02BB0AFC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4F54437-194D-445F-97AB-11E605B66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D8D3A6D-CDC1-48D9-8B5D-067D73A769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27" y="573938"/>
            <a:ext cx="5989839" cy="571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4A3E2F8A-C5BB-4CA0-AA81-3E9D6F4E19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92" y="2416629"/>
            <a:ext cx="11912397" cy="3059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D1-TRACK 12">
            <a:hlinkClick r:id="" action="ppaction://media"/>
            <a:extLst>
              <a:ext uri="{FF2B5EF4-FFF2-40B4-BE49-F238E27FC236}">
                <a16:creationId xmlns:a16="http://schemas.microsoft.com/office/drawing/2014/main" id="{77CB56C3-0DB8-48F0-84B0-853D1C24C0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05103" y="409563"/>
            <a:ext cx="487363" cy="487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BDD5C2-9C51-404B-8C3C-3A0640ACA14D}"/>
              </a:ext>
            </a:extLst>
          </p:cNvPr>
          <p:cNvSpPr txBox="1"/>
          <p:nvPr/>
        </p:nvSpPr>
        <p:spPr>
          <a:xfrm>
            <a:off x="2929399" y="1347162"/>
            <a:ext cx="6624734" cy="63094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vi-VN" sz="3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Alphabet Song</a:t>
            </a:r>
            <a:endParaRPr lang="en-US" sz="35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854AEDC6-4413-4BC5-866C-CEDE0B57C59F}"/>
              </a:ext>
            </a:extLst>
          </p:cNvPr>
          <p:cNvSpPr/>
          <p:nvPr/>
        </p:nvSpPr>
        <p:spPr>
          <a:xfrm>
            <a:off x="11168743" y="395776"/>
            <a:ext cx="1023257" cy="900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urved Right Arrow 7">
            <a:extLst>
              <a:ext uri="{FF2B5EF4-FFF2-40B4-BE49-F238E27FC236}">
                <a16:creationId xmlns:a16="http://schemas.microsoft.com/office/drawing/2014/main" id="{911FB554-5023-4901-B52D-62192EF43947}"/>
              </a:ext>
            </a:extLst>
          </p:cNvPr>
          <p:cNvSpPr/>
          <p:nvPr/>
        </p:nvSpPr>
        <p:spPr>
          <a:xfrm rot="5400000" flipV="1">
            <a:off x="1840400" y="1067015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13">
            <a:extLst>
              <a:ext uri="{FF2B5EF4-FFF2-40B4-BE49-F238E27FC236}">
                <a16:creationId xmlns:a16="http://schemas.microsoft.com/office/drawing/2014/main" id="{FD32BEF9-7E1B-4EFD-97A2-EF9D46749708}"/>
              </a:ext>
            </a:extLst>
          </p:cNvPr>
          <p:cNvSpPr/>
          <p:nvPr/>
        </p:nvSpPr>
        <p:spPr>
          <a:xfrm rot="5400000" flipV="1">
            <a:off x="5650400" y="1073815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Right Arrow 14">
            <a:extLst>
              <a:ext uri="{FF2B5EF4-FFF2-40B4-BE49-F238E27FC236}">
                <a16:creationId xmlns:a16="http://schemas.microsoft.com/office/drawing/2014/main" id="{6BA7FCC5-4A8F-4CB4-B56B-03D0232723E1}"/>
              </a:ext>
            </a:extLst>
          </p:cNvPr>
          <p:cNvSpPr/>
          <p:nvPr/>
        </p:nvSpPr>
        <p:spPr>
          <a:xfrm rot="5400000" flipV="1">
            <a:off x="9702996" y="1073815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Right Arrow 19">
            <a:extLst>
              <a:ext uri="{FF2B5EF4-FFF2-40B4-BE49-F238E27FC236}">
                <a16:creationId xmlns:a16="http://schemas.microsoft.com/office/drawing/2014/main" id="{EA0F02B1-2B58-4B61-B05B-32828B26B7D8}"/>
              </a:ext>
            </a:extLst>
          </p:cNvPr>
          <p:cNvSpPr/>
          <p:nvPr/>
        </p:nvSpPr>
        <p:spPr>
          <a:xfrm rot="5400000" flipV="1">
            <a:off x="1840400" y="2036226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Right Arrow 20">
            <a:extLst>
              <a:ext uri="{FF2B5EF4-FFF2-40B4-BE49-F238E27FC236}">
                <a16:creationId xmlns:a16="http://schemas.microsoft.com/office/drawing/2014/main" id="{37A9AE81-0C6D-47B6-A9F7-5EC25E7E3C65}"/>
              </a:ext>
            </a:extLst>
          </p:cNvPr>
          <p:cNvSpPr/>
          <p:nvPr/>
        </p:nvSpPr>
        <p:spPr>
          <a:xfrm rot="5400000" flipV="1">
            <a:off x="5650400" y="2036227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Right Arrow 21">
            <a:extLst>
              <a:ext uri="{FF2B5EF4-FFF2-40B4-BE49-F238E27FC236}">
                <a16:creationId xmlns:a16="http://schemas.microsoft.com/office/drawing/2014/main" id="{E41AA9C6-B25B-4BBF-AA9F-DDDF0E7BDA48}"/>
              </a:ext>
            </a:extLst>
          </p:cNvPr>
          <p:cNvSpPr/>
          <p:nvPr/>
        </p:nvSpPr>
        <p:spPr>
          <a:xfrm rot="5400000" flipV="1">
            <a:off x="9702995" y="1998469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23">
            <a:extLst>
              <a:ext uri="{FF2B5EF4-FFF2-40B4-BE49-F238E27FC236}">
                <a16:creationId xmlns:a16="http://schemas.microsoft.com/office/drawing/2014/main" id="{F6039C88-7180-42C1-8744-4FCFF0B6957C}"/>
              </a:ext>
            </a:extLst>
          </p:cNvPr>
          <p:cNvSpPr/>
          <p:nvPr/>
        </p:nvSpPr>
        <p:spPr>
          <a:xfrm rot="5400000" flipV="1">
            <a:off x="1168595" y="3621831"/>
            <a:ext cx="524625" cy="1355618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Right Arrow 24">
            <a:extLst>
              <a:ext uri="{FF2B5EF4-FFF2-40B4-BE49-F238E27FC236}">
                <a16:creationId xmlns:a16="http://schemas.microsoft.com/office/drawing/2014/main" id="{89AE5AFF-50C2-4A64-A7E4-02DF7BDFFC97}"/>
              </a:ext>
            </a:extLst>
          </p:cNvPr>
          <p:cNvSpPr/>
          <p:nvPr/>
        </p:nvSpPr>
        <p:spPr>
          <a:xfrm rot="5400000" flipV="1">
            <a:off x="3700302" y="3621832"/>
            <a:ext cx="524625" cy="1355618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Right Arrow 25">
            <a:extLst>
              <a:ext uri="{FF2B5EF4-FFF2-40B4-BE49-F238E27FC236}">
                <a16:creationId xmlns:a16="http://schemas.microsoft.com/office/drawing/2014/main" id="{552CBE61-1655-496B-A81E-658D52BA87E6}"/>
              </a:ext>
            </a:extLst>
          </p:cNvPr>
          <p:cNvSpPr/>
          <p:nvPr/>
        </p:nvSpPr>
        <p:spPr>
          <a:xfrm rot="5400000" flipV="1">
            <a:off x="5959445" y="3881218"/>
            <a:ext cx="524625" cy="836845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Right Arrow 27">
            <a:extLst>
              <a:ext uri="{FF2B5EF4-FFF2-40B4-BE49-F238E27FC236}">
                <a16:creationId xmlns:a16="http://schemas.microsoft.com/office/drawing/2014/main" id="{40F6BED1-43DC-41F4-B599-14034507B6C2}"/>
              </a:ext>
            </a:extLst>
          </p:cNvPr>
          <p:cNvSpPr/>
          <p:nvPr/>
        </p:nvSpPr>
        <p:spPr>
          <a:xfrm rot="5400000" flipV="1">
            <a:off x="8349627" y="2980670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9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55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22" presetClass="entr" presetSubtype="8" repeatCount="2000" fill="hold" grpId="0" nodeType="withEffect">
                                  <p:stCondLst>
                                    <p:cond delay="25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repeatCount="2000" fill="hold" grpId="0" nodeType="withEffect">
                                  <p:stCondLst>
                                    <p:cond delay="29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repeatCount="2000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repeatCount="2000" fill="hold" grpId="0" nodeType="withEffect">
                                  <p:stCondLst>
                                    <p:cond delay="37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repeatCount="2000" fill="hold" grpId="0" nodeType="withEffect">
                                  <p:stCondLst>
                                    <p:cond delay="4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repeatCount="2000" fill="hold" grpId="0" nodeType="withEffect">
                                  <p:stCondLst>
                                    <p:cond delay="45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repeatCount="200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repeatCount="2000" fill="hold" grpId="0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repeatCount="2000" fill="hold" grpId="0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repeatCount="400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4BDE714-C0F5-4723-9DB1-EA9B4B37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8D7C893-7501-4853-8E4B-9F96D7CBE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7F9364F-D019-4F66-B3C9-013724350E89}"/>
              </a:ext>
            </a:extLst>
          </p:cNvPr>
          <p:cNvSpPr/>
          <p:nvPr/>
        </p:nvSpPr>
        <p:spPr>
          <a:xfrm>
            <a:off x="442090" y="869326"/>
            <a:ext cx="5539851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Act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. Heads up. What’s missing?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A22D482-1DF8-4B11-9ED7-E528F6DE65E9}"/>
              </a:ext>
            </a:extLst>
          </p:cNvPr>
          <p:cNvSpPr/>
          <p:nvPr/>
        </p:nvSpPr>
        <p:spPr>
          <a:xfrm>
            <a:off x="422854" y="1884989"/>
            <a:ext cx="1069524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8EA8913-5431-449E-8879-9A7A480D8C57}"/>
              </a:ext>
            </a:extLst>
          </p:cNvPr>
          <p:cNvSpPr/>
          <p:nvPr/>
        </p:nvSpPr>
        <p:spPr>
          <a:xfrm>
            <a:off x="1675694" y="1884989"/>
            <a:ext cx="1107996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Bb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368F57E-514C-46F9-8950-659306225D48}"/>
              </a:ext>
            </a:extLst>
          </p:cNvPr>
          <p:cNvSpPr/>
          <p:nvPr/>
        </p:nvSpPr>
        <p:spPr>
          <a:xfrm>
            <a:off x="2957675" y="1884989"/>
            <a:ext cx="1069524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Cc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F99015B-3EC2-4351-865D-2EB3AD00DE8A}"/>
              </a:ext>
            </a:extLst>
          </p:cNvPr>
          <p:cNvSpPr/>
          <p:nvPr/>
        </p:nvSpPr>
        <p:spPr>
          <a:xfrm>
            <a:off x="4238508" y="1884989"/>
            <a:ext cx="1107996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7BD2075D-9397-40A2-AC78-D15B5702BCE2}"/>
              </a:ext>
            </a:extLst>
          </p:cNvPr>
          <p:cNvSpPr/>
          <p:nvPr/>
        </p:nvSpPr>
        <p:spPr>
          <a:xfrm>
            <a:off x="5641844" y="1884989"/>
            <a:ext cx="1031051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3D433558-E1E5-466D-8A9E-13FDC152BC37}"/>
              </a:ext>
            </a:extLst>
          </p:cNvPr>
          <p:cNvSpPr/>
          <p:nvPr/>
        </p:nvSpPr>
        <p:spPr>
          <a:xfrm>
            <a:off x="7028762" y="1884989"/>
            <a:ext cx="838691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Ff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1888ABF4-03F3-4F55-9BE9-A43C9699C57B}"/>
              </a:ext>
            </a:extLst>
          </p:cNvPr>
          <p:cNvSpPr/>
          <p:nvPr/>
        </p:nvSpPr>
        <p:spPr>
          <a:xfrm>
            <a:off x="8174943" y="1884989"/>
            <a:ext cx="1146468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D35D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DD35D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36C63569-CBDC-455A-A930-B23E936BD847}"/>
              </a:ext>
            </a:extLst>
          </p:cNvPr>
          <p:cNvSpPr/>
          <p:nvPr/>
        </p:nvSpPr>
        <p:spPr>
          <a:xfrm>
            <a:off x="9522241" y="1884989"/>
            <a:ext cx="1107996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AF51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Hh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AF51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259D3EF3-5A28-4A2E-8665-D38671E6F874}"/>
              </a:ext>
            </a:extLst>
          </p:cNvPr>
          <p:cNvSpPr/>
          <p:nvPr/>
        </p:nvSpPr>
        <p:spPr>
          <a:xfrm>
            <a:off x="11062474" y="1884989"/>
            <a:ext cx="646331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131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I</a:t>
            </a:r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131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131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79E20F9C-D92A-436C-A9DE-5E8E0B36743D}"/>
              </a:ext>
            </a:extLst>
          </p:cNvPr>
          <p:cNvSpPr/>
          <p:nvPr/>
        </p:nvSpPr>
        <p:spPr>
          <a:xfrm>
            <a:off x="576742" y="2808319"/>
            <a:ext cx="761747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36DE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Jj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36DE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26825AAF-8716-4D1D-93E3-8C45073224BA}"/>
              </a:ext>
            </a:extLst>
          </p:cNvPr>
          <p:cNvSpPr/>
          <p:nvPr/>
        </p:nvSpPr>
        <p:spPr>
          <a:xfrm>
            <a:off x="1694930" y="2808319"/>
            <a:ext cx="1069524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2EB0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Kk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82EB0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48143189-661B-43CA-B042-46B17F3917BD}"/>
              </a:ext>
            </a:extLst>
          </p:cNvPr>
          <p:cNvSpPr/>
          <p:nvPr/>
        </p:nvSpPr>
        <p:spPr>
          <a:xfrm>
            <a:off x="3092327" y="2808319"/>
            <a:ext cx="800219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Ll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D6CE6E11-7AE4-436E-9958-24E621B51506}"/>
              </a:ext>
            </a:extLst>
          </p:cNvPr>
          <p:cNvSpPr/>
          <p:nvPr/>
        </p:nvSpPr>
        <p:spPr>
          <a:xfrm>
            <a:off x="4103856" y="2808319"/>
            <a:ext cx="1377300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</a:t>
            </a:r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97D21DD3-2303-4FDF-8EA6-6C22F8DE13A3}"/>
              </a:ext>
            </a:extLst>
          </p:cNvPr>
          <p:cNvSpPr/>
          <p:nvPr/>
        </p:nvSpPr>
        <p:spPr>
          <a:xfrm>
            <a:off x="5603372" y="2808319"/>
            <a:ext cx="1107996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2E508DD8-CE58-4722-9237-CC89D1E31626}"/>
              </a:ext>
            </a:extLst>
          </p:cNvPr>
          <p:cNvSpPr/>
          <p:nvPr/>
        </p:nvSpPr>
        <p:spPr>
          <a:xfrm>
            <a:off x="6874874" y="2808319"/>
            <a:ext cx="1146468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Oo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2DB79361-73F1-4E26-A2F0-A66919E9D9AF}"/>
              </a:ext>
            </a:extLst>
          </p:cNvPr>
          <p:cNvSpPr/>
          <p:nvPr/>
        </p:nvSpPr>
        <p:spPr>
          <a:xfrm>
            <a:off x="8213415" y="2808319"/>
            <a:ext cx="1069524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Pp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BA207FF0-D9F9-4917-9F90-335FAAFB1BC4}"/>
              </a:ext>
            </a:extLst>
          </p:cNvPr>
          <p:cNvSpPr/>
          <p:nvPr/>
        </p:nvSpPr>
        <p:spPr>
          <a:xfrm>
            <a:off x="9503005" y="2808319"/>
            <a:ext cx="1146468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Qq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932891F7-CBC8-4C18-9079-98E6DE1C1423}"/>
              </a:ext>
            </a:extLst>
          </p:cNvPr>
          <p:cNvSpPr/>
          <p:nvPr/>
        </p:nvSpPr>
        <p:spPr>
          <a:xfrm>
            <a:off x="10889350" y="2808319"/>
            <a:ext cx="992579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j-lt"/>
              </a:rPr>
              <a:t>Rr</a:t>
            </a:r>
            <a:endParaRPr lang="en-US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CD72E8AB-27D6-4FFE-9308-66061EA6EDCE}"/>
              </a:ext>
            </a:extLst>
          </p:cNvPr>
          <p:cNvSpPr/>
          <p:nvPr/>
        </p:nvSpPr>
        <p:spPr>
          <a:xfrm>
            <a:off x="442090" y="3731649"/>
            <a:ext cx="1031051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Ss</a:t>
            </a:r>
            <a:endParaRPr lang="en-U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F2F5D4AE-045C-43FD-83F2-197D504E1350}"/>
              </a:ext>
            </a:extLst>
          </p:cNvPr>
          <p:cNvSpPr/>
          <p:nvPr/>
        </p:nvSpPr>
        <p:spPr>
          <a:xfrm>
            <a:off x="1810346" y="3731649"/>
            <a:ext cx="838691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Tt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D21CC6E6-DEDF-4C88-A190-DAEB6453561D}"/>
              </a:ext>
            </a:extLst>
          </p:cNvPr>
          <p:cNvSpPr/>
          <p:nvPr/>
        </p:nvSpPr>
        <p:spPr>
          <a:xfrm>
            <a:off x="2938439" y="3731649"/>
            <a:ext cx="1107996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AF51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Uu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AF51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1A72D825-F2B1-44AC-B27F-FDD2423D28B3}"/>
              </a:ext>
            </a:extLst>
          </p:cNvPr>
          <p:cNvSpPr/>
          <p:nvPr/>
        </p:nvSpPr>
        <p:spPr>
          <a:xfrm>
            <a:off x="4276980" y="3731649"/>
            <a:ext cx="1031051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D35D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Vv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DD35D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633B501E-3375-4F42-862F-722D13EFC759}"/>
              </a:ext>
            </a:extLst>
          </p:cNvPr>
          <p:cNvSpPr/>
          <p:nvPr/>
        </p:nvSpPr>
        <p:spPr>
          <a:xfrm>
            <a:off x="5468720" y="3731649"/>
            <a:ext cx="1377301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Ww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B2CC612A-DD5F-478C-9A72-8ED8902A55E3}"/>
              </a:ext>
            </a:extLst>
          </p:cNvPr>
          <p:cNvSpPr/>
          <p:nvPr/>
        </p:nvSpPr>
        <p:spPr>
          <a:xfrm>
            <a:off x="6932582" y="3731649"/>
            <a:ext cx="1031051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Xx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F34C14AE-E8DF-4921-A034-3250275FB065}"/>
              </a:ext>
            </a:extLst>
          </p:cNvPr>
          <p:cNvSpPr/>
          <p:nvPr/>
        </p:nvSpPr>
        <p:spPr>
          <a:xfrm>
            <a:off x="8232651" y="3731649"/>
            <a:ext cx="1031051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Yy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511751F5-4718-4884-95F4-0DEC3B3B7739}"/>
              </a:ext>
            </a:extLst>
          </p:cNvPr>
          <p:cNvSpPr/>
          <p:nvPr/>
        </p:nvSpPr>
        <p:spPr>
          <a:xfrm>
            <a:off x="9599185" y="3731649"/>
            <a:ext cx="954107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5400" b="1" dirty="0">
                <a:ln/>
                <a:solidFill>
                  <a:schemeClr val="accent3"/>
                </a:solidFill>
              </a:rPr>
              <a:t>Zz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1" name="Smiley Face 38">
            <a:extLst>
              <a:ext uri="{FF2B5EF4-FFF2-40B4-BE49-F238E27FC236}">
                <a16:creationId xmlns:a16="http://schemas.microsoft.com/office/drawing/2014/main" id="{DF72AA1C-6518-4F7E-8EC9-3046B5994F42}"/>
              </a:ext>
            </a:extLst>
          </p:cNvPr>
          <p:cNvSpPr/>
          <p:nvPr/>
        </p:nvSpPr>
        <p:spPr>
          <a:xfrm>
            <a:off x="428687" y="1882557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iley Face 39">
            <a:extLst>
              <a:ext uri="{FF2B5EF4-FFF2-40B4-BE49-F238E27FC236}">
                <a16:creationId xmlns:a16="http://schemas.microsoft.com/office/drawing/2014/main" id="{3A10F5A5-DA29-40B3-B0FF-5B79151EF1FC}"/>
              </a:ext>
            </a:extLst>
          </p:cNvPr>
          <p:cNvSpPr/>
          <p:nvPr/>
        </p:nvSpPr>
        <p:spPr>
          <a:xfrm>
            <a:off x="4247265" y="2808319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iley Face 40">
            <a:extLst>
              <a:ext uri="{FF2B5EF4-FFF2-40B4-BE49-F238E27FC236}">
                <a16:creationId xmlns:a16="http://schemas.microsoft.com/office/drawing/2014/main" id="{8ADAF4AE-829E-4FDB-9A43-5A0F823B0B6D}"/>
              </a:ext>
            </a:extLst>
          </p:cNvPr>
          <p:cNvSpPr/>
          <p:nvPr/>
        </p:nvSpPr>
        <p:spPr>
          <a:xfrm>
            <a:off x="6966407" y="3676450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iley Face 41">
            <a:extLst>
              <a:ext uri="{FF2B5EF4-FFF2-40B4-BE49-F238E27FC236}">
                <a16:creationId xmlns:a16="http://schemas.microsoft.com/office/drawing/2014/main" id="{B480725D-23F8-4290-B43D-E5A6A6DDCA60}"/>
              </a:ext>
            </a:extLst>
          </p:cNvPr>
          <p:cNvSpPr/>
          <p:nvPr/>
        </p:nvSpPr>
        <p:spPr>
          <a:xfrm>
            <a:off x="8270425" y="1882556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iley Face 42">
            <a:extLst>
              <a:ext uri="{FF2B5EF4-FFF2-40B4-BE49-F238E27FC236}">
                <a16:creationId xmlns:a16="http://schemas.microsoft.com/office/drawing/2014/main" id="{3A10B1C4-23B0-4078-84BB-55875EFF192C}"/>
              </a:ext>
            </a:extLst>
          </p:cNvPr>
          <p:cNvSpPr/>
          <p:nvPr/>
        </p:nvSpPr>
        <p:spPr>
          <a:xfrm>
            <a:off x="3020428" y="1825371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iley Face 43">
            <a:extLst>
              <a:ext uri="{FF2B5EF4-FFF2-40B4-BE49-F238E27FC236}">
                <a16:creationId xmlns:a16="http://schemas.microsoft.com/office/drawing/2014/main" id="{ABC4983E-5A26-46F8-8432-E7E78BFEFB0C}"/>
              </a:ext>
            </a:extLst>
          </p:cNvPr>
          <p:cNvSpPr/>
          <p:nvPr/>
        </p:nvSpPr>
        <p:spPr>
          <a:xfrm>
            <a:off x="4292864" y="1825370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iley Face 44">
            <a:extLst>
              <a:ext uri="{FF2B5EF4-FFF2-40B4-BE49-F238E27FC236}">
                <a16:creationId xmlns:a16="http://schemas.microsoft.com/office/drawing/2014/main" id="{60C84FB2-68CD-4387-A1B9-6D91D6AC5F1D}"/>
              </a:ext>
            </a:extLst>
          </p:cNvPr>
          <p:cNvSpPr/>
          <p:nvPr/>
        </p:nvSpPr>
        <p:spPr>
          <a:xfrm>
            <a:off x="413237" y="2874453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iley Face 45">
            <a:extLst>
              <a:ext uri="{FF2B5EF4-FFF2-40B4-BE49-F238E27FC236}">
                <a16:creationId xmlns:a16="http://schemas.microsoft.com/office/drawing/2014/main" id="{A319A0CD-5DA5-4EB2-9FFB-8D96C26BD777}"/>
              </a:ext>
            </a:extLst>
          </p:cNvPr>
          <p:cNvSpPr/>
          <p:nvPr/>
        </p:nvSpPr>
        <p:spPr>
          <a:xfrm>
            <a:off x="1684450" y="2874453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iley Face 48">
            <a:extLst>
              <a:ext uri="{FF2B5EF4-FFF2-40B4-BE49-F238E27FC236}">
                <a16:creationId xmlns:a16="http://schemas.microsoft.com/office/drawing/2014/main" id="{98AA6D92-A939-4346-A028-CD8E2B55313C}"/>
              </a:ext>
            </a:extLst>
          </p:cNvPr>
          <p:cNvSpPr/>
          <p:nvPr/>
        </p:nvSpPr>
        <p:spPr>
          <a:xfrm>
            <a:off x="2954088" y="3731648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iley Face 49">
            <a:extLst>
              <a:ext uri="{FF2B5EF4-FFF2-40B4-BE49-F238E27FC236}">
                <a16:creationId xmlns:a16="http://schemas.microsoft.com/office/drawing/2014/main" id="{E036C1FD-9A8E-43BE-AC92-C2E53F506D18}"/>
              </a:ext>
            </a:extLst>
          </p:cNvPr>
          <p:cNvSpPr/>
          <p:nvPr/>
        </p:nvSpPr>
        <p:spPr>
          <a:xfrm>
            <a:off x="4225301" y="3731648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iley Face 50">
            <a:extLst>
              <a:ext uri="{FF2B5EF4-FFF2-40B4-BE49-F238E27FC236}">
                <a16:creationId xmlns:a16="http://schemas.microsoft.com/office/drawing/2014/main" id="{CDE1E3F3-91C2-4A05-BFF1-5F87FD529E00}"/>
              </a:ext>
            </a:extLst>
          </p:cNvPr>
          <p:cNvSpPr/>
          <p:nvPr/>
        </p:nvSpPr>
        <p:spPr>
          <a:xfrm>
            <a:off x="9614797" y="3638394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iley Face 51">
            <a:extLst>
              <a:ext uri="{FF2B5EF4-FFF2-40B4-BE49-F238E27FC236}">
                <a16:creationId xmlns:a16="http://schemas.microsoft.com/office/drawing/2014/main" id="{F3D181F9-D4E9-40F6-87D9-7873A76F4FC1}"/>
              </a:ext>
            </a:extLst>
          </p:cNvPr>
          <p:cNvSpPr/>
          <p:nvPr/>
        </p:nvSpPr>
        <p:spPr>
          <a:xfrm>
            <a:off x="10918815" y="1844500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iley Face 52">
            <a:extLst>
              <a:ext uri="{FF2B5EF4-FFF2-40B4-BE49-F238E27FC236}">
                <a16:creationId xmlns:a16="http://schemas.microsoft.com/office/drawing/2014/main" id="{DBE12038-4F6F-449F-9878-332F2718951F}"/>
              </a:ext>
            </a:extLst>
          </p:cNvPr>
          <p:cNvSpPr/>
          <p:nvPr/>
        </p:nvSpPr>
        <p:spPr>
          <a:xfrm>
            <a:off x="5602478" y="3693592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iley Face 53">
            <a:extLst>
              <a:ext uri="{FF2B5EF4-FFF2-40B4-BE49-F238E27FC236}">
                <a16:creationId xmlns:a16="http://schemas.microsoft.com/office/drawing/2014/main" id="{EBA6EFF5-CB7D-4EF1-AD0D-C4DD7F8CE6CC}"/>
              </a:ext>
            </a:extLst>
          </p:cNvPr>
          <p:cNvSpPr/>
          <p:nvPr/>
        </p:nvSpPr>
        <p:spPr>
          <a:xfrm>
            <a:off x="4246923" y="2808319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iley Face 54">
            <a:extLst>
              <a:ext uri="{FF2B5EF4-FFF2-40B4-BE49-F238E27FC236}">
                <a16:creationId xmlns:a16="http://schemas.microsoft.com/office/drawing/2014/main" id="{FD68E058-8549-46EA-BD05-87A47CAD7A4C}"/>
              </a:ext>
            </a:extLst>
          </p:cNvPr>
          <p:cNvSpPr/>
          <p:nvPr/>
        </p:nvSpPr>
        <p:spPr>
          <a:xfrm>
            <a:off x="3020086" y="1825371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iley Face 55">
            <a:extLst>
              <a:ext uri="{FF2B5EF4-FFF2-40B4-BE49-F238E27FC236}">
                <a16:creationId xmlns:a16="http://schemas.microsoft.com/office/drawing/2014/main" id="{A2B7EBD4-C063-402E-B664-D6C196A00ACA}"/>
              </a:ext>
            </a:extLst>
          </p:cNvPr>
          <p:cNvSpPr/>
          <p:nvPr/>
        </p:nvSpPr>
        <p:spPr>
          <a:xfrm>
            <a:off x="5602136" y="3693592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iley Face 56">
            <a:extLst>
              <a:ext uri="{FF2B5EF4-FFF2-40B4-BE49-F238E27FC236}">
                <a16:creationId xmlns:a16="http://schemas.microsoft.com/office/drawing/2014/main" id="{D2A29812-61F9-4CBE-B1D8-C0E7047DC00F}"/>
              </a:ext>
            </a:extLst>
          </p:cNvPr>
          <p:cNvSpPr/>
          <p:nvPr/>
        </p:nvSpPr>
        <p:spPr>
          <a:xfrm>
            <a:off x="6919447" y="2808318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iley Face 57">
            <a:extLst>
              <a:ext uri="{FF2B5EF4-FFF2-40B4-BE49-F238E27FC236}">
                <a16:creationId xmlns:a16="http://schemas.microsoft.com/office/drawing/2014/main" id="{C499A834-CE19-4A44-8CB8-0851345E72C5}"/>
              </a:ext>
            </a:extLst>
          </p:cNvPr>
          <p:cNvSpPr/>
          <p:nvPr/>
        </p:nvSpPr>
        <p:spPr>
          <a:xfrm>
            <a:off x="5692610" y="1825370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iley Face 58">
            <a:extLst>
              <a:ext uri="{FF2B5EF4-FFF2-40B4-BE49-F238E27FC236}">
                <a16:creationId xmlns:a16="http://schemas.microsoft.com/office/drawing/2014/main" id="{240511BD-24AA-4BB5-8AF6-5B3E4C8FE0F0}"/>
              </a:ext>
            </a:extLst>
          </p:cNvPr>
          <p:cNvSpPr/>
          <p:nvPr/>
        </p:nvSpPr>
        <p:spPr>
          <a:xfrm>
            <a:off x="8274660" y="3693591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8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  <p:bldP spid="23" grpId="0" build="p"/>
      <p:bldP spid="24" grpId="0" build="p"/>
      <p:bldP spid="25" grpId="0" build="p"/>
      <p:bldP spid="26" grpId="0" build="p"/>
      <p:bldP spid="27" grpId="0" build="p"/>
      <p:bldP spid="28" grpId="0" build="p"/>
      <p:bldP spid="29" grpId="0" build="p"/>
      <p:bldP spid="30" grpId="0" build="p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8D6520-1ECE-457C-8C35-00650C31D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E7F824E-37E7-41E3-BC3C-8E45FC660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B7203848-0742-464E-97C8-3CB99B04FA85}"/>
              </a:ext>
            </a:extLst>
          </p:cNvPr>
          <p:cNvSpPr/>
          <p:nvPr/>
        </p:nvSpPr>
        <p:spPr>
          <a:xfrm>
            <a:off x="1381964" y="692037"/>
            <a:ext cx="3660106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Act2. Look and write.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50">
            <a:extLst>
              <a:ext uri="{FF2B5EF4-FFF2-40B4-BE49-F238E27FC236}">
                <a16:creationId xmlns:a16="http://schemas.microsoft.com/office/drawing/2014/main" id="{9F4F014B-8664-416A-927B-E03095ECAF83}"/>
              </a:ext>
            </a:extLst>
          </p:cNvPr>
          <p:cNvSpPr/>
          <p:nvPr/>
        </p:nvSpPr>
        <p:spPr>
          <a:xfrm>
            <a:off x="6534404" y="665914"/>
            <a:ext cx="1069524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1">
            <a:extLst>
              <a:ext uri="{FF2B5EF4-FFF2-40B4-BE49-F238E27FC236}">
                <a16:creationId xmlns:a16="http://schemas.microsoft.com/office/drawing/2014/main" id="{AB733E39-5402-41C9-AA3D-98DA97887977}"/>
              </a:ext>
            </a:extLst>
          </p:cNvPr>
          <p:cNvSpPr/>
          <p:nvPr/>
        </p:nvSpPr>
        <p:spPr>
          <a:xfrm>
            <a:off x="7787244" y="665914"/>
            <a:ext cx="1107996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Bb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52">
            <a:extLst>
              <a:ext uri="{FF2B5EF4-FFF2-40B4-BE49-F238E27FC236}">
                <a16:creationId xmlns:a16="http://schemas.microsoft.com/office/drawing/2014/main" id="{7B735BC0-219E-49B2-9B56-AED37902D000}"/>
              </a:ext>
            </a:extLst>
          </p:cNvPr>
          <p:cNvSpPr/>
          <p:nvPr/>
        </p:nvSpPr>
        <p:spPr>
          <a:xfrm>
            <a:off x="9069225" y="665914"/>
            <a:ext cx="1069524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Cc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53">
            <a:extLst>
              <a:ext uri="{FF2B5EF4-FFF2-40B4-BE49-F238E27FC236}">
                <a16:creationId xmlns:a16="http://schemas.microsoft.com/office/drawing/2014/main" id="{2EA15944-338E-495A-8636-7E286F557358}"/>
              </a:ext>
            </a:extLst>
          </p:cNvPr>
          <p:cNvSpPr/>
          <p:nvPr/>
        </p:nvSpPr>
        <p:spPr>
          <a:xfrm>
            <a:off x="10350058" y="665914"/>
            <a:ext cx="1107996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54">
            <a:extLst>
              <a:ext uri="{FF2B5EF4-FFF2-40B4-BE49-F238E27FC236}">
                <a16:creationId xmlns:a16="http://schemas.microsoft.com/office/drawing/2014/main" id="{8DE0F474-6D21-4B0F-A672-1FB8453D9A49}"/>
              </a:ext>
            </a:extLst>
          </p:cNvPr>
          <p:cNvSpPr/>
          <p:nvPr/>
        </p:nvSpPr>
        <p:spPr>
          <a:xfrm>
            <a:off x="7312022" y="1983068"/>
            <a:ext cx="1031051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Rectangle 55">
            <a:extLst>
              <a:ext uri="{FF2B5EF4-FFF2-40B4-BE49-F238E27FC236}">
                <a16:creationId xmlns:a16="http://schemas.microsoft.com/office/drawing/2014/main" id="{1AC56174-0F7D-4C5A-8150-644E60D8008D}"/>
              </a:ext>
            </a:extLst>
          </p:cNvPr>
          <p:cNvSpPr/>
          <p:nvPr/>
        </p:nvSpPr>
        <p:spPr>
          <a:xfrm>
            <a:off x="8698940" y="1983068"/>
            <a:ext cx="838691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Ff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Rectangle 56">
            <a:extLst>
              <a:ext uri="{FF2B5EF4-FFF2-40B4-BE49-F238E27FC236}">
                <a16:creationId xmlns:a16="http://schemas.microsoft.com/office/drawing/2014/main" id="{B66774AE-D463-476D-9AE5-E2206765BC4F}"/>
              </a:ext>
            </a:extLst>
          </p:cNvPr>
          <p:cNvSpPr/>
          <p:nvPr/>
        </p:nvSpPr>
        <p:spPr>
          <a:xfrm>
            <a:off x="9845121" y="1983068"/>
            <a:ext cx="1146468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D35D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DD35D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Picture 14" descr="Cute baby goat cartoon running">
            <a:extLst>
              <a:ext uri="{FF2B5EF4-FFF2-40B4-BE49-F238E27FC236}">
                <a16:creationId xmlns:a16="http://schemas.microsoft.com/office/drawing/2014/main" id="{CABF799B-CA5B-4465-A3BD-FBB017CA5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9849" y="3408773"/>
            <a:ext cx="2329865" cy="240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06">
            <a:extLst>
              <a:ext uri="{FF2B5EF4-FFF2-40B4-BE49-F238E27FC236}">
                <a16:creationId xmlns:a16="http://schemas.microsoft.com/office/drawing/2014/main" id="{02D32255-7401-4B54-926B-F9E2F2503DFA}"/>
              </a:ext>
            </a:extLst>
          </p:cNvPr>
          <p:cNvSpPr txBox="1"/>
          <p:nvPr/>
        </p:nvSpPr>
        <p:spPr>
          <a:xfrm>
            <a:off x="1607344" y="2855820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11">
            <a:extLst>
              <a:ext uri="{FF2B5EF4-FFF2-40B4-BE49-F238E27FC236}">
                <a16:creationId xmlns:a16="http://schemas.microsoft.com/office/drawing/2014/main" id="{915C479B-5929-4BF4-B9C8-35E6BB42B3C7}"/>
              </a:ext>
            </a:extLst>
          </p:cNvPr>
          <p:cNvSpPr txBox="1"/>
          <p:nvPr/>
        </p:nvSpPr>
        <p:spPr>
          <a:xfrm>
            <a:off x="4223596" y="2855819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12">
            <a:extLst>
              <a:ext uri="{FF2B5EF4-FFF2-40B4-BE49-F238E27FC236}">
                <a16:creationId xmlns:a16="http://schemas.microsoft.com/office/drawing/2014/main" id="{938DE776-32EE-4583-9B28-2D4A7F4ECA97}"/>
              </a:ext>
            </a:extLst>
          </p:cNvPr>
          <p:cNvSpPr txBox="1"/>
          <p:nvPr/>
        </p:nvSpPr>
        <p:spPr>
          <a:xfrm>
            <a:off x="202640" y="5692271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pple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13">
            <a:extLst>
              <a:ext uri="{FF2B5EF4-FFF2-40B4-BE49-F238E27FC236}">
                <a16:creationId xmlns:a16="http://schemas.microsoft.com/office/drawing/2014/main" id="{03DD5C02-BBD2-410F-8195-2F389F0F1C7E}"/>
              </a:ext>
            </a:extLst>
          </p:cNvPr>
          <p:cNvSpPr txBox="1"/>
          <p:nvPr/>
        </p:nvSpPr>
        <p:spPr>
          <a:xfrm>
            <a:off x="2255262" y="5692270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14">
            <a:extLst>
              <a:ext uri="{FF2B5EF4-FFF2-40B4-BE49-F238E27FC236}">
                <a16:creationId xmlns:a16="http://schemas.microsoft.com/office/drawing/2014/main" id="{F34AA872-4AC9-47D1-8525-E9C7A66CE448}"/>
              </a:ext>
            </a:extLst>
          </p:cNvPr>
          <p:cNvSpPr txBox="1"/>
          <p:nvPr/>
        </p:nvSpPr>
        <p:spPr>
          <a:xfrm>
            <a:off x="4479394" y="5692269"/>
            <a:ext cx="2285303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lephant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15">
            <a:extLst>
              <a:ext uri="{FF2B5EF4-FFF2-40B4-BE49-F238E27FC236}">
                <a16:creationId xmlns:a16="http://schemas.microsoft.com/office/drawing/2014/main" id="{3F58627B-D902-4F34-A3F1-CDBC65BEC92B}"/>
              </a:ext>
            </a:extLst>
          </p:cNvPr>
          <p:cNvSpPr txBox="1"/>
          <p:nvPr/>
        </p:nvSpPr>
        <p:spPr>
          <a:xfrm>
            <a:off x="7681388" y="5692269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ish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16">
            <a:extLst>
              <a:ext uri="{FF2B5EF4-FFF2-40B4-BE49-F238E27FC236}">
                <a16:creationId xmlns:a16="http://schemas.microsoft.com/office/drawing/2014/main" id="{EBCA68F3-6373-47D3-895E-7A615D60FFB3}"/>
              </a:ext>
            </a:extLst>
          </p:cNvPr>
          <p:cNvSpPr txBox="1"/>
          <p:nvPr/>
        </p:nvSpPr>
        <p:spPr>
          <a:xfrm>
            <a:off x="9983833" y="5692268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vi-VN" sz="3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oat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17">
            <a:extLst>
              <a:ext uri="{FF2B5EF4-FFF2-40B4-BE49-F238E27FC236}">
                <a16:creationId xmlns:a16="http://schemas.microsoft.com/office/drawing/2014/main" id="{ADBA744B-A143-43F5-893D-853D1A5B3ABD}"/>
              </a:ext>
            </a:extLst>
          </p:cNvPr>
          <p:cNvSpPr txBox="1"/>
          <p:nvPr/>
        </p:nvSpPr>
        <p:spPr>
          <a:xfrm>
            <a:off x="1591869" y="2855819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118">
            <a:extLst>
              <a:ext uri="{FF2B5EF4-FFF2-40B4-BE49-F238E27FC236}">
                <a16:creationId xmlns:a16="http://schemas.microsoft.com/office/drawing/2014/main" id="{BD364286-C833-4E26-A011-B9F91191D1A0}"/>
              </a:ext>
            </a:extLst>
          </p:cNvPr>
          <p:cNvSpPr txBox="1"/>
          <p:nvPr/>
        </p:nvSpPr>
        <p:spPr>
          <a:xfrm>
            <a:off x="4223596" y="2855819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119">
            <a:extLst>
              <a:ext uri="{FF2B5EF4-FFF2-40B4-BE49-F238E27FC236}">
                <a16:creationId xmlns:a16="http://schemas.microsoft.com/office/drawing/2014/main" id="{9FBA9F0A-1A26-4356-A6D0-174DFA4FD653}"/>
              </a:ext>
            </a:extLst>
          </p:cNvPr>
          <p:cNvSpPr txBox="1"/>
          <p:nvPr/>
        </p:nvSpPr>
        <p:spPr>
          <a:xfrm>
            <a:off x="206278" y="5692268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pple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120">
            <a:extLst>
              <a:ext uri="{FF2B5EF4-FFF2-40B4-BE49-F238E27FC236}">
                <a16:creationId xmlns:a16="http://schemas.microsoft.com/office/drawing/2014/main" id="{1FA128DC-DE4F-4073-B8BD-E3C3855357F0}"/>
              </a:ext>
            </a:extLst>
          </p:cNvPr>
          <p:cNvSpPr txBox="1"/>
          <p:nvPr/>
        </p:nvSpPr>
        <p:spPr>
          <a:xfrm>
            <a:off x="2238998" y="5692268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121">
            <a:extLst>
              <a:ext uri="{FF2B5EF4-FFF2-40B4-BE49-F238E27FC236}">
                <a16:creationId xmlns:a16="http://schemas.microsoft.com/office/drawing/2014/main" id="{1F1FCEF3-7CEB-48A8-A0C0-087AD03E30F3}"/>
              </a:ext>
            </a:extLst>
          </p:cNvPr>
          <p:cNvSpPr txBox="1"/>
          <p:nvPr/>
        </p:nvSpPr>
        <p:spPr>
          <a:xfrm>
            <a:off x="4470063" y="5701598"/>
            <a:ext cx="2285303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lephant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122">
            <a:extLst>
              <a:ext uri="{FF2B5EF4-FFF2-40B4-BE49-F238E27FC236}">
                <a16:creationId xmlns:a16="http://schemas.microsoft.com/office/drawing/2014/main" id="{092CCE9D-FF04-4FFF-BAF6-968B002449D6}"/>
              </a:ext>
            </a:extLst>
          </p:cNvPr>
          <p:cNvSpPr txBox="1"/>
          <p:nvPr/>
        </p:nvSpPr>
        <p:spPr>
          <a:xfrm>
            <a:off x="7671515" y="5672345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ish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123">
            <a:extLst>
              <a:ext uri="{FF2B5EF4-FFF2-40B4-BE49-F238E27FC236}">
                <a16:creationId xmlns:a16="http://schemas.microsoft.com/office/drawing/2014/main" id="{3308E6D5-9A5B-4A75-8693-ED67766630E2}"/>
              </a:ext>
            </a:extLst>
          </p:cNvPr>
          <p:cNvSpPr txBox="1"/>
          <p:nvPr/>
        </p:nvSpPr>
        <p:spPr>
          <a:xfrm>
            <a:off x="9973960" y="5701598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oat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1">
            <a:extLst>
              <a:ext uri="{FF2B5EF4-FFF2-40B4-BE49-F238E27FC236}">
                <a16:creationId xmlns:a16="http://schemas.microsoft.com/office/drawing/2014/main" id="{E478F567-593F-432B-9501-F148151F2F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787" y="1440329"/>
            <a:ext cx="2883601" cy="1256047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66ABBDD8-C980-4D3A-B4DF-E4F3DB9521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704" y="1488454"/>
            <a:ext cx="2010610" cy="1342189"/>
          </a:xfrm>
          <a:prstGeom prst="rect">
            <a:avLst/>
          </a:prstGeom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A50EB8AA-34F7-40FE-BAC9-3845D8DB28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7" y="3707518"/>
            <a:ext cx="1812765" cy="1812765"/>
          </a:xfrm>
          <a:prstGeom prst="rect">
            <a:avLst/>
          </a:prstGeom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6C1DF777-F6B8-46C4-A60A-69A529513E1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400" y="3677484"/>
            <a:ext cx="1842799" cy="1842799"/>
          </a:xfrm>
          <a:prstGeom prst="rect">
            <a:avLst/>
          </a:prstGeom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72FB2885-8B88-41C0-AAC3-32E63ED5C62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711" y="3799931"/>
            <a:ext cx="1790005" cy="1720352"/>
          </a:xfrm>
          <a:prstGeom prst="rect">
            <a:avLst/>
          </a:prstGeom>
        </p:spPr>
      </p:pic>
      <p:pic>
        <p:nvPicPr>
          <p:cNvPr id="32" name="Picture 7">
            <a:extLst>
              <a:ext uri="{FF2B5EF4-FFF2-40B4-BE49-F238E27FC236}">
                <a16:creationId xmlns:a16="http://schemas.microsoft.com/office/drawing/2014/main" id="{FD3B38F7-A7D1-420F-92B3-0355552E208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8255" y="3408773"/>
            <a:ext cx="2445974" cy="20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3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CDF1299-92A0-4EB1-A02C-811320740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78C129F-EE3E-4220-9200-1C3ABF4DE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5500DE1F-B1DA-4692-A238-11726617B870}"/>
              </a:ext>
            </a:extLst>
          </p:cNvPr>
          <p:cNvSpPr/>
          <p:nvPr/>
        </p:nvSpPr>
        <p:spPr>
          <a:xfrm>
            <a:off x="479084" y="745949"/>
            <a:ext cx="6673558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Extra-Act1 - WBp8. Write missing letters.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2607F32-4951-4A4A-97B9-77FF26417C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487" y="1821486"/>
            <a:ext cx="7773074" cy="3718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CE15E6-AF14-4081-993F-56B5BCDE7B04}"/>
              </a:ext>
            </a:extLst>
          </p:cNvPr>
          <p:cNvSpPr txBox="1"/>
          <p:nvPr/>
        </p:nvSpPr>
        <p:spPr>
          <a:xfrm>
            <a:off x="2621902" y="2603240"/>
            <a:ext cx="53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id="{C2A98E25-EFEC-4DDF-A927-29D65EAB2CD4}"/>
              </a:ext>
            </a:extLst>
          </p:cNvPr>
          <p:cNvSpPr txBox="1"/>
          <p:nvPr/>
        </p:nvSpPr>
        <p:spPr>
          <a:xfrm>
            <a:off x="5134948" y="2603240"/>
            <a:ext cx="5318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3800" b="1" dirty="0">
              <a:solidFill>
                <a:srgbClr val="FF0000"/>
              </a:solidFill>
              <a:latin typeface="Comic Sans MS" panose="030F0702030302020204" pitchFamily="66" charset="0"/>
              <a:cs typeface="Courier New" panose="02070309020205020404" pitchFamily="49" charset="0"/>
            </a:endParaRPr>
          </a:p>
        </p:txBody>
      </p:sp>
      <p:sp>
        <p:nvSpPr>
          <p:cNvPr id="8" name="TextBox 35">
            <a:extLst>
              <a:ext uri="{FF2B5EF4-FFF2-40B4-BE49-F238E27FC236}">
                <a16:creationId xmlns:a16="http://schemas.microsoft.com/office/drawing/2014/main" id="{D1D22D0B-AB30-448A-8422-7785B27DE622}"/>
              </a:ext>
            </a:extLst>
          </p:cNvPr>
          <p:cNvSpPr txBox="1"/>
          <p:nvPr/>
        </p:nvSpPr>
        <p:spPr>
          <a:xfrm>
            <a:off x="7719526" y="2603239"/>
            <a:ext cx="53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A6C9CD24-53DB-46D3-B49D-9DCBA7864EF6}"/>
              </a:ext>
            </a:extLst>
          </p:cNvPr>
          <p:cNvSpPr txBox="1"/>
          <p:nvPr/>
        </p:nvSpPr>
        <p:spPr>
          <a:xfrm>
            <a:off x="2621901" y="3357761"/>
            <a:ext cx="53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37">
            <a:extLst>
              <a:ext uri="{FF2B5EF4-FFF2-40B4-BE49-F238E27FC236}">
                <a16:creationId xmlns:a16="http://schemas.microsoft.com/office/drawing/2014/main" id="{63A4320E-98FD-41EC-B3E5-C56F36D12598}"/>
              </a:ext>
            </a:extLst>
          </p:cNvPr>
          <p:cNvSpPr txBox="1"/>
          <p:nvPr/>
        </p:nvSpPr>
        <p:spPr>
          <a:xfrm>
            <a:off x="3815863" y="3357761"/>
            <a:ext cx="53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38">
            <a:extLst>
              <a:ext uri="{FF2B5EF4-FFF2-40B4-BE49-F238E27FC236}">
                <a16:creationId xmlns:a16="http://schemas.microsoft.com/office/drawing/2014/main" id="{91489A75-8C65-4AB2-A9D9-1C37FEC88B3C}"/>
              </a:ext>
            </a:extLst>
          </p:cNvPr>
          <p:cNvSpPr txBox="1"/>
          <p:nvPr/>
        </p:nvSpPr>
        <p:spPr>
          <a:xfrm>
            <a:off x="2690325" y="4109005"/>
            <a:ext cx="53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39">
            <a:extLst>
              <a:ext uri="{FF2B5EF4-FFF2-40B4-BE49-F238E27FC236}">
                <a16:creationId xmlns:a16="http://schemas.microsoft.com/office/drawing/2014/main" id="{081C124D-7A8B-404F-817A-FD05462FD515}"/>
              </a:ext>
            </a:extLst>
          </p:cNvPr>
          <p:cNvSpPr txBox="1"/>
          <p:nvPr/>
        </p:nvSpPr>
        <p:spPr>
          <a:xfrm>
            <a:off x="3815863" y="4109004"/>
            <a:ext cx="53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40">
            <a:extLst>
              <a:ext uri="{FF2B5EF4-FFF2-40B4-BE49-F238E27FC236}">
                <a16:creationId xmlns:a16="http://schemas.microsoft.com/office/drawing/2014/main" id="{F008D967-DEDA-46E1-917A-D7A80C2FBA09}"/>
              </a:ext>
            </a:extLst>
          </p:cNvPr>
          <p:cNvSpPr txBox="1"/>
          <p:nvPr/>
        </p:nvSpPr>
        <p:spPr>
          <a:xfrm>
            <a:off x="6413240" y="4041416"/>
            <a:ext cx="53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41">
            <a:extLst>
              <a:ext uri="{FF2B5EF4-FFF2-40B4-BE49-F238E27FC236}">
                <a16:creationId xmlns:a16="http://schemas.microsoft.com/office/drawing/2014/main" id="{AF93C250-DE7D-4048-AFEF-F34A7D62BDA4}"/>
              </a:ext>
            </a:extLst>
          </p:cNvPr>
          <p:cNvSpPr txBox="1"/>
          <p:nvPr/>
        </p:nvSpPr>
        <p:spPr>
          <a:xfrm>
            <a:off x="7614545" y="4041416"/>
            <a:ext cx="53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42">
            <a:extLst>
              <a:ext uri="{FF2B5EF4-FFF2-40B4-BE49-F238E27FC236}">
                <a16:creationId xmlns:a16="http://schemas.microsoft.com/office/drawing/2014/main" id="{CA4851DD-D45A-40BF-9968-CF3C1003B625}"/>
              </a:ext>
            </a:extLst>
          </p:cNvPr>
          <p:cNvSpPr txBox="1"/>
          <p:nvPr/>
        </p:nvSpPr>
        <p:spPr>
          <a:xfrm>
            <a:off x="2621900" y="4800229"/>
            <a:ext cx="53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17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A34EF4D-4EA3-43A0-9B87-C51609EE5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18A8EBF-1132-4617-82EC-770936A20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ED47DB-046A-40C1-9A5E-EE3FEB15D7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5" name="Oval 5">
            <a:extLst>
              <a:ext uri="{FF2B5EF4-FFF2-40B4-BE49-F238E27FC236}">
                <a16:creationId xmlns:a16="http://schemas.microsoft.com/office/drawing/2014/main" id="{A3967552-2988-4A0A-A09B-5506CEA1EDE5}"/>
              </a:ext>
            </a:extLst>
          </p:cNvPr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pPr algn="ctr"/>
            <a:endParaRPr lang="vi-VN" i="1" dirty="0"/>
          </a:p>
          <a:p>
            <a:pPr algn="ctr"/>
            <a:endParaRPr lang="vi-VN" i="1" dirty="0"/>
          </a:p>
          <a:p>
            <a:pPr algn="ctr"/>
            <a:endParaRPr lang="vi-VN" i="1" dirty="0"/>
          </a:p>
          <a:p>
            <a:pPr algn="ctr"/>
            <a:endParaRPr lang="vi-VN" i="1" dirty="0"/>
          </a:p>
          <a:p>
            <a:pPr algn="ctr"/>
            <a:endParaRPr lang="vi-VN" i="1" dirty="0"/>
          </a:p>
          <a:p>
            <a:pPr algn="ctr"/>
            <a:endParaRPr lang="vi-VN" i="1" dirty="0"/>
          </a:p>
          <a:p>
            <a:pPr algn="ctr"/>
            <a:endParaRPr lang="en-US" i="1" dirty="0"/>
          </a:p>
        </p:txBody>
      </p:sp>
      <p:sp>
        <p:nvSpPr>
          <p:cNvPr id="6" name="Oval Callout 1">
            <a:extLst>
              <a:ext uri="{FF2B5EF4-FFF2-40B4-BE49-F238E27FC236}">
                <a16:creationId xmlns:a16="http://schemas.microsoft.com/office/drawing/2014/main" id="{84871BF6-7D08-459D-991E-1A21243BA950}"/>
              </a:ext>
            </a:extLst>
          </p:cNvPr>
          <p:cNvSpPr/>
          <p:nvPr/>
        </p:nvSpPr>
        <p:spPr>
          <a:xfrm>
            <a:off x="2276669" y="3191071"/>
            <a:ext cx="3788228" cy="1196989"/>
          </a:xfrm>
          <a:prstGeom prst="wedgeEllipseCallout">
            <a:avLst>
              <a:gd name="adj1" fmla="val -25513"/>
              <a:gd name="adj2" fmla="val 6250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How do you spell “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Alfie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”?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Callout 4">
            <a:extLst>
              <a:ext uri="{FF2B5EF4-FFF2-40B4-BE49-F238E27FC236}">
                <a16:creationId xmlns:a16="http://schemas.microsoft.com/office/drawing/2014/main" id="{1A608172-430F-4C74-8C23-79998493F78E}"/>
              </a:ext>
            </a:extLst>
          </p:cNvPr>
          <p:cNvSpPr/>
          <p:nvPr/>
        </p:nvSpPr>
        <p:spPr>
          <a:xfrm>
            <a:off x="4870578" y="4496803"/>
            <a:ext cx="2164705" cy="756885"/>
          </a:xfrm>
          <a:prstGeom prst="wedgeEllipseCallout">
            <a:avLst>
              <a:gd name="adj1" fmla="val 19253"/>
              <a:gd name="adj2" fmla="val 72362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A-L-F-I-E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14950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202</Words>
  <Application>Microsoft Office PowerPoint</Application>
  <PresentationFormat>Màn hình rộng</PresentationFormat>
  <Paragraphs>106</Paragraphs>
  <Slides>15</Slides>
  <Notes>0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1" baseType="lpstr">
      <vt:lpstr>Arial</vt:lpstr>
      <vt:lpstr>Calibri</vt:lpstr>
      <vt:lpstr>Comic Sans MS</vt:lpstr>
      <vt:lpstr>Courier New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2</cp:revision>
  <dcterms:created xsi:type="dcterms:W3CDTF">2022-10-20T11:18:09Z</dcterms:created>
  <dcterms:modified xsi:type="dcterms:W3CDTF">2022-10-20T11:28:20Z</dcterms:modified>
</cp:coreProperties>
</file>