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4"/>
  </p:notesMasterIdLst>
  <p:sldIdLst>
    <p:sldId id="409" r:id="rId2"/>
    <p:sldId id="410" r:id="rId3"/>
    <p:sldId id="785" r:id="rId4"/>
    <p:sldId id="757" r:id="rId5"/>
    <p:sldId id="679" r:id="rId6"/>
    <p:sldId id="755" r:id="rId7"/>
    <p:sldId id="756" r:id="rId8"/>
    <p:sldId id="636" r:id="rId9"/>
    <p:sldId id="650" r:id="rId10"/>
    <p:sldId id="683" r:id="rId11"/>
    <p:sldId id="744" r:id="rId12"/>
    <p:sldId id="786" r:id="rId13"/>
    <p:sldId id="787" r:id="rId14"/>
    <p:sldId id="788" r:id="rId15"/>
    <p:sldId id="762" r:id="rId16"/>
    <p:sldId id="754" r:id="rId17"/>
    <p:sldId id="789" r:id="rId18"/>
    <p:sldId id="790" r:id="rId19"/>
    <p:sldId id="689" r:id="rId20"/>
    <p:sldId id="791" r:id="rId21"/>
    <p:sldId id="792" r:id="rId22"/>
    <p:sldId id="793" r:id="rId23"/>
    <p:sldId id="768" r:id="rId24"/>
    <p:sldId id="769" r:id="rId25"/>
    <p:sldId id="770" r:id="rId26"/>
    <p:sldId id="794" r:id="rId27"/>
    <p:sldId id="771" r:id="rId28"/>
    <p:sldId id="772" r:id="rId29"/>
    <p:sldId id="773" r:id="rId30"/>
    <p:sldId id="774" r:id="rId31"/>
    <p:sldId id="775" r:id="rId32"/>
    <p:sldId id="783" r:id="rId33"/>
  </p:sldIdLst>
  <p:sldSz cx="9144000" cy="6858000" type="screen4x3"/>
  <p:notesSz cx="6858000" cy="9144000"/>
  <p:embeddedFontLst>
    <p:embeddedFont>
      <p:font typeface="Broadway" panose="04040905080B02020502" pitchFamily="82" charset="0"/>
      <p:regular r:id="rId35"/>
    </p:embeddedFont>
    <p:embeddedFont>
      <p:font typeface="Jokerman" panose="04090605060D06020702" pitchFamily="82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rdia New" panose="020B0604020202020204" charset="-34"/>
      <p:regular r:id="rId44"/>
      <p:bold r:id="rId45"/>
      <p:italic r:id="rId46"/>
      <p:boldItalic r:id="rId47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54" d="100"/>
          <a:sy n="54" d="100"/>
        </p:scale>
        <p:origin x="1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E28B3772-AAA3-4244-9AB3-15CB84833D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44E272B5-3258-4AF0-B107-D5F3147214C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A7C6FD16-75A0-4B8C-81A4-468AA7CBE6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394BEE6F-E257-4196-8903-26F4433DF95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2FC0F698-C1D9-4B64-A7E9-7D11E921E9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AF7684-CCC6-4256-A8F7-349D0ED32B0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ตัวยึดรูปบนภาพนิ่ง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ea typeface="Cordia New"/>
              <a:cs typeface="Cordia New"/>
            </a:endParaRPr>
          </a:p>
        </p:txBody>
      </p:sp>
      <p:sp>
        <p:nvSpPr>
          <p:cNvPr id="2355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CC7656-9B78-4BD8-AA83-2F56677846CC}" type="slidenum">
              <a:rPr lang="th-TH" altLang="en-US">
                <a:latin typeface="Calibri" panose="020F0502020204030204" pitchFamily="34" charset="0"/>
                <a:ea typeface="Cordia New"/>
                <a:cs typeface="Cordia New"/>
              </a:rPr>
              <a:pPr>
                <a:spcBef>
                  <a:spcPct val="0"/>
                </a:spcBef>
              </a:pPr>
              <a:t>21</a:t>
            </a:fld>
            <a:endParaRPr lang="th-TH" altLang="en-US">
              <a:latin typeface="Calibri" panose="020F0502020204030204" pitchFamily="34" charset="0"/>
              <a:ea typeface="Cordia New"/>
              <a:cs typeface="Cordia New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F6635B-B4BE-4A80-90CC-0915AC23DE86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1129F2-5701-43E7-AB80-300731AF88EB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BFEDF-6C5E-4EC2-B63C-2A03E0E98E9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1818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B39E7-84D1-47AD-A5B4-51554A89ECC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8485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9D7A-4588-402A-A57E-C0CB6EE3071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6934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0D7E8-F0ED-4D0B-AD02-C233FC8C293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3814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D1180-D6BF-435F-9B13-E3719732188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6796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9B2B1-DD25-43C6-A90F-61281DA22FB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355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B265F-886E-4B33-9791-208FA5D96B8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986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850D-43A4-49D9-AE2E-D5E8CA12059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9916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67261-735D-4D73-B4CA-FA1DB42F041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839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6DBE-1B67-4BFB-BD97-2F1FD52B873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0206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4B73-6402-4042-8077-EEB73A7B507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3091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BEDD1E-03A6-4F4B-917A-A0721DC5A3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F1A8A3-96FE-40D3-B084-C3DB48B30B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ED035FA-0B85-40BD-BE49-E5B6A05196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857F45C-A519-4FD4-982E-DE805441D63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audio" Target="../media/audio14.wav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audio" Target="../media/audio13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audio" Target="../media/audio16.wav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audio" Target="../media/audio15.wav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Jobs%20Song%20for%20Kids%20-%20What%20Do%20You%20Do-%20-%20Occupations%20-%20Kindergarten,%20Preschool,%20ESL%20-%20Fun%20Kids%20English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1.xml"/><Relationship Id="rId21" Type="http://schemas.openxmlformats.org/officeDocument/2006/relationships/slide" Target="slide27.xml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29.xml"/><Relationship Id="rId20" Type="http://schemas.openxmlformats.org/officeDocument/2006/relationships/image" Target="../media/image47.png"/><Relationship Id="rId1" Type="http://schemas.openxmlformats.org/officeDocument/2006/relationships/audio" Target="Nhac%20nen.mp3" TargetMode="External"/><Relationship Id="rId6" Type="http://schemas.openxmlformats.org/officeDocument/2006/relationships/slide" Target="slide23.xml"/><Relationship Id="rId11" Type="http://schemas.openxmlformats.org/officeDocument/2006/relationships/image" Target="../media/image42.png"/><Relationship Id="rId24" Type="http://schemas.openxmlformats.org/officeDocument/2006/relationships/image" Target="../media/image50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slide" Target="slide32.xml"/><Relationship Id="rId19" Type="http://schemas.openxmlformats.org/officeDocument/2006/relationships/slide" Target="slide30.xml"/><Relationship Id="rId4" Type="http://schemas.openxmlformats.org/officeDocument/2006/relationships/slide" Target="slide24.xml"/><Relationship Id="rId9" Type="http://schemas.openxmlformats.org/officeDocument/2006/relationships/image" Target="../media/image41.png"/><Relationship Id="rId14" Type="http://schemas.openxmlformats.org/officeDocument/2006/relationships/slide" Target="slide31.xml"/><Relationship Id="rId2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8.wav"/><Relationship Id="rId7" Type="http://schemas.openxmlformats.org/officeDocument/2006/relationships/slide" Target="slide21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9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18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audio" Target="../media/audio19.wav"/><Relationship Id="rId4" Type="http://schemas.openxmlformats.org/officeDocument/2006/relationships/audio" Target="../media/audio17.wav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8.wav"/><Relationship Id="rId7" Type="http://schemas.openxmlformats.org/officeDocument/2006/relationships/slide" Target="slide21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6.jpeg"/><Relationship Id="rId4" Type="http://schemas.openxmlformats.org/officeDocument/2006/relationships/audio" Target="../media/audio19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17.wav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56.png"/><Relationship Id="rId5" Type="http://schemas.openxmlformats.org/officeDocument/2006/relationships/audio" Target="../media/audio18.wav"/><Relationship Id="rId4" Type="http://schemas.openxmlformats.org/officeDocument/2006/relationships/audio" Target="../media/audio19.wav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8.wav"/><Relationship Id="rId7" Type="http://schemas.openxmlformats.org/officeDocument/2006/relationships/slide" Target="slide21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2.jpeg"/><Relationship Id="rId4" Type="http://schemas.openxmlformats.org/officeDocument/2006/relationships/audio" Target="../media/audio19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18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audio" Target="../media/audio19.wav"/><Relationship Id="rId4" Type="http://schemas.openxmlformats.org/officeDocument/2006/relationships/audio" Target="../media/audio17.wav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7.wav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29.jpeg"/><Relationship Id="rId5" Type="http://schemas.openxmlformats.org/officeDocument/2006/relationships/audio" Target="../media/audio19.wav"/><Relationship Id="rId10" Type="http://schemas.openxmlformats.org/officeDocument/2006/relationships/image" Target="../media/image51.png"/><Relationship Id="rId4" Type="http://schemas.openxmlformats.org/officeDocument/2006/relationships/audio" Target="../media/audio18.wav"/><Relationship Id="rId9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8.wav"/><Relationship Id="rId7" Type="http://schemas.openxmlformats.org/officeDocument/2006/relationships/slide" Target="slide21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9.jpeg"/><Relationship Id="rId4" Type="http://schemas.openxmlformats.org/officeDocument/2006/relationships/audio" Target="../media/audio1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B1D9E9-A230-4D84-985D-B3A376E5D109}"/>
              </a:ext>
            </a:extLst>
          </p:cNvPr>
          <p:cNvSpPr/>
          <p:nvPr/>
        </p:nvSpPr>
        <p:spPr>
          <a:xfrm>
            <a:off x="1331640" y="1484784"/>
            <a:ext cx="6357830" cy="267765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15. WHAT WOULD YOU LIKE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TO BE IN THE FUTURE?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future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pilot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doctor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architect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writer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What would you like to be in the future?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I’d like to be a </a:t>
            </a:r>
            <a:r>
              <a:rPr lang="en-US" altLang="en-US" sz="2800" b="1">
                <a:solidFill>
                  <a:srgbClr val="FF0000"/>
                </a:solidFill>
              </a:rPr>
              <a:t>writer.</a:t>
            </a:r>
            <a:endParaRPr lang="en-US" altLang="en-US" sz="2800" b="1"/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68350"/>
            <a:ext cx="17557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836613"/>
            <a:ext cx="170021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4292600"/>
            <a:ext cx="1522413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155825"/>
            <a:ext cx="110648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E5C1977-2EDF-41B2-8943-D817BD9E36A3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err="1">
                <a:solidFill>
                  <a:schemeClr val="tx1"/>
                </a:solidFill>
              </a:rPr>
              <a:t>woul</a:t>
            </a:r>
            <a:r>
              <a:rPr lang="en-US" sz="3600" b="1" dirty="0">
                <a:solidFill>
                  <a:schemeClr val="tx1"/>
                </a:solidFill>
              </a:rPr>
              <a:t> you like to be in the future?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25900" y="5265738"/>
            <a:ext cx="1409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pilot.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02D49E-50CF-4315-8FAE-32F9B7512AF1}"/>
              </a:ext>
            </a:extLst>
          </p:cNvPr>
          <p:cNvSpPr/>
          <p:nvPr/>
        </p:nvSpPr>
        <p:spPr>
          <a:xfrm>
            <a:off x="827088" y="4868863"/>
            <a:ext cx="4608512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 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952625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71F54-E850-4536-8BC9-275C70BD2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D32B1E-4545-4AD9-A150-B81F4ED872E7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err="1">
                <a:solidFill>
                  <a:schemeClr val="tx1"/>
                </a:solidFill>
              </a:rPr>
              <a:t>woul</a:t>
            </a:r>
            <a:r>
              <a:rPr lang="en-US" sz="3600" b="1" dirty="0">
                <a:solidFill>
                  <a:schemeClr val="tx1"/>
                </a:solidFill>
              </a:rPr>
              <a:t> you like to be in the future?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25900" y="5265738"/>
            <a:ext cx="22018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doctor.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A97256-8785-4AD9-BC84-EBB1E3AA065B}"/>
              </a:ext>
            </a:extLst>
          </p:cNvPr>
          <p:cNvSpPr/>
          <p:nvPr/>
        </p:nvSpPr>
        <p:spPr>
          <a:xfrm>
            <a:off x="827088" y="4868863"/>
            <a:ext cx="5689600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 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05038"/>
            <a:ext cx="14065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C065D9-EE9C-4127-8893-5FA6B96C7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92624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7D52DF-C612-4A5B-86C3-5C3E10B68928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err="1">
                <a:solidFill>
                  <a:schemeClr val="tx1"/>
                </a:solidFill>
              </a:rPr>
              <a:t>woul</a:t>
            </a:r>
            <a:r>
              <a:rPr lang="en-US" sz="3600" b="1" dirty="0">
                <a:solidFill>
                  <a:schemeClr val="tx1"/>
                </a:solidFill>
              </a:rPr>
              <a:t> you like to be in the future?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00563" y="5265738"/>
            <a:ext cx="223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architect.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E986FB2-3428-4447-A494-E129A32BB40E}"/>
              </a:ext>
            </a:extLst>
          </p:cNvPr>
          <p:cNvSpPr/>
          <p:nvPr/>
        </p:nvSpPr>
        <p:spPr>
          <a:xfrm>
            <a:off x="827088" y="4868863"/>
            <a:ext cx="614362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an </a:t>
            </a: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012950"/>
            <a:ext cx="384175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9DA022-A6E6-4B58-96C4-0BB6427B7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0811559-68F8-4136-8CD0-33A2B4A4D5C2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err="1">
                <a:solidFill>
                  <a:schemeClr val="tx1"/>
                </a:solidFill>
              </a:rPr>
              <a:t>woul</a:t>
            </a:r>
            <a:r>
              <a:rPr lang="en-US" sz="3600" b="1" dirty="0">
                <a:solidFill>
                  <a:schemeClr val="tx1"/>
                </a:solidFill>
              </a:rPr>
              <a:t> you like to be in the future?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25900" y="5265738"/>
            <a:ext cx="1770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writer.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EA8E202-E9A2-487E-8BA2-7FED08F5CBB7}"/>
              </a:ext>
            </a:extLst>
          </p:cNvPr>
          <p:cNvSpPr/>
          <p:nvPr/>
        </p:nvSpPr>
        <p:spPr>
          <a:xfrm>
            <a:off x="827088" y="4868863"/>
            <a:ext cx="51847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 </a:t>
            </a:r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54213"/>
            <a:ext cx="23939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95054-898B-4025-B33A-147193BB2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ACF2FF-2BA2-4EDD-A275-BF910C2D31D3}"/>
              </a:ext>
            </a:extLst>
          </p:cNvPr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pic>
        <p:nvPicPr>
          <p:cNvPr id="1741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766888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495675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295900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738313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646238"/>
            <a:ext cx="16748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3432175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3452813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010150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5114925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8ACAB47-44A6-4CDA-8566-DAB0D772E3D7}"/>
              </a:ext>
            </a:extLst>
          </p:cNvPr>
          <p:cNvSpPr/>
          <p:nvPr/>
        </p:nvSpPr>
        <p:spPr>
          <a:xfrm>
            <a:off x="1622425" y="2814638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167AACA-74D3-4234-BBCD-7EE05FEBD1BD}"/>
              </a:ext>
            </a:extLst>
          </p:cNvPr>
          <p:cNvSpPr/>
          <p:nvPr/>
        </p:nvSpPr>
        <p:spPr>
          <a:xfrm>
            <a:off x="1687513" y="4627563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8E97D47-AB81-47BF-B7F5-8FE5C4D93373}"/>
              </a:ext>
            </a:extLst>
          </p:cNvPr>
          <p:cNvSpPr/>
          <p:nvPr/>
        </p:nvSpPr>
        <p:spPr>
          <a:xfrm>
            <a:off x="1749425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69BD77D-6D2A-4EC8-901A-8917E1A0D7F6}"/>
              </a:ext>
            </a:extLst>
          </p:cNvPr>
          <p:cNvSpPr/>
          <p:nvPr/>
        </p:nvSpPr>
        <p:spPr>
          <a:xfrm>
            <a:off x="4154488" y="2895600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B438903-BF0E-40C1-9B70-FBE0AC10B703}"/>
              </a:ext>
            </a:extLst>
          </p:cNvPr>
          <p:cNvSpPr/>
          <p:nvPr/>
        </p:nvSpPr>
        <p:spPr>
          <a:xfrm>
            <a:off x="4073525" y="4476750"/>
            <a:ext cx="588963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34EA71A-B605-4B23-98B5-4B8CE744E17F}"/>
              </a:ext>
            </a:extLst>
          </p:cNvPr>
          <p:cNvSpPr/>
          <p:nvPr/>
        </p:nvSpPr>
        <p:spPr>
          <a:xfrm>
            <a:off x="4125913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8B1986E-6D03-4059-85D2-557011F45006}"/>
              </a:ext>
            </a:extLst>
          </p:cNvPr>
          <p:cNvSpPr/>
          <p:nvPr/>
        </p:nvSpPr>
        <p:spPr>
          <a:xfrm>
            <a:off x="7399338" y="2813050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11F5A39-469A-4206-BD1A-D16BF7B7197A}"/>
              </a:ext>
            </a:extLst>
          </p:cNvPr>
          <p:cNvSpPr/>
          <p:nvPr/>
        </p:nvSpPr>
        <p:spPr>
          <a:xfrm>
            <a:off x="7472363" y="4476750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16233C5-8D4F-408A-AF7B-B463B84BC4A9}"/>
              </a:ext>
            </a:extLst>
          </p:cNvPr>
          <p:cNvSpPr/>
          <p:nvPr/>
        </p:nvSpPr>
        <p:spPr>
          <a:xfrm>
            <a:off x="7472363" y="6176963"/>
            <a:ext cx="590550" cy="4333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496110C-DB07-4E05-8F60-5BC74845B118}"/>
              </a:ext>
            </a:extLst>
          </p:cNvPr>
          <p:cNvSpPr/>
          <p:nvPr/>
        </p:nvSpPr>
        <p:spPr>
          <a:xfrm>
            <a:off x="715568" y="711788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5FCF482-C350-47FC-843F-B00C5DFBCE05}"/>
              </a:ext>
            </a:extLst>
          </p:cNvPr>
          <p:cNvSpPr/>
          <p:nvPr/>
        </p:nvSpPr>
        <p:spPr>
          <a:xfrm>
            <a:off x="4080661" y="780730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BD032E8-7E0A-4896-A7F8-42D2FBA7CEE5}"/>
              </a:ext>
            </a:extLst>
          </p:cNvPr>
          <p:cNvSpPr/>
          <p:nvPr/>
        </p:nvSpPr>
        <p:spPr>
          <a:xfrm>
            <a:off x="7236296" y="801502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3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5929313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30500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6042025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74613"/>
            <a:ext cx="557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956375-E516-4B10-AE1A-CC19213F3591}"/>
              </a:ext>
            </a:extLst>
          </p:cNvPr>
          <p:cNvSpPr/>
          <p:nvPr/>
        </p:nvSpPr>
        <p:spPr>
          <a:xfrm>
            <a:off x="251520" y="440770"/>
            <a:ext cx="347903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 and write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D5ABAB-A06F-41B7-8105-4610460F3711}"/>
              </a:ext>
            </a:extLst>
          </p:cNvPr>
          <p:cNvSpPr/>
          <p:nvPr/>
        </p:nvSpPr>
        <p:spPr>
          <a:xfrm>
            <a:off x="425450" y="4797425"/>
            <a:ext cx="8523288" cy="16795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A: What would you like to be in the future, </a:t>
            </a:r>
            <a:r>
              <a:rPr lang="en-US" sz="2800" b="1" dirty="0" err="1">
                <a:solidFill>
                  <a:schemeClr val="tx1"/>
                </a:solidFill>
              </a:rPr>
              <a:t>Hoa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B: I’d </a:t>
            </a: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196975"/>
            <a:ext cx="68611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295F60-6A4E-46F5-A3CC-5CB9F3CBA48C}"/>
              </a:ext>
            </a:extLst>
          </p:cNvPr>
          <p:cNvSpPr/>
          <p:nvPr/>
        </p:nvSpPr>
        <p:spPr>
          <a:xfrm>
            <a:off x="4072097" y="456883"/>
            <a:ext cx="843780" cy="7920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19250" y="5805488"/>
            <a:ext cx="360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like to be a teacher.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326DAF-663F-47A0-A8C7-8A55F83BA14D}"/>
              </a:ext>
            </a:extLst>
          </p:cNvPr>
          <p:cNvSpPr/>
          <p:nvPr/>
        </p:nvSpPr>
        <p:spPr>
          <a:xfrm>
            <a:off x="392052" y="405902"/>
            <a:ext cx="347903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 and write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D2D1593-B85B-4D68-996A-0189A4C10E4B}"/>
              </a:ext>
            </a:extLst>
          </p:cNvPr>
          <p:cNvSpPr/>
          <p:nvPr/>
        </p:nvSpPr>
        <p:spPr>
          <a:xfrm>
            <a:off x="79375" y="4797425"/>
            <a:ext cx="8964613" cy="16795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A: What would she like to be when she grows up?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B: She’d 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217613"/>
            <a:ext cx="68611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6CF0953-A7E9-405F-B72A-8A55DE5477BF}"/>
              </a:ext>
            </a:extLst>
          </p:cNvPr>
          <p:cNvSpPr/>
          <p:nvPr/>
        </p:nvSpPr>
        <p:spPr>
          <a:xfrm>
            <a:off x="4139952" y="416659"/>
            <a:ext cx="843780" cy="7920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87575" y="5805488"/>
            <a:ext cx="360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like to be a doctor.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B0A06D-24E4-4B9F-873C-5E412568C1C0}"/>
              </a:ext>
            </a:extLst>
          </p:cNvPr>
          <p:cNvSpPr/>
          <p:nvPr/>
        </p:nvSpPr>
        <p:spPr>
          <a:xfrm>
            <a:off x="251520" y="340464"/>
            <a:ext cx="347903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 and write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01ED07-415F-4A67-9B0F-3676EC030817}"/>
              </a:ext>
            </a:extLst>
          </p:cNvPr>
          <p:cNvSpPr/>
          <p:nvPr/>
        </p:nvSpPr>
        <p:spPr>
          <a:xfrm>
            <a:off x="425450" y="4797425"/>
            <a:ext cx="8523288" cy="16795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A: What would Linda and </a:t>
            </a:r>
            <a:r>
              <a:rPr lang="en-US" sz="2800" b="1" dirty="0" err="1">
                <a:solidFill>
                  <a:schemeClr val="tx1"/>
                </a:solidFill>
              </a:rPr>
              <a:t>Trung</a:t>
            </a:r>
            <a:r>
              <a:rPr lang="en-US" sz="2800" b="1" dirty="0">
                <a:solidFill>
                  <a:schemeClr val="tx1"/>
                </a:solidFill>
              </a:rPr>
              <a:t> like to do when the leave school?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B: They’d 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330325"/>
            <a:ext cx="6861175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5961D9-9381-4EA2-86BE-2A6E6DF50801}"/>
              </a:ext>
            </a:extLst>
          </p:cNvPr>
          <p:cNvSpPr/>
          <p:nvPr/>
        </p:nvSpPr>
        <p:spPr>
          <a:xfrm>
            <a:off x="4108550" y="467640"/>
            <a:ext cx="843780" cy="7920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08225" y="6029325"/>
            <a:ext cx="4784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like to be architects.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2F0E419A-8531-4269-AF55-BC16BFE2B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875338"/>
            <a:ext cx="731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0325"/>
            <a:ext cx="18002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57225"/>
            <a:ext cx="1685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1193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943350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2346325"/>
            <a:ext cx="15335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868488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884613"/>
            <a:ext cx="13319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28913"/>
            <a:ext cx="16891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AutoShape 16" descr="data:image/jpeg;base64,/9j/4AAQSkZJRgABAQAAAQABAAD/2wCEAAkGBxISEhUUExQWFBQVFhcXFBUWFxcYFhoUFxYXFxcWFRgYHCogGBolGxcXIjEhJSkrLi4uFyAzODMsNygtLisBCgoKDg0OGxAQGy8kICQsLCwvLCwtLCwvLCwsLCwvLCwsLCwsLCwsLCwsLCwsLCwsLCwsLCwsLCwsLCwsLCwsLP/AABEIALEBHAMBEQACEQEDEQH/xAAcAAABBQEBAQAAAAAAAAAAAAAAAQMEBQYHAgj/xABEEAACAQIEAwUFBQYFAwMFAAABAhEAAwQSITEFQVEGEyJhgQcycZGhI0JSscEUM2Jy0fCCkrLh8RVDoiSjwjRTY3Oz/8QAGwEBAAIDAQEAAAAAAAAAAAAAAAIDAQQFBgf/xAA4EQACAQIEAwUGBgICAwEAAAAAAQIDEQQSITEFQVETImFxgRQykaHB8AYjQrHR4TNSYvEVJIIW/9oADAMBAAIRAxEAPwDuNAFAFAJQC0AlAFALQBQBQBQBQBQBQBQBQBQBQBQBQBQBQCUB4uXlUgEwTt51htIWPQcUuAzjadelZAs0AtAFAFAFAFAJQC0AUAlALQBQBQBQBQBQBQBQBQBQBQBQBQBQBQBQBQBQBQBQBQBQHl2ga1huwM3xO/3jE8h7v9a1JTuy5KyJfDMbnEN7438x1qcZEGjzxrAd9bK8xqp5z5Umm0bGFrujNSKfstxllJw19vEnuMxiVHIk9P72qFKo/dZv8QwkZJYiitHuujNNguJ27hKqcxXc8j8Cd/StmM0zl1MPOnFSktycDUykWgCgCgCgCgCgCgCgCgCgCgCgCgCgCgCgCgCgCgCgCgCgCgCgCgIrXNd/lPIwZoZsRMfxI2UZiAY0WOp2DdN6jKWUvoUe1kooj8G4494kFAAAJYHST93nrUYTci7F4SND9XoWn7V5TBgwRofOSKsNPKN4twykaqfMED57VCccyMxTTM/caCa02WkTvijBgY1rKZho0eDxIuLmHqOhq6LuVtWM52x4WYGItSGTVo3gfeHw5+tU1YfqR2OF4qKfY1PdkJwriYuKLghSPeGwDDeOgOhHxI5VmM7q5OvhnTm6ctVy8v6NdgMWLgkb8x51twldHGq0nTdmS6kVBQBQBQBQBQCUAtAFAFAFAFAFAFAFAFAFAFAIWoBaAb70TE6jeq+0je3MxdCd+sxOtY7aF8t9TGZXsO1aSCgENAQWGrEnwnpJ8vgBEfU1gn0KDtVeIREA95zPQgAARroNYjnrVVV6WOnw2Cc3N8kSeH4UohGpHRSASSACQSBBBkjX+lTjHQoxFXPO5MvO+U5H8XhWYBAadWKyDsZInYfOy2mhqpK+q0IOPu3MnhUIptsYecy3CRlBVTBEFifFMxWOWxK0b6u7vy2sYn9oezeC5iUeNWMnPrI9QN+ZrTrQtqi9RzK6Lo3qqK2iTw3Gm2/6dRU0+aIWNF/1C0RIdT6g+hq1STVzKoVP9Wcy7ToMNdLWCDaYiVB2/hI6dK05916Hr+HSeIpqNZd5cyd2M4q3foUY5ScrKTplboPQfKrKNR5iri2FiqLutd0zqdq6GEgg8tOvT410E7njmmtxysmAoAoAoAoAoAoAoAoAoAoAoAoAoAoAoDxcaBO/woCnHHk71rR0YRvGoPMVkxcfxXGLdlA1wlVJiSDE+dQlJJamxRw860ssNWZTF8evNdLItu9b/DbuhWIG2jDQ+tcerSqTqZpPQ1K3DMfGblKPd6DXBe0bXXXNav4YabgMk/OQPiBVKo1IzWV2XhqU0sDi3JNRaRsH45hkHivJ/mBP0ruKcUtWdSGBxEtoMn4bELcUOhzKwlSNiKmnc15wlCTjJWaGuJ4ju7TPp4RpO0zArEnZXJ0KfaVFHqc1xfbIm7m2A8P4l+8M2UkT7x0nbTzrTeIVz1UOCflW579BOIdp7WJxFmGUW0ILZmyjfYaciJg9Ky6ynJWMUOG1cNQndd57WNHwvjOHu6gqSHlvGvg8BUO2sajw6T7wrZhOMji4jCVqfvJq66blu9siIBYlmOaVlAVOq6a8l9dassaSd/D6ma44zXH3VGFpgfExdQ58MgEATkBLbgqQDGtRepdC0Y23u+nQzHEsPlZsoEuScxJJLkyQfwiAIPLSqpo2abzJXLLA4zOsn310b9GHWa1GrFdWnZ3KzjXFoJtof52H+kH86g5dDp4DAp/m1F5IhcKt33MWSdPegwo6TOlRs90dWeIoUtK9vAOIpfPgumT5gSPUVF35mzQnR96nsVtm09tpGg66gec0VzclKM42ep0HsZfxFh7YIVrF4kSrAgMFJnwkwYB0rboylF+DPLcVWHrRk1dTjya5HRRW8eZFoAoAoAoBKAWgCgCgCgCgCgCgCgKPF8fCOVCFobLpvMaaeZrWliLPY3aeDc4pt20uNWO1NtvunlIBEiTlAg7nbQTWI4lPkTnw6ceZJw+PFxCVBUczsY11HlpWxTnnVzTq0nTllbMvxfCWnv22OdijBkyMQMmZCxuDmu+mo00k1MrsjXW1W4kFpUjUaFSP6VF2JRbi7rc51xTg91Szfs9m4pJjumynfYQwJ+RrnzWpfS4jxajL/ZdPD1Ku/gsTl/8Ap3Gm73W0+bCmVW1ZZHjvE5Pu0UvRf0QsPhrxE/8ApVH4rrqdvIsR9KRUS2txLij9+UYHZezdvLhbCypi0mqRkOm6wNq34e6jnynKbzTd2931HuLWFe2VYwDGxAMzpE6bxSaTWpOhUlTmpROY9oeAIJNoJcETPuELBktpvptv5VpVKXQ9dgOISlpO6+fwOd4q04Zmywpbce6COQPwNatmd1SSluSMDxO7ZebbEE77GdjqCIOtZhJxegr0KdaNpq5tOG9sboVzdW3cDD7RtVLKFy6xoOmgrbhiJczgV+D0pNZG1bbmN4vtormLtowcwOWGGp0ADRIiZq3t090c58InF9yRVrxyzGhcKcvgIJKmDm8Q1edN6rdSJb7FV5osOzQ/a7q2bd0qxVvFHigJJLeGN+nlFQilN2IYiDoQzzjdXRETgl3vWslChQxcJ2HnP3pGojeqXTadmdCpj6UKSqJ3vsjU4awLSZU0A+pjdutWrQ83WqyqzzTKl8O4MN4ix0fWSeh86plFpnosLi6VWGmlt0WGK7Mm5aynR21A5A9D15T/ALUcHYpjxRQqXj7qH+wOIWwzYa6gS7JCsR4p5oT9R1q2jLL3WR4zTdeKxFN3j06HQMNdjQ7cj08q3IS5HmWiZVpEKAKAKAKAKAKAKAKAKAKAKAgcZxgtWyZAJ8K5jAk8yfLeq6s8sS/D0nUmlb4HObWJL6MJOsHQS7bZmblXKXe0Z6aUMivH4eHgkeGKOfeOmUQROgHiIK6ZRFGk+ZmLlBbb3/rfmx+3xQWr63Ll0JaZO7dTpbgg+Wm0TPXbWulSqrKcCvhJ9o8qKNsfh7zFrH2QuZwTmbM0E5maZGoB8O0bCavhOLNarQqU5WaPHDuMXbANte7vWxcQG2zocwcfcHLVToZjNJjnr1KtnZanWw2AU4pybi7N3ttYsBjrbtCMi2irMLRLyj7EFRIzkjQjSI2rTqWb0tbp4/ydKnTnTj3k3JW72mq/j5jHFMOXHdXALbZXjKCXV1YFe+UamZIG3vjpSHdaUl9+JTjcLHFYaag92rN7f/O3qZG3gLRbS67/AMtsL9Wb9Kk675I06P4UaX5kz6D4GyrYtID7lq3pOoGQRPyroReiOPUp5JOK2Ta+BD4lx+0jZWV4GpfIcgk6ZukkbxFQlNJm1Rwc5RzJryvqZLimBDpdYYhGhWcANnLEZjmcKQOY5fpVMo3T1Ozh67puMeza2V9reRQ9lMKl03FIDQVYggSffEa7bnXzqNBJppm3xapKk4yi7EzEdjLXeSJCyPstAx8IgIwOxbwy3Q67GsvDxua9PjVXs8r36/yh/EdjAEU2rnPxZtgIJlcu/igR5nXlUvZ+jIw4y9e0j5WMbieA39dFIk7sQd2nQieXyYekHSkXriFLbUp7+DurEryndfKZMwP9qrcGWLFQexv/AGN4Qi/fuvChECDMQPE7SY16J9atoK0rnK4viYypxinzuzonaLAd4neIPGo1jdl/Ujl61bVhmV0calLkzJB51rWuW2HLV8owYRoJPSOprLMJN6IfXtNh9CGYTrGUbEdZql1UixUptbGe7ScQtXLiG2GN3bSAdxk2+9v6elVynfU9BwqFSNKXaaQ8fmbDh169cC6gtAzeL70a/d61swU5LQ87WyKby7XNVhVYKM5BbnFb0b21NV25D1SMBQBQBQBQBQBQBQBQBQCUBhO2GP724LSCSGCqc33uYj1Gp6Vz8RLPLKjv8Oo9lB1ZPld6cvvkUT23uwirlXNqBny94Lc5Sra5gFMnqd4qlwctEb0Zwpd+Tu7eF7X38jwjkZT9oCyxbIC+JxCx5ry5msK909fAlKKd46aO730X8lVjsKtw6Zh3eYl84RzbIhkAJILGdh1OhpFrboXJNau2ttLXV+vkVFzANbzgIsMiAsrMwQtBDZlaAx10MxJAFSzNaIuUadS0pPVN7pK9vDoecoVe7TKQwAYAEjOrEB1LayRroBAciKg5ckXRjd553VtttnyaXTxLXD4cyBKsjM5Nuy5hcoIzagwIkiZJA86ZXtuuiKM6tfVNJK8lvfl4im6YIbNJUQoA8S+NlKnkB67npRN7MvyRvmhaye/R6JprxM3ctZb9xTMZtwwy5h90QJMGRM8ulSkkkZpVJzk73y9dF8tzq1q69hVS4GcEpN5AxtoxhQCdoUrrO9ZlLW726nlsQ41Z3hp4PdlrjsdeNxbdnLdTuybuq5hJgSpOs6wPj0qyVST7sNTUjTUVmlo76HM+073bFxzbsFVZYykycjgGf9qri9eh6ani17PFyeaSd/gNdge0Fpb7rczW3ZYXMkidSTmGwEARzkdK2KSyatmnjq/tijGnF3XI6DhuJ4dozXrc+Akkhc0KIJDHwkMJgbEDzq9Ti+ZzpYWvHaDI+JxlqA9m4gN1gGRjLEAQAgBlTpoNtSYk0UlumTdGok1Ui9Fv/PUyuJs32QytwDMZzKZKknTwjSJgR0B61h3ZJZUyj4m9xVErrscwKgkQDoeX9RVTLUuhneL4i462xDBXuSV65NBMfE0ild+RpYpOWWNt2P8ACu1OPsMvd4i6uZhmklhA1Ojgx6VmGl2W47vqFO3PkbDsp2vbFZ+/yJczHKQMisvSCdCJ+tQqRszRpRc4t20TJGP4obp7qxLDmw2JIkc9R01qppsvjHKr2IeHR9VCojjQm5ctLkHKVLZgYjl86jKg9zewlWnKVqnLktWzQcF4RatHvDftu/4s4jXfKfPrWY0rc0Mbja1buKDjFcrHQeBC0ltSCCW1JEkTzg8xW9Siox0OJUUr2aLdXB2NXFTVj1QBQBQBQBQBQBQBQBQBQFdx7iAsWXeQDBCyY8UGKrqzyxbNjDUXVqKNvM5a+JSGuAyxHuy4KsWgNmiHOhMaDXyrmO1s32j1kYTzKm9uumqttbkMlX7slrceJTnM5oZSVEfhMEzFRytRu0W5oOpljLk9NLaP9/A93lMhFCtIWCgYltz4Z+MGBHhpJP3URptO85Nq19HbTz+l+p7NlNRCkDL9sS/d5tWiMupI8MeVSyx2+ZW51N9db93S/Try3IyFwQbaZbqtmGUNnIYSMq7BVEn/ABViLlyWpZJQfvu8Wra2srdX1bGbSC3dBV1TNlKupc91mgnXQlgJB0O5rHuz0/6JtupRs03blp3rC4bEZLVxh7mZEJAJtv8AaZpvAnaIiIqUZaP7v5mZ0s1SKe9m/Fafp+omEwb3D3S5LjuMtpWYgwJdX2OVNzGkzWY029L77fySr4iFNdpZrLq3yvs14vxOiYbs3hwB3YQupy3WB++BrpBgzyMRNb3ssbaHkpY+rduV7PYicXm0twuyG0+dHtgePUe6MsqCRqJ18QqiVCcZNq1uhZRfatRW+9yl4hw65hw15GTCB1UEnPmCwCAVXd/Wq5UnB3WhaqsZvJbNb4GU4x2lQNPetclYJyQAFgAAMdoqGWTOvh+zVPLUjYqzxa3eI7tQuhBOxJnpOm1ZyuO5uYGNNNyi9x82+tSsdO4KApVuYII9DNZWjIVFmi0bjG4bRoDDzOgjkRG/yrdaPOU7NrYzvaTAnuwxGmdY1lQCjaDWen9iqaq7tzbwWV1reD/czFzh5IMSK1r2OpPDxkMf9IaJLMNTAk/XpRzZUsDB7njj/C+7sI+stcCGZ5qSN/hV1NN6s5/EVCjFZEXPZvExsOenpoAPKIqc1dnHStFIicVx+Y3QYOa6CzR0DEAHpDr8hVdZbIt4HCPbVKj8h3h2JCs7qwjD4bMFbVTeeNwd9XP+WoqHdXic7ilWU8XUbbtBaLxNJwLtxicPh0ZouG47hZJACIFkwOZZvpU3UdPRDgXDXjFKdWTsbzs/2wTEtbtm2y3Htm4Y91VmF1mTMTVqrrmKuDSjKonopZV1ZpP2iOf5/wBKe0RNXsxRjvX+/hT2hGeyZLs3Mwmr4yzK5U1Z2PdSMBQBQBQBQBQCUBz7tnxPvrzWFlktg51TKXLBS5IzbKIAJHw1rSrTzycVsj0HDqHZU1Vejezd7W25c3yMqtt7n2du4xVbQe4C0rK+IhQvJcx0PPNWrZy7sXyuzsZ40/zJx1crLrrprfrY9XLq65SxSVSGZiS2UgXIAGg3A9Kw2uW239mIxltJJS1eiW19v5YmKWciWwXMsFaLgdhmhVyHQbHRZ311pJbJakqT96dR2Wmmll43/kZxCujBioUOCyrBKgGVgZuY9SIrEk4u75k6bhUi4pttaX59eXUkXLTsylBcZDbfuizKrZVBzE5SYAJOnMaVKzburtW0KVKCi1JpO6vo2rvb4jBud411wojuz+9uMcsKACH0zPp4Qd5iNKwnmbaXLmWZezjCDlrf9K39OnVlZ2lxee6Gyi2NJElvER42AOpEyflWfeea1iyilTpZL3fX9ka72eYJ2z31y6KqWQzbKSe8ObKdgZ0G5g7GtrD03dyXocbi+KjKMaT63lpu+Wlzc38WqoBaZHd1JtAuF7whZLZgNdIJYA71utpLTc8/GDlLvXSW+l7FBw25axeJ8Lg2sNBVQ+ZnugAG4x3ZV2k7moRtJ+R0Kinh6O2s+fRdF0uaC1bkAMpui8+YsFCAKBmTvRIJACquxJ2Iip+etzQb3s7WW29+tjkftu4basHDNbt27Zud/wB53a5QcrW8hI6wTr8apnFbm9ha0ssk2+W5g+zbDN561r1uR2+ES7zRrEbQVWjviusj0NZsYOmYIrcto+sgKwI13Ej9K3lqjx9S8JuJVdsFAsgdbi6/BWqqt7pvcK1rX6J/QyKjTlWseiPUiBpG/wA6GLDtrs4/EUNpbi2wjpcLvJUQGEQNzr8pq6jdtnF43OMKaXNkzDez/G4dfCLd8DnacTHwcDWQatdNnn/aYvfQxF/AXEEXBFwu5dSdVJIUKesZY0rVrbnc4RhZUaTlP9WvoShYUYbFv+O7asp/gJdvoo+dTXI8ji6+Z1qnWVj1irWW1h0G4s5/8V12cD5ZaoqO8j1fAY9jw91H4s6V2Tww/a75Gq2UtYdSNvs7YDfWay3qc+unDD0oPd3k/VnjHdr8QLlxLVgXAjsuYB2mDGuWijfW55utxOUKkoRpt25/aHuz3aHEX8QbV22tsBC8ZXDbgD3jtrRq3MswmOqVqmSUMulzoeHWFA8q6MFaKRdJ3Y5NSMBQBNAFALQBQFdx3iiYaybjEDYLMnxHbQanrp0qFSahG7L8Nh5V6ihFHIsKGuXC0LmuljbBXOC4YNlAJPw1mdta5cU3K/XY9jVcKdJRu7Rte2mn30NbwbsQXUNfPdq2VjZUDNIBHicyRO8D8UaQK2oYa6vLTwOPieL5ZWpatXWZ/wAfVl7x3h2HXDG0oFvIM6KgJeV1lQAWLefWrKlOOWy0OXRxVRVu0k7vnc5+tva67O1pWKocxzERnUKYIXMDM/GtGz96T0R6aNWMo5KSWaST206Pzt0I2NCqvvZ2DAKQ4ZQmUMVykTu2+g0NRkklvf1L6DlKW1lbXSzb2vf7Y3jiDbRjlzMWJIUgsSZbMSYldBCiNazP3UyVDSpKC2Vt3e3S3n4npcQWCwoa1ZUyWzLmZgzKr5Wj35yj49TUk27JLRff/RF01C8pO0pdNbLZtem5lcbii5buyzZjlUalvESAEEFipURG/WppdCM5pO89Pvn4nUuznaPBWbNuyrPa7pCxV1KM765lCtqxJYka7xW9CUYq3Q89iMLWqzdTR3fw/ga9oWPItJlu5Fu5VjKAQpMsxbcCCoIFYrS0Wpbwuj+ZK8btFZ2Y433Nx2t2Hezaw6KSpAPdI7fbENBYkltAOtYhOz0RsYvCqcEpT7zl83yOhYAZy15CGDWwbUvcnx+PLcU6KJyxAkCrlq7o4tTupU5aa66Llpocz9vOJttaw40FzvXIGhJQJBYkHb3IH8VYnsToJo5bwJ4uDzI/OtWstDt8LllqeZtLIEf3vVKPTnu5cA/vlWQW2E7Wdxh11WUzKM5GXQFkkjXbT/CavhUeVWPPYyGH7STlLfp8/mZ652txd90S4iFSwM5CBkJMshQk+7rPi03pOOZXbOdh8ROnP8tevX0Ll7tliUtHOAA5c+EkajQchqPPWelaqTvrsdrC491a7jPuvkv3FweEe8620HiJ06AcyfKrFFy0R0a9eFCDqT2On8DwIw1oJaCncszSC7xvI5TA+Fb9OOVWR4XG4qWIq55+i6I98Q4gYINsHbxArp4hrrG2/pU35FEEr6M5P2PxotY69eIa8tsXMhQrME6Mc5iIkb6VpwsptnpcSpVMMoXS2Hu33E1xYt27VnuiHYkgJ43IVdWtjKSB0J3FZnNdDiYvhEnQcoy1WtvvUiWMGL+PFsnwC4FP/wCuyIb/AMUNaa1keirrsOGRit3ZfF/wb7sQgt4NrsQHa5c/wgmPoKcjlcUnau0/0pL4LUw2MvuqJDMCwe68EiSzEax/CgPrWJ6aGx+EqEXhJV6iXfk3qjYdicJOIvsdcvd2Z81UB/8ASKsiruKPOKWfFYit/wArL0OkTXTIiUMDlYMiGgEoBRQATQFVxzgtrFKFuTpMGdpiSBtOmh3HrVdSmpqzNnDYqeHlmiR+GcGwuBSVAU87jmXPlP6CoRhCmtCWJxtbEvvvTpyGcVxl3kWhkH4j7x+A5f3tUJVW9ihQKlrPizFjm5k6zVRZYx3a3AvauJdtgm3cbK6gSFcydByDan45vKouKktTs8LxDU+zZVDHk2VlgCtw5UCawQCXLga6iIJnStd+7a+zPQKEe1em61d/lb6k65xLNo10M3esSzKGttmGU3B4Z0EddxAEazc+r5+hrxw6TvGFll2TtJW1tvzKji0rYBWVJLE3JIDKAwQIIB1KuJ+ExWIRLalZJtPotOnN3+ReezDg3e3hibltmW03d29AoW7lzMxk+4ohQBOtzbSt6lDW9jz/ABDEWi4J2vr5m54nh7dx2S5bti4Q2UyrMLMfvSGX8emXWth6uzRzKblCKlBu316GAu9lnxbPcsHusOpAtkyQ2U+Nwp0VT5dKp7LPqtjre3Sw6UJayer+iLlcRjlwhsiyuJsPaKW71kw/dkGCVOjfAVLvKPVFX/ryrZnJxkndp7XLzsNxF2tx3Vq0FKqyoGW4cqhYuZh7wUqR1gjSIrNPyKMfTjGWkm/Pb0OL+0fjX7XjrrKZtWz3VnpkQkSPItmI8iKxJ3ZVSVolHw0w6fEfnVVT3ToYF2qx8zbLcgGtY9cQcXeJEA5WOmu2ugg/1ii31OVxKpXVJqmvW+o72f7H3roL3H7i33bI5Kg3QHJ1Ucsy5gSx2YgdRu08s9UeOea2u5nuKPdw1zujA7sFNIlrcjK0xrK5Z65aOK1RdQrulJNlhwN7hl1RtfdlST0mNv7FatRckehwWSrLtpaW21sdD9nLPF03AwlwokEMRlBCieRk6+Xy2MPGydzS4xX7SaSei+B0jDorTmUsdiRMA7QI1/s1snCd1sVnaLu7dtmFxlaDAJ6ITs46KT6Hzo2TpRlKSVjK9geyNrEWWxN0Kxuu8KCyadCUO08o2qinBS7zOrjcW6ElShySD2h4dbOI4fbUBEQXmUACAq5GO0clqOI0SK8DWXflJ3lK0fiZfs5dIGIvc0w9wg/x3SLY9fGa0482d/HxUqmHo8s1/SKOkcTw/wCz8MyDQi0ifEtlB/M1OMdjxnFsR3as+t/mYi7hz3zxtb7uzPmClv8A+LmoJXnc7GOl7HwOnRi7SllXxZ0DsLbBtd5EG7cuXfPxMQJ9AK2KPeqXOBhlloX/ANm38Waut4kE0A5UQFAIRQHkmhk8O4AJJAA3J0HrWGwZLH9u7HeLZsNndn7sOQe7DTBAP3iD/ZqiVXkjeXD62TO1pv4j1+3rmcl36n8gNgKqkzXSIr3IO+9QuTSKTj3aazhR4iHeNLanX16ChdSw8qmi+Jz/AIt2rvYpsrN3dmZyqNDroWMy0RttPzrLR2MLQhRlm3ZXcQ720YcNbFwI+VpEaHKcsgTlPPkeVQcb6G9DERcrxeq5f2en4kyqLZusVWWCwGUMRrEtrMLqNIM7iDF07aFsK8ZNyS1elz3cN6/ct2pLO5yLbWMozvmCLlMKs6kQMvpU4xd0iitUjGDkvj18zu3AeHjCYdbSKxNm3GWRldzLFgTALMdzsJiuhBZUeTrTVSd29G9+hTcYvM3cYS2xU3wc5di7oh8bfaSQTGZQOekaCoPlFczcoRSz1pr3duSb8i7s4RQDYtAW1tKO7cNmZLjBtDbO8KQRJIObbSp2/SjWlUbfaS1b3Xh5iYzN4kFzK7oUt2zljMrfvRkIfmsgMAB0rE3ZbkYtaNRvrdv6akLFEWnvP4TaUL+0NkDO10keIagkKBqJ0yyOh143V2bLS7OF07ydoq/L+zOXux3CLuvdW1kaFWxFoR5AMy/SpJok6FWOjjL5Mgt7MMESDau3VgyAt6y4+Tqh+tGrinVdKSd/imv5JF7sC2uW83lnsvHq1tmFU9idqHHE94r0kv2diAewZaRdu294UW7gU/GLqgz5VlQS94xiOJ5492Dtzuv4G7PZQ4MvluPczgSJA9zVWU7EiSs7eI9KvglbRnFqVVUd7WK3jXAVxIW447u5AzCQW20DQY0/XyqUovdGtKMZuxNuXnWRZUEISLQICLlmBEDfrtNa8KeXW2p1KcYKKi3ZeBa9hMfdcO14wVYgyICKIAVR1Mee/wAK2KbbWpq4yMFK0Nv3N3g+JgbkWwYCqQPkdR4onb9KtRoyh4XMd7Ue0kW1sW2VmuyCV1IQyNRrvoP81VVp2VkdLheHTn2kr6fubTgVi1asWreQrktoCVjeNdVMzM/OpxVkkaOInKdWUr7tmF9qN5f2i2QxPd4S7uTIa7cW0u+v4vlWviXoi/hlN1MXBPZamd7NpNuDtexWHs+iE3H/ANSVqbRPR4iV8VKX+lN/FnRu12KhrNs7Z2ut/LaUtFWRe54jFU3WrUaK/VJX9DJ4EN3Qbdme5cPmUTLbPrcun5VmmtLnQ/Ftb8+lQj+lN/RfQ6lwfBi1bVBsiqg9BFX0FuzTy5YRh0RPq8wFZuD3QCExQDfe9KxcFZiuLqCUtDvbg3Cnwr/O2w+G9VyqLkSUSux+Ce6hN99SCFVdEQkQCB94jqZ2qiTb3LYWizD4G8MH3Nq/ZKqtw5bjAFO8MxctuNp5g61B3R1qsXWvOEr6bfQ1HF+L2bKZrrqumgJ1PwHOss50Kcpu0Uc17Q9t3uSmH8Knd/vH4fhHnWEjoUsLFa1PgZzh/Dbt9yFBczq5JyDfVif+aNpG85xgtdPvodA4D2dw+HUM6rcvAznMwDyyKTAjrvUXI5tbESm9NEeO3nDxjMOXtgd/YE8pa0NWj+XU/At1FSpyTdiiLlSldHJrDkbgfKpu3I61PNzN17LcZbGMa4wHehR3SmVQAkLdeQD4gmw55jrU6fvXNfGNyp5OX3ZHWOKcVZbZbvAq5mAbuzcyroVLBSAFyhgSfKr5yaRzKNGMpJW5dbFd2QEJcxjAzeQuiAKttbCfu0DGApiTEgQfKo0/9jZxzV1Qjydr87vc0PEHtMgZ8uVIuBjBykDRweonQ1bKzWpzoOcZWj5f0YbtU3EHL3cLAt4WLWckC89xlUuUJXUeIAwRrO8aatZtvyOvgo0bKEleUtbckZM8Wx9sG3ea9ahsxW5lJZmGrarJ0jc1U20rHVw8KFebmo3y6J/wN2+0d214RDj3oy6iTsIP0iops2Kypxd5SsS17aoIDWzmJAjVNOgkGSfSp6mrOrTvZTXqO3+1LZoVjaXqhBf0JMD5VFyfI2I4ejKN5xTZquD8cwLXMNnuMTbzO13EZi2c7DO0hQNNoFTTjdHGWExFKlUyr3nsulxj2lcfRXUKQ5CSoGoMmZJ6aD46VlTy3IYLCSmnfS2/31MU150to2bx5ZeNmDNqD8CVHlBqbmWU8OpSeg6uPDAgk5hE8pHOesUUrlkqTp6rYhJ2jzKUtsQwYnQcgYDA8yRHw1qNSo1HQng8PGpVamuRV4viuL1Iv3ZiPe1jmJioRrPmbFXh0F7pC4bdud73j/asCD9oWMkbTrJrMqiWpGjhakrq9jbYftViGJlUDZTkIL5RpuUmGOn983tT6FkeCRa1l8imUk5zc+0e4VLMZBOUkgGDy0jkIquddT3RnC8IlhqmeM/kWvA8bat3MObhcJZd7mVQGm40a8jsqjyj4zW5RdkXTwda1Rppuf7Gs432nwWJYHPcWLbJ+75uRJnXkI9atUqdrNnHo8GxNPFQrtJ5b6X6nrh2P4cBbm+3hCjxK0QLpu6wn4o+QqyMqSVrmrxHhGLxWKdaUOmzXI6RwzEpdtrctsHRtVYbHl+lX00lHQ0K0JQm4zVmiVVhUJQHo0BmeI8fAOVZYkwAupPkOtUSqE0gtWb94fbN3af/AG1PjI/jYbfAVC7ZmxY2LKWwAihV8hWNCRne3+JyYRm7t3GZR4SRlkxnYjUAeQNYZfh4ZpqLZy7tP2gt3ES1ZzZQQz5nkEgfdVgSOevx0qOh1qGHnSnmbX9GddbuIubvdPXcjoGk6etL2NhKMNFsaHhnZpVg3us5F/Jm5/AdTVbmUzr/AOi9TRW76quVAFC7ADT5VU2akou92Q7vETWFqSjRM7je1JJizoR9/wDp19atUDZp4ZfqKc2pqVzqKkraHnBO1q6twaFTPpsfpUlKxRPD5r3Nff4ocpQswtuhBI1EN8SeRiK2M2hzHTyyvzTJnYftncRO5utm7si2AYgKPCsQJgjqTtVkJW3NSvSVSTa3Nhw/jKXHRwqG45Nt32ZbYLMqDJmBIaBuJ1NL8ymVO0XG7stUvHqWfFUxVzImHFmzbRszPfMl33kWk5TJ8TA67VRKd9hQnCnmzXbatpyKXjHA7FpWxGOa5fMyXN22Vk65bdqFHwGp03rEsu7NvAzqr8qhLx1j9UUOC7MrfZ3dbtm0TNkNacyp5tknL8POqlFS5nXnjZ04qKyzlz1t8Li4XswjFl7222RwVzOUMiCCBcjY9fOkY6vUrrYxOK7Sg/Sz/YaXsrZW+lrGJ3du60LiFYC0xOuRmUxbuHlsDy6VONLXU1cZxNSouFJO7stVZpF/wP2f4Flu3CLhUsRa+0YQi9Y9716VhxW5CvjatKUKcd0lfzOXYlgwMGVE5T5TpVXM9DTSnDMudmWfESM2UzAAB6QZzR5jMflV7ZzYw7uYoMReuQULbSDt66xMVXmaNvsISV7EfhFuLh+B/KaVHeJDB01Goy2ayKoudNxR5s2AtLmIpIkIYrBO4UMi0AtAegaGTtPs0eeH2x0a4P8A3GP610sP/jR4fjUbYyXp+xqRVxyhYoBvE2yyMoOUsCJG4kRNYaugUeC4dbsyAPF95jqx9enwrVatoWphjMSqKWdgoXmdBHxrBJIw3H/aUlsFbAFwj7x0T05t9Kxc26WDnPXZGBx/FsdxB8jPcuTtathsvL7q8vMmsm/DC0qWsn9EX/C/Z2wQviiF590hknn422HwHzrDKauNV7QQcQxot+BFCKNAqgAegFVPUrjmepWDGO3OoNG1CLY7hsWTpoOp3+XWsZTahhZzd+XUl8Q4th7WGdVgXmQqzMRn16dAegq+Lio2itTZjh40pOUpaLYynDuAtcCTcRHu62bTZs7rBOfRSFXTQkiaM0/aEpbXXUjWsSY0U+tRynQjXfKJLwkES1t2GsFZyk9Jyn86xlITxDXQq3s3hO6g7zAFXxynLqznJu7GLd9luBpUnTNB3jnpzqxM1Gu8ajDcccAFCZOqhhuQdNT4dx1pmVmiU6c946nRb3bnEC0Q+Ga25XwuZyho0OV1gifOqTza4jOnU/OpOyMy/Ghdu2GvP4LbgsoVoO0tAZgW32io5DsYf8QYKMJpJptc1f8AY3OG7V4A6reZf5iR9GFY25M1ljKU1769dC5wfF7F7Rbtu55HK361JSRap84y+DHMVwjD3VK3MPaZW94Rln5VItWIqr9T/f8Acq+Jf+iwd1EkWlWLMmWXOYykz4gCZB3jfaTB6Isp5q1ZN7s4rhkHhHKVHzIkek1Ddnr4JQpNLkibidSxMSZ/Pl/fWrGzUjFWSKnitoq+og8/jH9IqLXUnCSku7sROFa3fn/ppP3SOFd6rLwkVrnU2H7WHMKxEhjAG0gAkmSegP0qajc8Nxn8TuNSeGw2jW8+j6JfUXAYu1mtm4gIuMQUVhKrGhMmAxmemgAqSgjiR47xCMciqtqOt2tX4eQYjD5I1BkSIn9RVTR7rgnGY8TpOSi042TvbXyGqwdwWsgBQHYPZTdnBsPw3W+oU/rXQwz7h47j8bYlPqkbQVsHEFoAoCj7Xtdt4d7thA922MwUkiVHvbbxvHlVdSN0W0FFzSk7I4Fj+L4vH3VVi91zotpNFHpsPia17HejSo0Vc1nA/Z3bWGxbl237tDCjyLbn0is2NSrxBv3F6m2wjWbC5LVtba9FAE+Z6nzNLmhKcpu8mQuM8VAtsZ2B08hrUWyUI3ZyS7xzvjmyhQdRrOlVyjbc7dChFrQlWuH4h/dtXDOuitB+mtRNhulDRtfEteCcCxa37bm2UAb3mKrGh6tvy9awQr4inKDSdyR2ixyOmS/kbJIAthO8UjaCkz0IM0uzVownHvQT+h4L2Lfd3QlxyUAtuotnwARlzPsYJBEDc9ajeVzZpUJ1brRdRcPftstxrWFtWygUkuMxgkglRAykaGBpvWbmzLCyjKMak279CsxmIvNMtp/CAv8ApE/Os3NpYGlHkVd7hofcGY94zHqTUlNoSwdOXIgHhG+v5fpU+1NZ8OXIi/tncE5W0PvLEqRz06+dWRvJHPrOnh5as2OEtXlA7m+p6C3fCn/KxU/StZxkjchxjh1fSTXqh7EXcYB9ojOOtyytwf5ip/Ol5IlLB8LxH6YsrmxyH3rNo/y50P8A4tH0pnkatT8NYCeyt5Hu1cw51KXU/ldXHyZQfrWe0Zzqv4OpP/HUaLjCY1VIyYu9bMCCVcD4HJcb8qznRz6n4Rx8NaVW/qOdpOK3Xw0PiVvAGVVc0jwsMzZkXkY161K99C3hvDuIYOrKti33Yp28XsjG4fFKGtgnWVPOYBE/QH5VnI3K56j2qFOjkk9bE67i0EwZGoUGZjqSBH/NWZGa3tUdNfMpuI4xABB1nT4R/wAVjs2zEuIQi9BjgLZrp+DH5LUaytElwyqpVX4l3crWO1JjmA4laOH7tZNwkhmY65s5CKI+6BETzJnYRfKNj5LxfDOONlKKtG7fn1E4hw/9odhaLqTC2rbBmYZBmL+H3V0Y66CN6lB66I1aMsrVlfm/Em3rsoiyTlJ3BnULrJ5HXT41ryZ7P8G05KFWbha7ST625egzFQPbhQyKBWUYOn+yG94MQn8SN8wR/wDGt3CvRo8v+IYd6EvBo6GK2zzYtAJNABoDMcQ7P2cPnvYe0iFtbuRQCRvm06cxVU480W9rKWkncoL2OqgkQL2N5DUkwABJJ6ADUmsEki2wXZC5fUtiCbakaWx750+8dlHlv8KtjR5sx2ttjkvYXCKWfN/2Ldy4p6EQVP1+lVVNWdiLcaeRdbejLsY2/c0e4+aJADEK68yoUwGH4apcWjtUKVC1sqG7mBYnMc3UEmDPxO1RszY7OmtD1fhzmdwzQJPvH/xH50t1JQpRgrQRa9nzZK3LDjOrDONMsMCASpmQfFPoetSSSRoY6lOm41YaPYqcXfNlntqTlDEEHnGgmIJrGxvUqcKkY1WtbFZdxzjQQNPugD8hNYuXtJEK5cZjqSf786EOY9ZiNeVCyNrGf43aBJbrNbFKT2OBxOhB9809riuGKqL2DAOUSUuPbO2+U6VJrozwVaVLO1Onby0PaX8HvbuYqwfLKw/8SDWNTEHQ5SlEg4tQW8OKD+bqy/OZNYsucTrYWvWX+PEW8JafuW2B4PimCsLFq+v/AONwCfjlYEfKq3CL2ujbXF+JUtnGRZ/9OgePBYhNNWR2OvPRrZH1rPZxD/FGPpazpXRXcewtvuD3fe6lg3eKoiFmBlOpielZhFR1J/8AnJ8UtRUHHVXM9b4QboVhMZQP9vmaupvQ3cZBZ15IR+zz+f1qy5pOCIl3gLDlS5jIj3wjCG3eEjdXHzRhVFf3Tp8KSVYtnWtQ9I0QnwtxJNnKC0Zp1GhkHyM9KtjNfqPP8U4FTxdmtGix4Zj79p8zKC+viB8MERsdRpy2PlRyitYnD/8AyFTto2klFfH7YWUCiBVLPe04KCshyKExaGT0KA3fsmvRiLi/itT6qw/rW1hX3mjgfiCF6EZdH+51at48iFAJQCUA3fu5QaWBzDivDb3eHugCpJIkwBJnL8ByjlVMqLvoWRlpqO8H4fctNnYgv1A2HQTsKnGnYk5GvwXEm2apkbXOK9not/trRtaKR1BY6fStOW52nqoWHeCWwyuxPiVJX/nrrUUtzuULSs31BjO+vxqo6iR5NDJN4E32w/kb9KwaHEV+T6og8aP21z+dvzoy3C/4Y+RWMKiWs8KlBY8O8D+5+NSsQlKyKjHHNA/iH9KupqzOPj5ZoGo4Y+NYpbVnysQoJi4gB6zIAHSoSXQ13Vwco/mQ18vqXmKwlt7d8ixbz4UA3M6Ad6kkG5bazlGwn6b1i8rHO9iwU5pTStLpy8wsdmMNdyrlZHKZnyOSib6MXB10IjXXy1rKqM063CKCu4N2vZePoUtvh+Fnw3rlphyu2TI+JtsSPlWVU6man4VxG9Kaf36FthBeQ/ZY9J6d9ct//wBAB9aznRz6nAuK0ldX+LHe0zYt8MO+fvWzZUVXRzDFZb7MxuANd9ay3c3+BYXFQqynidLLS5qODdlxZsIrqc0At5MdxWzCNkbOJr9rVclsSLnA0PKpFGZlfiuzgOwrFjOZmK7TYUYR1J0JBy1VVT2R1OGzjBuUuRRnjZPMfSqOzZ2PbY9TyeKz+H5D+lOzHtiPa8SHMA/35VjITWLQ6uPT8PyY1jIWLFRHVxlv+IeorGQmq8STZZG2cj4xTsyfaonJwxzqGB9P96l2MjDrxRrPZ7wnELiluZRkUMHYGNGUgDzMx8qtpUpRlc5PGMVSlh3C+rtY6vW4eQEoAoDyTQEDF3JqRkrLliaGRl8PFYMka7K7UJI5nx3ANYN9knJd1jodZHw10qirT5m/QrXcU+RX8Buj7RT+Ex9CP78q12elwU7uy6ofJqo6x5JrAJvA/wB7/gb80H60NDiP+JeZD4r+9uH+NvzNYZfhl+VHyGsNw27d/d2nf+VSR89qnGnKWyIVcXQpe9JFpa7E464NUW2P42E/JZq2OGlzOZW43SStBN/Il2/Zs/8A3brHyRQo+Zk1fHDxRy63Fqs9tCwwnYezbIItZiCDLSxnrrtVnZpGjLETluyLi+zFhcTZVlyK5uO+gBIQBsqkCdZitarBI26Fap2cpb2svK5Y9pO0C2UMFzdiFtlVNpQds0EeEwY3Ola7sWYfAzr95NW6+JBtY7EvYF+2Leo8aOGBmYYjKRI16bGsKPMtjhYdp2Ur35NCdory3ktThrkhfE6MFKgaBVLqQ6nfXbTXerZR02K6NSdCcoxq216XuVVjhtl9mxCH+Kytwf8AtPP0qq0ToRxuL5ShL5G79nPB7a52zC7BH/bdQDuP3gBnn5QK2sPFHM4rjK9RRjUio+Tv+xvTaB3FbRxLsaOCT8NLEs8jycAnSsWHaMi47gFm6uV1kedLIlGtKJncV7N8M22noDSxcsV1RWX/AGV2jtk9UFMqJrFLoV972UDkE9JH5UyIksUvEgXvZS/Jfk5/WsdmiaxS6kG97ML42D+hB/OsdmixYr/keLfsxxhPhJH80Vh0UWLHyjtI0fBPZ5j7ZGe9ZycwQxPpFFTtzJf+Y01VzpvDMCtm2EXluep5mrDj1q0qs3KRLoVBQHmgEYUBFu4ealcXGv2U0MjFzCHpQyR7mDPShko+IcMDAgiQeooSRzXjHB3wl8OATbcFD5Zgcs+v+qtatT0ujvcLxX5sYy8h7A8LxF791auP5hTl/wAx0+taqpyeyPQ1cdh6XvTRf4H2fYx/fyWh5nM3yXT61bHDSe7ObV4/Rj7ib+RqOD+z+1aOZ7ru0QYAURIJ6ncDnV0cPFbnGxfGKtfSySLrC9mMJbMrYTMTJZhmaTrMtJq2MIrZGlPF1pq0pOxZdxGwqZRmG3WOVDNyO00I3PMuOnypcGF7X4pm4hYGgNu0zDpLkj9BWniHqjr4RWws31aRLwlm3eIF9VBKllQ65dfCVbkYAMfnVK3MxlOmr0/v0K3DsO5v9JaJ/ltx+dOZ1pr/ANiHWy+p0rAYK33VvwKfAvIfhFdBJWPJ1Ztzb8WOXOFWG961bPxUVhxT5FeeXUlWbSqIUQPX9aKKWxhtvc91kwFALQBQBQBQBFAJFAEUARQBQCigFoBKASgCgCgCgCgEigENocxWbgZbCWz9xf8AKKXMqTQ4LdLmcwuWlzFz0FrFzAsUARQCFRQHhrIrNzNxo4ehm5T8d7NLiIPuus5GHKeRHMaCoSgpKzLYVnDRMoON9msRcdSinNIBOfKgUA+8JjQxtrWtKi29Dq8Px1KlftNvK79C24R2ORLWS+e8JYswEhdxp1I0HTarYUUtyjE8UnUq56enLxNQqAAAbDQVcctu56oYCgCgCgFoAoAoAoAoAoAoBaASgAUAtAFAeaAKAKAKABQHqgA0B5oAoAoAoAoBaAKASgEFALQBQBQBQBQBQBQC0AlALQBQCUAtAAoAoAoAoAoBaAKA/9k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046" name="Picture 2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276475"/>
            <a:ext cx="166211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50863"/>
            <a:ext cx="172561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866FA2-EB03-4BE9-AF94-B316AF90DFF2}"/>
              </a:ext>
            </a:extLst>
          </p:cNvPr>
          <p:cNvSpPr/>
          <p:nvPr/>
        </p:nvSpPr>
        <p:spPr>
          <a:xfrm>
            <a:off x="1930465" y="5373216"/>
            <a:ext cx="6391686" cy="26145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LUCKY STARS</a:t>
            </a:r>
          </a:p>
        </p:txBody>
      </p:sp>
      <p:pic>
        <p:nvPicPr>
          <p:cNvPr id="22542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5676900"/>
            <a:ext cx="9175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9848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numSld="999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4D2795-BC87-490E-8530-F23DFEDB0E4C}"/>
              </a:ext>
            </a:extLst>
          </p:cNvPr>
          <p:cNvSpPr/>
          <p:nvPr/>
        </p:nvSpPr>
        <p:spPr>
          <a:xfrm>
            <a:off x="5349534" y="5589240"/>
            <a:ext cx="9733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+5</a:t>
            </a:r>
          </a:p>
        </p:txBody>
      </p:sp>
      <p:pic>
        <p:nvPicPr>
          <p:cNvPr id="24579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5731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2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5729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0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5727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8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5725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6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9" name="Arc 15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5701" name="Group 29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03AC39BF-717C-4B02-8B28-50668D5878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15DC9A3E-17B1-4790-8D43-E9DFCAC641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18F7997D-50D7-4E8F-9803-9386B3FA86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9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20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D8EAC4E6-1543-47E4-8B30-9CC4E2DF7F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2" name="Oval 3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B01A1ACA-513D-43CC-8BA7-24275C639A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4" name="Oval 3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702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4C11D2E6-510F-406A-9544-AE42659CF6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7F2B3198-B4F4-4BFB-B639-41CBF24F82F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705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5706" name="Group 15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1EC05199-C748-46F3-8A8E-6CE67E50A8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9D68947A-10C9-43BF-BCB2-11DCF0853F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1CFB3C50-55FF-4840-89D7-18D333C21B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0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11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B0B7892B-9D74-42B4-823B-ED6FD47508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3" name="Oval 15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ECCD2F92-6A97-4424-B096-34D93F6B60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5" name="Oval 16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5677" name="Group 16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DDF756A8-6A66-4F0D-8775-783703C41C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5B8D23D8-C351-4AE4-93BA-67E9C907E3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FC5848C9-83EB-46A5-8D36-BE47E8B3C9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5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96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7D282814-77BC-423B-A603-8610798E95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8" name="Oval 17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EAB3B8D2-C4D8-4144-AF23-02D8D50E98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00" name="Oval 17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78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Tahoma" panose="020B0604030504040204" pitchFamily="34" charset="0"/>
                </a:rPr>
                <a:t>pilot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11A2FEA5-139B-4B13-BFEE-F1ACA159FD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A448B376-3B27-49A5-A85A-4657615D03E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81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5682" name="Group 17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0BCBC2A4-EA07-475A-B677-A2684DF83E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A152A743-BFAA-4AAE-8B51-0E2CB18661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36717B4D-FA0C-4E2E-B348-92351A3944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6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87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D3D6FB2A-6DE6-40D1-9C4B-E97F10696B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9" name="Oval 18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AD80A635-21FF-46D9-A86A-1BCDB004A6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1" name="Oval 18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5612" name="Line 24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/>
          <p:cNvSpPr txBox="1">
            <a:spLocks noChangeArrowheads="1"/>
          </p:cNvSpPr>
          <p:nvPr/>
        </p:nvSpPr>
        <p:spPr bwMode="auto">
          <a:xfrm>
            <a:off x="1295400" y="1227138"/>
            <a:ext cx="5181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5653" name="Group 188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1B0BA67D-8F28-424B-B052-F3658AD1E1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4ACA70E3-0C7C-4B7A-83FF-78D6A3C3B5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95274072-ECC8-460D-BB7F-FC6928652C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1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72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06A1D67A-8ED7-4255-BBF8-7C98003A05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4" name="Oval 195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BB71788F-D768-449C-8483-D0626F4CC3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6" name="Oval 197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54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266E2CAE-03F9-4F0D-8572-955AF8379D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310BC578-4A43-47E7-9439-277AB9E64E9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57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5658" name="Group 202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3E667F17-1DB9-40E6-8813-62DAC0FCC9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6B56E83C-71C4-46DE-9D17-80858F29AD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764077A7-26B3-4352-944F-6A20BA9F8A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2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63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12E4A9EB-3E6C-47ED-A3C6-75A6B2CFA9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5" name="Oval 20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22491928-BA40-4010-A157-61BA6A2833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7" name="Oval 21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5629" name="Group 21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0931CFEA-D98E-4231-99F9-02E353B26A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D1276287-7E89-4DAB-B8A2-25F88DE72F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31E51F2A-53A2-43C5-826D-0610CC7D7E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7" name="Oval 2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48" name="Oval 2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C912DE8C-C3A0-47CC-A37E-971CEA8DBE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0" name="Oval 22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92291765-6076-4C96-B80A-A297639D8D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2" name="Oval 22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30" name="AutoShape 223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5CF5097C-71EA-4D02-AC64-E04AD39A34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EBC13243-FE29-479A-98D7-6CFC3FF27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33" name="Text Box 22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5634" name="Group 22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F670D88A-D54E-4C55-9178-4C15D0F186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1EF6FD82-E8F4-461C-9D00-F26A61209B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BDF4B2D7-8D6A-4394-878C-5A42C86154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38" name="Oval 2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39" name="Oval 2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7513F4A0-8C41-4EC7-945B-B112706C22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1" name="Oval 23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2C8338DC-6C84-4B92-B752-C3AAD249AE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3" name="Oval 23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D22FDA3C-6305-4753-9CE6-729A9D87D90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3329C2F4-096A-4F5B-ACC6-21CA4B2517C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6472D0E2-0DBF-45C3-91AD-F123A0EBCDF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3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624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A5D26799-114B-4DAA-A7AB-178B2D6358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6" name="Oval 13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848E01AE-9684-4ECE-B879-7B2045EF21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8" name="Oval 14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561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827088"/>
            <a:ext cx="197326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6755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6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6753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4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6751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2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6629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26630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/>
          <p:cNvSpPr>
            <a:spLocks noChangeArrowheads="1"/>
          </p:cNvSpPr>
          <p:nvPr/>
        </p:nvSpPr>
        <p:spPr bwMode="auto">
          <a:xfrm>
            <a:off x="1295400" y="914400"/>
            <a:ext cx="41402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6749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0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6633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6725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2FD32899-8450-4966-BA4D-FB18CF293C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E1D752BD-29A4-4098-BD8F-155694997F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30833B05-DA16-41CC-99C5-D90A21FDDA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43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44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7CCAC9CE-7422-47C8-A2D0-63AB7C712E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46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CA8E64F4-47C0-4146-AD71-4B7A7E6671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48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726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7094C3E4-FFF0-4A76-BAE5-883A03F230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F8837623-CD6E-4CA2-877C-E0077235CC7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729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6730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EE541FBD-287D-4CBF-A91A-B5E17BC5BA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29C7B5D1-60BE-4E55-96CA-D113D86427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E8B7A19D-D394-4CB0-A602-39A5471B2C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34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35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CB94DA88-CD5C-4BA9-B674-D36DCA68F6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37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A663A67B-AF8E-43F7-B462-DD1D864BDB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39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6701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6DE432EB-91C3-4982-8179-0BD79BF07B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26B7E4FF-CA42-4876-83B0-0F4A3ADB95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4330F513-1A85-4CF1-8FBA-A11D1CA151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9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20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07B544F9-F0A2-48B9-BA57-6EC5732042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22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1BC5452F-8044-48CB-AD51-32F3D0BECA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24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702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E5A29DCA-953E-49B2-BAD3-8ED0FBC2FD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802CB186-CE9E-49A3-813D-929D98BB783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705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6706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7881381A-9763-402C-94D2-506809CC03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5140D1C1-8C96-4D74-8091-E5D4EAB6BD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34B7F208-5CB0-4B13-AF0B-D45B90F88C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0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11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EDEFBE0B-FA84-4589-8B36-B150409084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3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FE6AF372-4F02-4969-82CC-7CDADB4683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5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6636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/>
          <p:cNvSpPr txBox="1">
            <a:spLocks noChangeArrowheads="1"/>
          </p:cNvSpPr>
          <p:nvPr/>
        </p:nvSpPr>
        <p:spPr bwMode="auto">
          <a:xfrm>
            <a:off x="1447800" y="1198563"/>
            <a:ext cx="4060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6677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D84F0EED-784A-4730-8A6E-FF1DFF944B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AC12D069-5F95-48DE-91CD-3BCDB8AC7A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41439D16-39C1-4813-8897-8BA348863D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95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96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F37ED6B3-6FE3-4C55-BCB6-6E34AF6A11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98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FF8D2EA7-73BD-40EA-9250-2DAB1D02B5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00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678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architect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1296D5B1-B1FE-4631-AA06-DF9B8B22C6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0E3A35F1-6AB3-4EDD-BCA7-85250F5DF3D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81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6682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80A03ED6-AA4E-4A60-BC34-83B6354205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9313AC7A-242B-408A-93C5-D36A10C33D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29C2A240-C3C9-41F5-9612-B2A5DC0E87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86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87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DE93FE9C-61E5-4E0F-BD35-8697434534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89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97A18E2F-DC18-48CB-B937-1FDF6B139A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91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6653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3019B477-661D-45AC-AA80-9CCB95655C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BCFC7251-6644-4887-84E7-C447BCC37F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D4A75B2B-031B-4A20-A1A5-07B66024BA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71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72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87705D5C-46D6-495F-B828-41858B3112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74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33B44B60-8D9B-444A-8A35-9F828714D0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76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654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9A52C8F5-CD5A-4A9C-9E0C-28323011D5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B7E83DAD-D505-4045-88D3-17F4D0650E5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57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6658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BCD0DCDF-2821-412C-AEC9-3DA4C85A6D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2782E6EC-264A-4BFB-8E7A-7B69F9CEB8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C4CAE984-E93E-4181-A773-EAC4B8ED7D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62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63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C585BEC9-BCE6-4296-B284-D7E6634078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65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A9DD46CB-1B7D-494F-A9B8-2D97B5C648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67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D88CA1BA-1B78-4FA3-82E1-2E42DCBB2F8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CC400251-9F8D-42F2-9589-A180D835855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F31E8F15-288D-473B-A8CC-A749DB9009D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47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648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2F1FC004-7EDC-43BC-A4A7-9F3CDCE6AF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50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488B55AF-072E-442E-B9C4-CF0F83E920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52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784A1C22-4D8C-449E-996C-008E14906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91263" y="838200"/>
            <a:ext cx="202565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8803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4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8801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2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8799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0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77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28678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/>
          <p:cNvSpPr>
            <a:spLocks noChangeArrowheads="1"/>
          </p:cNvSpPr>
          <p:nvPr/>
        </p:nvSpPr>
        <p:spPr bwMode="auto">
          <a:xfrm>
            <a:off x="1211263" y="914400"/>
            <a:ext cx="4884737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8797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798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81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28773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02FA0F13-DF86-4A13-B4FA-989798397B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78EB982E-0615-4DFB-B5FF-E512B4E73C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DA06EF03-3D65-4D4A-8FC7-EB2CFC3ACB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1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92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9609458A-9030-43AC-B81E-9DCEFEB8D7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4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74F27DA5-EABD-4062-BA25-AB43DF3B84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6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74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pilot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36D45D4A-DD7C-4F9C-A57F-A18A07E42A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D69AB474-A6F4-4CD4-8D51-D8A2272AD6C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77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8778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898B4DD1-54CC-471A-884D-130CDE58B7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2B6F0782-8937-425A-AF04-F5E335A58B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C656478A-9539-4BB1-9FBE-B8D34EF45C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2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83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52A4D1AD-1023-4E68-A5BF-35374C65E1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5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135DA753-434E-4896-A0AA-B044A9722F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7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8749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169C9881-0FF0-4288-A214-201CE7750A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95BC1A02-01D9-4008-B330-3E898C3797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EB61D36A-98F1-4752-97F7-3D20CEE71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7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68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BF4FFE31-5119-4D9C-8AD7-CC5E50FE41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0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7E1C854F-3D22-47CD-8861-7DD4070DAA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2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50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93F2A4E0-7C0A-48A9-B88B-542FCE8A56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CAB36B49-B5E7-4561-961C-B8314E5E8A3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53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8754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74E55D71-1718-4370-9D9E-D055BA7F87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5DA14A9E-3BB5-499A-BCF2-C61FA69A5A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69092DE5-1E30-414E-867E-A18E0F5D6A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58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59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51DB8818-F158-4FA8-9B40-1FB4A21808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1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A2B27212-C88E-4D20-B6FA-D987DA681C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3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8684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/>
          <p:cNvSpPr txBox="1">
            <a:spLocks noChangeArrowheads="1"/>
          </p:cNvSpPr>
          <p:nvPr/>
        </p:nvSpPr>
        <p:spPr bwMode="auto">
          <a:xfrm>
            <a:off x="1243013" y="1377950"/>
            <a:ext cx="48196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8725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1116065E-CC03-4467-A965-171935C42F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65298C70-8814-4D5F-8DB2-B2774D61B4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B19D8AB1-56B0-4CC5-9BBA-51A6AC207F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3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44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34CD0010-41C0-475B-9202-CAC674C690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6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6894E9CB-F514-496D-B088-5C25872BA4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8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26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Football player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0C2225A4-FFA5-4F31-925D-C5DB038209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D1B69210-8D66-4D9C-B9E3-4B4637C6D04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29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8730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DF4D06DD-197F-41E6-97E5-AE37933139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CDBF18AB-33FF-4667-8D1D-A836E3C99F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8C01B6B1-CF04-4F0F-991D-420EB4020E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4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35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BC26C759-73F7-41CA-B60D-907B4666F3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7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F9B03B65-B31F-4548-8877-4320410DB1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9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8701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B8940594-2285-4534-BD54-957F38045F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A1054581-8611-4520-BBC7-8B7DDCC958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13DE3512-A2A8-43DB-8866-9373B42DAD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9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20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8605B940-E2AA-4AA8-B7F8-1674F789DE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2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9D58130F-8622-4B2B-A2EF-050D9FB955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4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02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driver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24F033BE-107F-490A-B4E7-97FD4ABC1B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C9E48CB9-F609-432C-B5CC-51D3240C156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5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8706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C4D40A1F-FEDC-4C91-BAFA-5C18DC64FD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EA913ACD-DB11-408C-932D-7F3A873697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44DA7D7D-EE06-4051-925D-1F7AEFD057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0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11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A402E996-2269-4282-B549-3B36694A55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3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728793A8-4BFB-4CF3-969B-30E722B3D1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5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F1CB803F-9F4B-4311-B868-F2C5BDCBB28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ECAD213D-C1B9-4BD3-8C99-61D6A5AC84A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C490A7D6-B8E4-4FFA-9DA7-4D595A25B37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5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696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C90ADC37-25F7-48C9-8071-8AF13EDCC4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8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4F0A9218-61BF-4620-BDD8-FC4A082A30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0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1BD21AC7-D73F-4D5A-83D4-9670B303F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613525" y="1093788"/>
            <a:ext cx="2165350" cy="120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2970" grpId="0" animBg="1"/>
      <p:bldP spid="830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69BBB3-3BD5-4F84-A4B4-10930CA62175}"/>
              </a:ext>
            </a:extLst>
          </p:cNvPr>
          <p:cNvSpPr/>
          <p:nvPr/>
        </p:nvSpPr>
        <p:spPr>
          <a:xfrm>
            <a:off x="611560" y="332656"/>
            <a:ext cx="8002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-5</a:t>
            </a:r>
          </a:p>
        </p:txBody>
      </p:sp>
      <p:pic>
        <p:nvPicPr>
          <p:cNvPr id="29699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0851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2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0849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0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0847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8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5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0726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AutoShape 26"/>
          <p:cNvSpPr>
            <a:spLocks noChangeArrowheads="1"/>
          </p:cNvSpPr>
          <p:nvPr/>
        </p:nvSpPr>
        <p:spPr bwMode="auto">
          <a:xfrm>
            <a:off x="1295400" y="914400"/>
            <a:ext cx="44958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0845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6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9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30821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49" name="AutoShape 33">
                <a:extLst>
                  <a:ext uri="{FF2B5EF4-FFF2-40B4-BE49-F238E27FC236}">
                    <a16:creationId xmlns:a16="http://schemas.microsoft.com/office/drawing/2014/main" id="{6C2672AA-FE7A-46DB-ADFA-66EF96EFC1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0" name="AutoShape 34">
                <a:extLst>
                  <a:ext uri="{FF2B5EF4-FFF2-40B4-BE49-F238E27FC236}">
                    <a16:creationId xmlns:a16="http://schemas.microsoft.com/office/drawing/2014/main" id="{9592CB48-17BF-44B3-B1E4-FBCE371259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1" name="AutoShape 35">
                <a:extLst>
                  <a:ext uri="{FF2B5EF4-FFF2-40B4-BE49-F238E27FC236}">
                    <a16:creationId xmlns:a16="http://schemas.microsoft.com/office/drawing/2014/main" id="{82EE83BA-5F1E-4C68-B907-F69CF8C215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9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40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4" name="Oval 38">
                <a:extLst>
                  <a:ext uri="{FF2B5EF4-FFF2-40B4-BE49-F238E27FC236}">
                    <a16:creationId xmlns:a16="http://schemas.microsoft.com/office/drawing/2014/main" id="{9FCC7A51-2EEC-4B06-8554-7A8C0F1E8B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2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6" name="Oval 40">
                <a:extLst>
                  <a:ext uri="{FF2B5EF4-FFF2-40B4-BE49-F238E27FC236}">
                    <a16:creationId xmlns:a16="http://schemas.microsoft.com/office/drawing/2014/main" id="{9123834A-8ED7-453C-894C-BFA5C0803A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4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822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6059" name="AutoShape 43">
              <a:extLst>
                <a:ext uri="{FF2B5EF4-FFF2-40B4-BE49-F238E27FC236}">
                  <a16:creationId xmlns:a16="http://schemas.microsoft.com/office/drawing/2014/main" id="{9D400693-68AA-47DC-B73F-077BCCF397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60" name="Freeform 44">
              <a:extLst>
                <a:ext uri="{FF2B5EF4-FFF2-40B4-BE49-F238E27FC236}">
                  <a16:creationId xmlns:a16="http://schemas.microsoft.com/office/drawing/2014/main" id="{50A0CBB3-D172-47A2-9B50-D96B25AA051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25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0826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63" name="AutoShape 47">
                <a:extLst>
                  <a:ext uri="{FF2B5EF4-FFF2-40B4-BE49-F238E27FC236}">
                    <a16:creationId xmlns:a16="http://schemas.microsoft.com/office/drawing/2014/main" id="{54EE116C-EB77-40BD-ABD4-F1DBB2FF6F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4" name="AutoShape 48">
                <a:extLst>
                  <a:ext uri="{FF2B5EF4-FFF2-40B4-BE49-F238E27FC236}">
                    <a16:creationId xmlns:a16="http://schemas.microsoft.com/office/drawing/2014/main" id="{CF8E5549-3939-4925-BCAD-4724EB4380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5" name="AutoShape 49">
                <a:extLst>
                  <a:ext uri="{FF2B5EF4-FFF2-40B4-BE49-F238E27FC236}">
                    <a16:creationId xmlns:a16="http://schemas.microsoft.com/office/drawing/2014/main" id="{F103271E-14A3-465A-AE5A-0F742507AC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0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31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68" name="Oval 52">
                <a:extLst>
                  <a:ext uri="{FF2B5EF4-FFF2-40B4-BE49-F238E27FC236}">
                    <a16:creationId xmlns:a16="http://schemas.microsoft.com/office/drawing/2014/main" id="{F7B51569-A4A9-4432-8C55-B32BD06FC8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3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0" name="Oval 54">
                <a:extLst>
                  <a:ext uri="{FF2B5EF4-FFF2-40B4-BE49-F238E27FC236}">
                    <a16:creationId xmlns:a16="http://schemas.microsoft.com/office/drawing/2014/main" id="{3611AF09-80A7-4E78-8F1A-E11EA20FF6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5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0797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74" name="AutoShape 58">
                <a:extLst>
                  <a:ext uri="{FF2B5EF4-FFF2-40B4-BE49-F238E27FC236}">
                    <a16:creationId xmlns:a16="http://schemas.microsoft.com/office/drawing/2014/main" id="{66A4FEC2-2353-41F7-88B5-A918ABBC07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5" name="AutoShape 59">
                <a:extLst>
                  <a:ext uri="{FF2B5EF4-FFF2-40B4-BE49-F238E27FC236}">
                    <a16:creationId xmlns:a16="http://schemas.microsoft.com/office/drawing/2014/main" id="{5A770E2C-63F1-430A-A55A-F1144C193C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6" name="AutoShape 60">
                <a:extLst>
                  <a:ext uri="{FF2B5EF4-FFF2-40B4-BE49-F238E27FC236}">
                    <a16:creationId xmlns:a16="http://schemas.microsoft.com/office/drawing/2014/main" id="{DD9DF9F8-FBA5-4505-B749-23224ECD9B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5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16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9" name="Oval 63">
                <a:extLst>
                  <a:ext uri="{FF2B5EF4-FFF2-40B4-BE49-F238E27FC236}">
                    <a16:creationId xmlns:a16="http://schemas.microsoft.com/office/drawing/2014/main" id="{23ECE6C0-19C5-43F7-89FD-4EB78A090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8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81" name="Oval 65">
                <a:extLst>
                  <a:ext uri="{FF2B5EF4-FFF2-40B4-BE49-F238E27FC236}">
                    <a16:creationId xmlns:a16="http://schemas.microsoft.com/office/drawing/2014/main" id="{7D4B9C53-5BC7-46C0-B1FB-ADF3895B8C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20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98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6084" name="AutoShape 68">
              <a:extLst>
                <a:ext uri="{FF2B5EF4-FFF2-40B4-BE49-F238E27FC236}">
                  <a16:creationId xmlns:a16="http://schemas.microsoft.com/office/drawing/2014/main" id="{2E2FBEA0-1490-4258-8E31-710872E656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85" name="Freeform 69">
              <a:extLst>
                <a:ext uri="{FF2B5EF4-FFF2-40B4-BE49-F238E27FC236}">
                  <a16:creationId xmlns:a16="http://schemas.microsoft.com/office/drawing/2014/main" id="{7F55A936-87F4-4F53-B4FC-4BEC5CA3AC3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01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0802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88" name="AutoShape 72">
                <a:extLst>
                  <a:ext uri="{FF2B5EF4-FFF2-40B4-BE49-F238E27FC236}">
                    <a16:creationId xmlns:a16="http://schemas.microsoft.com/office/drawing/2014/main" id="{4484B561-18A1-4D8C-B5CE-12DAAA7A17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89" name="AutoShape 73">
                <a:extLst>
                  <a:ext uri="{FF2B5EF4-FFF2-40B4-BE49-F238E27FC236}">
                    <a16:creationId xmlns:a16="http://schemas.microsoft.com/office/drawing/2014/main" id="{D25A13FC-6DBA-4113-A7CA-E2A0F74B85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90" name="AutoShape 74">
                <a:extLst>
                  <a:ext uri="{FF2B5EF4-FFF2-40B4-BE49-F238E27FC236}">
                    <a16:creationId xmlns:a16="http://schemas.microsoft.com/office/drawing/2014/main" id="{C279DF89-D171-4EA8-93B1-86FA90754D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6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07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3" name="Oval 77">
                <a:extLst>
                  <a:ext uri="{FF2B5EF4-FFF2-40B4-BE49-F238E27FC236}">
                    <a16:creationId xmlns:a16="http://schemas.microsoft.com/office/drawing/2014/main" id="{B50F630C-C017-49D4-8C9C-B6AA948580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9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5" name="Oval 79">
                <a:extLst>
                  <a:ext uri="{FF2B5EF4-FFF2-40B4-BE49-F238E27FC236}">
                    <a16:creationId xmlns:a16="http://schemas.microsoft.com/office/drawing/2014/main" id="{49629C80-713E-4DB5-822E-96C6EC581F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1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0732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1524000" y="1295400"/>
            <a:ext cx="4114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0773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02" name="AutoShape 86">
                <a:extLst>
                  <a:ext uri="{FF2B5EF4-FFF2-40B4-BE49-F238E27FC236}">
                    <a16:creationId xmlns:a16="http://schemas.microsoft.com/office/drawing/2014/main" id="{BE9816D3-5493-4FFB-BF94-F52E1BA04A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3" name="AutoShape 87">
                <a:extLst>
                  <a:ext uri="{FF2B5EF4-FFF2-40B4-BE49-F238E27FC236}">
                    <a16:creationId xmlns:a16="http://schemas.microsoft.com/office/drawing/2014/main" id="{E9B283C1-480B-4220-9A76-C0C9E97111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4" name="AutoShape 88">
                <a:extLst>
                  <a:ext uri="{FF2B5EF4-FFF2-40B4-BE49-F238E27FC236}">
                    <a16:creationId xmlns:a16="http://schemas.microsoft.com/office/drawing/2014/main" id="{A570CA18-3600-477D-9DE4-BB5F87F587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1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92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7" name="Oval 91">
                <a:extLst>
                  <a:ext uri="{FF2B5EF4-FFF2-40B4-BE49-F238E27FC236}">
                    <a16:creationId xmlns:a16="http://schemas.microsoft.com/office/drawing/2014/main" id="{A7F75B4D-5388-42A6-A8ED-79FAA3E13B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4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9" name="Oval 93">
                <a:extLst>
                  <a:ext uri="{FF2B5EF4-FFF2-40B4-BE49-F238E27FC236}">
                    <a16:creationId xmlns:a16="http://schemas.microsoft.com/office/drawing/2014/main" id="{B43CD63E-45F2-4267-9D0B-E5F12707D2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6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74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6112" name="AutoShape 96">
              <a:extLst>
                <a:ext uri="{FF2B5EF4-FFF2-40B4-BE49-F238E27FC236}">
                  <a16:creationId xmlns:a16="http://schemas.microsoft.com/office/drawing/2014/main" id="{F2A1DAA1-B407-4970-9936-3DD72FC5B1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13" name="Freeform 97">
              <a:extLst>
                <a:ext uri="{FF2B5EF4-FFF2-40B4-BE49-F238E27FC236}">
                  <a16:creationId xmlns:a16="http://schemas.microsoft.com/office/drawing/2014/main" id="{577FB2A3-424B-43BD-BCA1-3D7DAC8EE26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77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0778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16" name="AutoShape 100">
                <a:extLst>
                  <a:ext uri="{FF2B5EF4-FFF2-40B4-BE49-F238E27FC236}">
                    <a16:creationId xmlns:a16="http://schemas.microsoft.com/office/drawing/2014/main" id="{326CF63D-36E3-43FC-B8C1-9C3657E1FD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7" name="AutoShape 101">
                <a:extLst>
                  <a:ext uri="{FF2B5EF4-FFF2-40B4-BE49-F238E27FC236}">
                    <a16:creationId xmlns:a16="http://schemas.microsoft.com/office/drawing/2014/main" id="{C4CCB9EC-D146-4BB7-8B7F-AFC786EDB2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8" name="AutoShape 102">
                <a:extLst>
                  <a:ext uri="{FF2B5EF4-FFF2-40B4-BE49-F238E27FC236}">
                    <a16:creationId xmlns:a16="http://schemas.microsoft.com/office/drawing/2014/main" id="{0C21B29D-007F-44E9-84A1-A3BE7C0781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2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83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1" name="Oval 105">
                <a:extLst>
                  <a:ext uri="{FF2B5EF4-FFF2-40B4-BE49-F238E27FC236}">
                    <a16:creationId xmlns:a16="http://schemas.microsoft.com/office/drawing/2014/main" id="{D61892C3-0DF5-4E4A-9DCA-BF7B8646FC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5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3" name="Oval 107">
                <a:extLst>
                  <a:ext uri="{FF2B5EF4-FFF2-40B4-BE49-F238E27FC236}">
                    <a16:creationId xmlns:a16="http://schemas.microsoft.com/office/drawing/2014/main" id="{1120D268-C085-4153-A6ED-5599F4CE6C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7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0749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27" name="AutoShape 111">
                <a:extLst>
                  <a:ext uri="{FF2B5EF4-FFF2-40B4-BE49-F238E27FC236}">
                    <a16:creationId xmlns:a16="http://schemas.microsoft.com/office/drawing/2014/main" id="{66DEFEE5-BF36-463D-8142-42718779AB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8" name="AutoShape 112">
                <a:extLst>
                  <a:ext uri="{FF2B5EF4-FFF2-40B4-BE49-F238E27FC236}">
                    <a16:creationId xmlns:a16="http://schemas.microsoft.com/office/drawing/2014/main" id="{17E8FBA2-E25E-419C-B915-FF33F786D6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9" name="AutoShape 113">
                <a:extLst>
                  <a:ext uri="{FF2B5EF4-FFF2-40B4-BE49-F238E27FC236}">
                    <a16:creationId xmlns:a16="http://schemas.microsoft.com/office/drawing/2014/main" id="{2145013D-CAC2-4891-B28C-416E2E1605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7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68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2" name="Oval 116">
                <a:extLst>
                  <a:ext uri="{FF2B5EF4-FFF2-40B4-BE49-F238E27FC236}">
                    <a16:creationId xmlns:a16="http://schemas.microsoft.com/office/drawing/2014/main" id="{6FB76238-BFFB-4709-8067-39C75F9BA4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0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4" name="Oval 118">
                <a:extLst>
                  <a:ext uri="{FF2B5EF4-FFF2-40B4-BE49-F238E27FC236}">
                    <a16:creationId xmlns:a16="http://schemas.microsoft.com/office/drawing/2014/main" id="{521F7970-E7A4-4C22-9F14-163F32C817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2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50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6137" name="AutoShape 121">
              <a:extLst>
                <a:ext uri="{FF2B5EF4-FFF2-40B4-BE49-F238E27FC236}">
                  <a16:creationId xmlns:a16="http://schemas.microsoft.com/office/drawing/2014/main" id="{97A42507-29AB-4A7A-AFEB-44F8153641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38" name="Freeform 122">
              <a:extLst>
                <a:ext uri="{FF2B5EF4-FFF2-40B4-BE49-F238E27FC236}">
                  <a16:creationId xmlns:a16="http://schemas.microsoft.com/office/drawing/2014/main" id="{D0CD6AAF-5014-4CDA-9CA1-A43698C50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53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0754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41" name="AutoShape 125">
                <a:extLst>
                  <a:ext uri="{FF2B5EF4-FFF2-40B4-BE49-F238E27FC236}">
                    <a16:creationId xmlns:a16="http://schemas.microsoft.com/office/drawing/2014/main" id="{BB87875A-1DA6-4BDF-84E6-0BAE9F6F42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2" name="AutoShape 126">
                <a:extLst>
                  <a:ext uri="{FF2B5EF4-FFF2-40B4-BE49-F238E27FC236}">
                    <a16:creationId xmlns:a16="http://schemas.microsoft.com/office/drawing/2014/main" id="{74C56CF8-C729-47D5-9765-19F19F1D56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3" name="AutoShape 127">
                <a:extLst>
                  <a:ext uri="{FF2B5EF4-FFF2-40B4-BE49-F238E27FC236}">
                    <a16:creationId xmlns:a16="http://schemas.microsoft.com/office/drawing/2014/main" id="{046A6D49-4C4B-4E41-AA9A-51FB6A5190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58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59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6" name="Oval 130">
                <a:extLst>
                  <a:ext uri="{FF2B5EF4-FFF2-40B4-BE49-F238E27FC236}">
                    <a16:creationId xmlns:a16="http://schemas.microsoft.com/office/drawing/2014/main" id="{1AA2217F-7ED0-48FD-B50D-847DCBC28D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1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8" name="Oval 132">
                <a:extLst>
                  <a:ext uri="{FF2B5EF4-FFF2-40B4-BE49-F238E27FC236}">
                    <a16:creationId xmlns:a16="http://schemas.microsoft.com/office/drawing/2014/main" id="{272F88A6-DC79-44BC-BFAA-8A2FD90ED6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3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6153" name="AutoShape 137">
              <a:extLst>
                <a:ext uri="{FF2B5EF4-FFF2-40B4-BE49-F238E27FC236}">
                  <a16:creationId xmlns:a16="http://schemas.microsoft.com/office/drawing/2014/main" id="{EB9B465F-0C40-4892-BE7A-18023D28259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4" name="AutoShape 138">
              <a:extLst>
                <a:ext uri="{FF2B5EF4-FFF2-40B4-BE49-F238E27FC236}">
                  <a16:creationId xmlns:a16="http://schemas.microsoft.com/office/drawing/2014/main" id="{8C76B32C-8E1E-41DE-94F7-ECED6D55173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5" name="AutoShape 139">
              <a:extLst>
                <a:ext uri="{FF2B5EF4-FFF2-40B4-BE49-F238E27FC236}">
                  <a16:creationId xmlns:a16="http://schemas.microsoft.com/office/drawing/2014/main" id="{2FA3F33B-EE33-4C35-AD6C-F55F3C89665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3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744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58" name="Oval 142">
              <a:extLst>
                <a:ext uri="{FF2B5EF4-FFF2-40B4-BE49-F238E27FC236}">
                  <a16:creationId xmlns:a16="http://schemas.microsoft.com/office/drawing/2014/main" id="{07ADFA64-42FF-4949-A59E-DCA001749C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6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60" name="Oval 144">
              <a:extLst>
                <a:ext uri="{FF2B5EF4-FFF2-40B4-BE49-F238E27FC236}">
                  <a16:creationId xmlns:a16="http://schemas.microsoft.com/office/drawing/2014/main" id="{CEADCA5A-58A3-4CE3-BF8A-38C7CE3CB6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8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458475B6-9CD6-4A6C-BC5E-BE8255247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5000" y="592138"/>
            <a:ext cx="1273175" cy="140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230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6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86042" grpId="0" animBg="1"/>
      <p:bldP spid="8609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1875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6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1873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4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1871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2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1869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0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1753" name="Arc 15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31845" name="Group 29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D28BA87B-F16F-4183-AF08-6F0B333CE5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FFF09500-2510-4386-A61E-9F16896EC6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66E984C5-24A2-43BD-B396-FB0AECB88D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3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64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A8084E19-F554-459A-BED9-9545DF5BAB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6" name="Oval 3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2AC28783-0E58-4443-A3F1-81B062479D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8" name="Oval 3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846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4B5D0EA3-6B03-48F3-8183-D58CECAAD6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DD6D2CD2-FBA1-48C8-8C6D-090006D3F98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49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1850" name="Group 15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6F247E77-3D94-40E1-A274-E954517824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76DF4B0C-D598-4944-85F5-77D5BE7D25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51270324-6668-47FA-BD05-35780FDFC2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4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55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47CA6EAE-24B9-4827-9907-584A19C0E9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7" name="Oval 15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424F5C8C-9EE2-46CB-B744-BD73E85DEF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9" name="Oval 16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31821" name="Group 16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3D17EED1-D3DC-4EEE-BF99-EEF3B258CE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0B52E1CC-B067-42EE-A04A-FB2AF8DD1C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1EC9E360-8192-4ADB-9E26-8CCF9925FB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9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40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049AE910-F219-4290-8968-E3F83F1B27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42" name="Oval 17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C497EA1A-B118-49E7-AEC9-EFB7917D1B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44" name="Oval 17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822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D961BFCC-A280-4482-8AFE-75B456C08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BD496E9E-5750-4664-82AE-AD145DFD804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25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1826" name="Group 17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9774E518-D36F-4E1F-B3EF-340698BC25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930C1694-F3D4-4F4F-AA11-3C4E6B18E4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1206A2E8-8209-41CA-A4D0-87A4FF39A5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0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31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9F76D8EC-08B7-415B-A838-D994DB4F35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3" name="Oval 18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081B91B4-3AAB-4255-A85E-1851B54B2A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5" name="Oval 18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1756" name="Line 24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/>
          <p:cNvSpPr txBox="1">
            <a:spLocks noChangeArrowheads="1"/>
          </p:cNvSpPr>
          <p:nvPr/>
        </p:nvSpPr>
        <p:spPr bwMode="auto">
          <a:xfrm>
            <a:off x="1295400" y="998538"/>
            <a:ext cx="5181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1797" name="Group 188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9350185D-2868-400E-B9AC-2E03C7DB11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8F944F7D-89F6-4B9C-90E0-80574A472F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E2A329B8-5BF9-4DFF-B2DC-AD8FDCD5D2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5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16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1D7E6D29-5F9D-49FF-8913-AD2B68C5AC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8" name="Oval 195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9E9BAB99-939C-46CE-8352-C2D4657F99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20" name="Oval 197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798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3705D497-C5BD-49A5-BDB4-C7CA854290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2B4BA98D-316A-4A35-9DAA-A42C10CFE00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01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1802" name="Group 202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061ED28F-8A29-438F-A8EB-41EB23EF5B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7E8E7E9D-E405-4A73-BEF3-DFA820F7A4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44BABB82-B588-41BA-B33C-81C4950BBF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06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07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9C1FD275-30A6-4970-88E3-651F81231E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09" name="Oval 20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8DE29CF9-E281-43C3-87BA-09EA795513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1" name="Oval 21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1773" name="Group 21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8F49410B-A086-4028-9B0C-7860439E02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AF6585BA-169D-4CC1-9B32-8E40A6739D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25E964D4-ACB8-44B2-BB38-AFC440DB94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1" name="Oval 2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792" name="Oval 2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3C2A2930-C23B-4836-8658-2CF3DB1BFE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4" name="Oval 22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A861E180-662E-46D0-80BB-DDD06DBA96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6" name="Oval 22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774" name="AutoShape 223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11266E75-BD18-42F7-9036-A04D94F162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86491C2A-7884-4DB2-8F96-C3D7D81998D1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7" name="Text Box 22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1778" name="Group 22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0452462E-4AE1-481C-AADD-5781DAD1E8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5C9B8734-621E-4565-B03F-78CCB2434E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FE2F5AB1-B85E-498C-BA4C-DA1EBECEF7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2" name="Oval 2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783" name="Oval 2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5EC43F08-DEBD-4CFA-AA1C-756C00DA39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5" name="Oval 23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4A3BE9E6-A8F3-4CB8-BD9A-4F89638245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7" name="Oval 23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32804FA0-D852-4250-8380-3FA4BD7078C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BE1D5BC1-BB42-446F-80AB-130DDF8B993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9E265C44-C4D2-4AF6-876C-C1495233209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67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768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327D96AC-E4F2-4BFE-8943-F17AF59C1C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0" name="Oval 13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DF22CC3D-2EE2-4449-94A1-2C73B3D7F0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2" name="Oval 14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3176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028700"/>
            <a:ext cx="243681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2899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900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2897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8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2895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6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3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2774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/>
          <p:cNvSpPr>
            <a:spLocks noChangeArrowheads="1"/>
          </p:cNvSpPr>
          <p:nvPr/>
        </p:nvSpPr>
        <p:spPr bwMode="auto">
          <a:xfrm>
            <a:off x="1295400" y="914400"/>
            <a:ext cx="38576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2893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4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7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32869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082D6ABA-9168-4928-A1D1-0384C4887E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B681F625-6E35-4914-972F-ABA07BC8B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D1B74CE8-3EB0-4F31-AC02-C340F39043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7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88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01766650-6455-4A8B-BB20-491AB471E6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0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1260B6A1-0734-4EF0-A034-16A21A3560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2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70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AE5DA165-EF5F-494D-AD01-253AA6F278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0F233E37-06F7-4EB8-8D39-A3B7E9CD28D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73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2874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DB69BE0E-0839-410A-9DCA-B69CAF560A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04E7D337-9215-44D2-B525-AA02EEBA3B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3573515A-20C7-446B-AFBF-1C22A4EB4A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78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79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1AC68F77-3A05-4126-AD63-5A29CFC4FF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1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81C452A3-9215-4263-85CE-CA9CB571D3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3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2845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36A2B6AB-D2AD-4FC9-8A0D-40219FB367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21661BE4-FB5E-42CF-A781-1591CF0D86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AE596C45-A749-47CB-A9CD-3A50F1DB28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3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64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A927DDA6-9F00-4813-BB06-71DDE49891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6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54B98891-D7CA-4659-B3AD-2B3CFD072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8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46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architect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3FDED265-6C8F-4D16-B7B4-938A6BA727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A637A88C-D69A-4F98-9F73-416736D3FD9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49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2850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807A4BE1-D544-4B35-8AD2-555FDF4C0C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23AC8908-DCBC-48DA-AC6E-141B028BC7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C77EB07B-2D54-413C-A9EF-22C6648538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4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55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D9F055D7-EC86-4A2A-ABC9-C4F9EAEBCF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7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CCED37AD-8DDE-4B20-A5B3-D434476635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9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2780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/>
          <p:cNvSpPr txBox="1">
            <a:spLocks noChangeArrowheads="1"/>
          </p:cNvSpPr>
          <p:nvPr/>
        </p:nvSpPr>
        <p:spPr bwMode="auto">
          <a:xfrm>
            <a:off x="1524000" y="1036638"/>
            <a:ext cx="42719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2821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50A9ACF1-B391-49C8-8562-CB17A4B66D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45BECDF2-711C-4FD1-8FA2-4522C8A22E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D1108E3B-8C7D-4417-A535-1D32823E32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9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40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782FC1EE-3985-4434-A699-341DF4923E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2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A6B82572-44ED-4681-B3A7-3002CD4D10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4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22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DF91CD93-D077-4E0B-BBBA-6B028B0D8D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5E1C1530-BACE-4663-B63E-3130FF95133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25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2826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073573ED-EE37-4317-8908-50784F69D1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CE65E5F8-D34D-43C6-84E4-23853CAC90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B670502C-74EF-4270-A0C3-3433A102DD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0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31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7E760017-0598-42DB-8AD2-452A71A839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3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DCA6EEF9-1B95-4A1D-9262-4E6010DBCE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5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2797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C6880166-0CE7-4D99-9526-42B115500F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1DE600DA-C9E7-4E2C-94DA-55B55769C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360CC997-F50F-484D-BB97-01592D8A8E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5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16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366A8476-FAF9-4AA8-9E9C-8680EFCC30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8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703EC664-63A1-432B-83E1-81FE80114E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20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798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8B1E51AA-DB9C-416A-90F0-5EE41C41D8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0B5AD4E1-023B-4622-9076-CDD3C079A8A1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01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2802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249DD1F9-EF6D-4D6E-BBF7-1658B7470D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AFF0AE06-0341-4DE4-AE32-5DF72CB48F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CBF43DA3-AC4F-4AB7-8BFF-85CCBAEBC6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06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07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5A8C9C25-73AC-47EE-83B6-B77163DCB4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09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E6EBBDAE-CFDF-47EB-8C1B-4A5604227D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1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F70FF55C-1726-4557-912E-C0CD3BB7630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E0C7E98D-AABD-41CD-871D-18E155F06B0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5B17B9D2-E95F-4AA8-8F27-C481C93851A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1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792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B8E32DE1-074A-4906-9148-4B0D80A766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4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2CB0C351-E74E-44D9-9E9B-CE6B57316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6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67440B89-C676-4D77-AE1F-540D14C9F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67400" y="941388"/>
            <a:ext cx="2478088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-387350"/>
            <a:ext cx="5418137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4948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9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4946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7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4944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5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4821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4822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/>
          <p:cNvSpPr>
            <a:spLocks noChangeArrowheads="1"/>
          </p:cNvSpPr>
          <p:nvPr/>
        </p:nvSpPr>
        <p:spPr bwMode="auto">
          <a:xfrm>
            <a:off x="1114425" y="911225"/>
            <a:ext cx="54197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4942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3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4825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34918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569D66D9-F6BA-4C2B-8D5C-2AFB8BE9F6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BA07816C-F100-45B4-9911-FBFF10A824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1D9C0CCF-9E6C-4DD7-862A-2E98C380DB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36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37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596DB01C-852A-45D5-BB01-B27054F8DF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39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195FF254-8032-4FA4-A625-E58EE4DFB2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41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919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writer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639749FB-3943-450C-AD63-58362FB6BB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927E0AC2-426D-4C3A-A9CF-35AC4EE5E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922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4923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D04AE462-B419-4AFA-823B-647A9D6FF7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C652817F-4EE1-48B3-A768-B9436A7372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D5854E4C-B279-49E6-BC0A-F8D5250C95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27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28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B9E8F945-7CF6-4657-83CD-9CEF3B925D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30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B3240C89-2AE3-48C1-B521-2DEC5A4755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32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4894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47B43D7B-DDEE-4B75-B51D-310B56107D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014BD902-AC4B-46A3-95E3-D2FE407B42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5586BE3B-91D9-4F71-BB87-D1C5685D34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12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13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5C783FEF-F860-4A46-85AD-984D707D8B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15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95E659F5-6243-4A83-B6FF-19C9712E37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17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895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168D3EF8-C00E-4633-B97F-F7A9EDE003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DD64EFA2-7697-40CA-BD3A-031B8850D04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98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4899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914412F3-546F-4F19-851B-FCAC04B9B1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497AEF64-681B-4499-AC23-1483CE572D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140ED8E3-329C-4ACA-9437-AE9B12E3D2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03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04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E1443707-DA13-486D-8E58-5CEE152B0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06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982ED4DF-65B6-4230-A0C2-5BC424F260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08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4828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/>
          <p:cNvSpPr txBox="1">
            <a:spLocks noChangeArrowheads="1"/>
          </p:cNvSpPr>
          <p:nvPr/>
        </p:nvSpPr>
        <p:spPr bwMode="auto">
          <a:xfrm>
            <a:off x="1438275" y="1371600"/>
            <a:ext cx="50958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4870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6894828B-0349-4E59-BF4D-D9366BC4DD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6932060D-9055-4E2B-97FF-B3D8C3DEE4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1942D4F5-C784-4250-8062-F9BAAF2D37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88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89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08185407-A75F-460C-A152-8EFB5CB81C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91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C2C4431C-79DD-4CBA-A4B0-A58DF274F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93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871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farmer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DF45A7A6-4189-4D9E-BC35-F14180622C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54B82D29-EFED-4A76-A21A-FB3166B4883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74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4875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ABE4B745-48B4-4348-AB1D-1265D934EB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233FFE6B-4C40-4E32-8F26-0F47BA0558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4F1E94D4-1012-4770-BFF9-08E7FBE251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79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80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39B52420-FCC5-4584-BD7D-C1B423B08F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82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B452B7B2-6485-45CA-99F1-2A117D0CEA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84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4846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C0DAF0F9-801A-4DDD-8D37-DD1FAC54F5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AF61114A-D2F8-4282-A693-95EA793E1C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2F49C7B4-4C32-46FB-9DBC-77B79B7C96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64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65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91528609-5D94-4E8E-B264-5ED632F8C3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67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F5E5FA2B-3043-427A-AEEC-BAD75369D0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69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847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teacher</a:t>
              </a:r>
              <a:endParaRPr lang="en-US" altLang="en-US" sz="28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76CEBB18-2E9C-424A-B87E-5FC7119B67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67847CD1-7F1B-4700-B342-355DBD7BF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50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4851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F10D5CC8-CF75-4C7B-9624-06AB275030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EF5A96D5-CE31-45D7-8007-81A9B0C34C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F11ED7B6-EA64-4425-9508-CDE82E20BE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55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56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8103EFAD-AECC-4419-848F-1FF530640C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58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7E9F635B-07A0-4A0B-8F57-28212EAAFD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60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C3E61B3B-6C58-402E-87B2-5F4231DE329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B02C1FE2-E37A-4ED2-A8FB-F121A410E07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BB24696B-58C7-4A92-9A20-9FAFF1A53FD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40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841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AF12FF35-0378-4B2B-84A4-A94F8B29C7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43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371BC8A1-AFCE-4F60-87FC-F3EF8F1623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45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D70D204A-D140-46DE-B34C-8B7303429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732588" y="1039813"/>
            <a:ext cx="2178050" cy="153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6464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1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82970" grpId="0" animBg="1"/>
      <p:bldP spid="830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5971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5972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5969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5970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5967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5968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5965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5966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5849" name="Arc 15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35941" name="Group 29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A06DABFD-B23A-45E9-AB6E-F80949A0A1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472565ED-506D-45B3-8732-AC07E803F7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64E2E3C7-C15D-435F-8FA1-1DAC5B7156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59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960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CAD80A56-28C8-4657-98BB-B99348C6D3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62" name="Oval 3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9AF28951-135A-4C77-B02C-97BFCDCECF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64" name="Oval 3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5942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EDEAC440-D669-4F94-BD87-4576A95E0A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A200D956-B484-4333-AA0D-5FAE14C3872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5945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5946" name="Group 15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5F58C28A-E406-4B51-A397-20DA214013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6617FB18-540D-451A-BF21-650213F7A0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3002BAC1-19B7-46F9-AF4A-FE0E449D93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50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951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AE62662D-2DD1-4F7D-9305-5E901EC582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53" name="Oval 15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711850C5-0BCF-4C4A-81A2-48A276DD8C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55" name="Oval 16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35917" name="Group 16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A22DEEC1-3AF2-4286-9C36-C5C1B04150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3F802BFD-32EF-429E-81CE-CF1FF5A48E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8639BFE5-291B-4ADB-A784-BC61D59E2C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35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936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5343AC21-B1C4-449F-86C9-5913652E6E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38" name="Oval 17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985D9D81-C784-432C-8C19-4F8289FBEB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40" name="Oval 17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5918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7CAA5D9E-936C-479A-97EA-4CD79D8A46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6CD04634-8710-44C3-A091-7F27A8FBABB1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5921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5922" name="Group 17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3FEBBA9C-E4BD-47AE-8399-EB39AC8683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9CC7F63B-5A32-4D95-83EA-BE0B109691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54C29C89-2312-485A-B11F-9FC405250C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26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927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6BC6C21B-605C-4666-861C-557F5B047E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29" name="Oval 18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02699551-953F-460F-80AC-87E9BC4A0A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31" name="Oval 18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5852" name="Line 24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/>
          <p:cNvSpPr txBox="1">
            <a:spLocks noChangeArrowheads="1"/>
          </p:cNvSpPr>
          <p:nvPr/>
        </p:nvSpPr>
        <p:spPr bwMode="auto">
          <a:xfrm>
            <a:off x="1328738" y="1141413"/>
            <a:ext cx="5181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5893" name="Group 188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B8C4BCF9-5A0B-4BDF-8A58-E1F66862F3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941984BB-497F-4D7B-826D-A53045BDB0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AA441449-B78A-47D7-897B-AA3E6CEBED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11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912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564CEA3A-7D63-4F87-92E7-FC60B30E76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14" name="Oval 195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195793D3-40BB-41FC-B764-AD22A376F0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16" name="Oval 197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5894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AE0BD218-D48B-4AE8-B02A-E701B1ED0E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C805AC7A-C503-4CEB-B668-2943F40D248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5897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5898" name="Group 202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A15C3DBC-9A4C-45BD-873A-1C2A374066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1AC0717A-C582-43C2-9B56-39E783FF25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0E16DD3F-676F-4213-A59C-F638C9B77F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02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903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256920E9-3068-4593-9278-B9986E7BF8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05" name="Oval 20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9660FC4C-81A3-447C-BEC3-DAE9253611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907" name="Oval 21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5869" name="Group 21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C97F412B-F559-4328-9FB9-5E57900632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1D273B9C-24C1-4656-BF19-2C9B53A824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DACC8CB7-4624-444A-A2F4-EB07A5D463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887" name="Oval 2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888" name="Oval 2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DE87D767-6630-477D-8AC5-3E8AC9ECD3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890" name="Oval 22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F86F36B4-EBEC-4BF0-BF09-34A880E3A6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892" name="Oval 22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5870" name="AutoShape 223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E40D8405-06F1-469F-B1A8-2E8D1CEBBA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A061BE7C-8893-4BAF-8294-5387394518B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5873" name="Text Box 22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5874" name="Group 22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D3689ACC-FC27-4E92-A6F7-2E45BB672A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C4CE9778-D48C-40CD-AA35-57A70022B7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57EBD891-9597-4187-8D00-88DF49DA6A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878" name="Oval 2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5879" name="Oval 2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D1AF567C-AF20-447A-9377-4D1DCB3D62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881" name="Oval 23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F25E5488-69C4-4CAB-8801-D38AAD400C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5883" name="Oval 23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212682A4-F4FB-4356-B80B-A73A24B4A48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AB008ED2-1A08-4648-B19C-83194EF0D68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27CE4166-DDC5-461E-9338-E4F17B4441C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5863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5864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D123698F-1A82-46D7-AF0A-974E28052D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5866" name="Oval 13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1C93E191-9527-4A42-B758-8BC8D7575B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5868" name="Oval 14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358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919163"/>
            <a:ext cx="207645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3448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19240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A3CDE-33BB-4C7C-8B6A-52447501D710}"/>
              </a:ext>
            </a:extLst>
          </p:cNvPr>
          <p:cNvSpPr/>
          <p:nvPr/>
        </p:nvSpPr>
        <p:spPr>
          <a:xfrm>
            <a:off x="1901269" y="188640"/>
            <a:ext cx="119898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pilot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964B8-D38F-4CA1-B9E9-8A0562BD5029}"/>
              </a:ext>
            </a:extLst>
          </p:cNvPr>
          <p:cNvSpPr/>
          <p:nvPr/>
        </p:nvSpPr>
        <p:spPr>
          <a:xfrm>
            <a:off x="1282124" y="6041529"/>
            <a:ext cx="16264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doctor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6995B9-DA72-4315-8A4B-F12304A1A9C2}"/>
              </a:ext>
            </a:extLst>
          </p:cNvPr>
          <p:cNvSpPr/>
          <p:nvPr/>
        </p:nvSpPr>
        <p:spPr>
          <a:xfrm>
            <a:off x="1410950" y="188640"/>
            <a:ext cx="217963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architect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25AFD9-0235-4F87-B0C7-8AD8C966491B}"/>
              </a:ext>
            </a:extLst>
          </p:cNvPr>
          <p:cNvSpPr/>
          <p:nvPr/>
        </p:nvSpPr>
        <p:spPr>
          <a:xfrm>
            <a:off x="1005613" y="332656"/>
            <a:ext cx="15359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writer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42963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38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9112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9385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60690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5980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3924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989388"/>
            <a:ext cx="5476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2386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497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1497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862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3175</TotalTime>
  <Words>399</Words>
  <Application>Microsoft Office PowerPoint</Application>
  <PresentationFormat>On-screen Show (4:3)</PresentationFormat>
  <Paragraphs>133</Paragraphs>
  <Slides>32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Broadway</vt:lpstr>
      <vt:lpstr>Jokerman</vt:lpstr>
      <vt:lpstr>Tahoma</vt:lpstr>
      <vt:lpstr>Arial Black</vt:lpstr>
      <vt:lpstr>Calibri</vt:lpstr>
      <vt:lpstr>Cordia New</vt:lpstr>
      <vt:lpstr>Arial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E5-U15-L1-JESS</dc:title>
  <dc:creator>JESSICA</dc:creator>
  <cp:lastModifiedBy>Convertio</cp:lastModifiedBy>
  <cp:revision>271</cp:revision>
  <dcterms:created xsi:type="dcterms:W3CDTF">2012-02-21T22:04:44Z</dcterms:created>
  <dcterms:modified xsi:type="dcterms:W3CDTF">2022-03-19T03:49:07Z</dcterms:modified>
</cp:coreProperties>
</file>