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6"/>
  </p:notesMasterIdLst>
  <p:sldIdLst>
    <p:sldId id="257" r:id="rId2"/>
    <p:sldId id="259" r:id="rId3"/>
    <p:sldId id="281" r:id="rId4"/>
    <p:sldId id="282" r:id="rId5"/>
    <p:sldId id="274" r:id="rId6"/>
    <p:sldId id="258" r:id="rId7"/>
    <p:sldId id="271" r:id="rId8"/>
    <p:sldId id="264" r:id="rId9"/>
    <p:sldId id="265" r:id="rId10"/>
    <p:sldId id="270" r:id="rId11"/>
    <p:sldId id="268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8DD9DB"/>
    <a:srgbClr val="53C6C9"/>
    <a:srgbClr val="BBE0E3"/>
    <a:srgbClr val="3C12EE"/>
    <a:srgbClr val="E41CB9"/>
    <a:srgbClr val="FFFF00"/>
    <a:srgbClr val="83FCF9"/>
    <a:srgbClr val="FC3F0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09" autoAdjust="0"/>
    <p:restoredTop sz="93190" autoAdjust="0"/>
  </p:normalViewPr>
  <p:slideViewPr>
    <p:cSldViewPr>
      <p:cViewPr>
        <p:scale>
          <a:sx n="75" d="100"/>
          <a:sy n="75" d="100"/>
        </p:scale>
        <p:origin x="-312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BDD457D-244C-441D-AEEA-3B824DC76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D4C396-2B8E-4AC8-B9AF-915442E8A9F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2C06F9-BAAB-4BAB-92B5-5992D0F611A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9B280-F2FF-4F5E-8DCA-4AB21E86D85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Luật bảo vệ môi trường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: Nguyễn Thị Minh Khai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C8046-82F5-4FF8-94FD-EFCF2967D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Luật bảo vệ môi trường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: Nguyễn Thị Minh Khai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B52F2-9678-4AF5-9076-5967B1F12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Luật bảo vệ môi trường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: Nguyễn Thị Minh Khai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03ECC-D738-44E0-B314-410DC7E19A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Luật bảo vệ môi trường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: Nguyễn Thị Minh Khai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2D674-1D7A-4289-94E3-A71F9B0EC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Luật bảo vệ môi trường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: Nguyễn Thị Minh Khai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E9881-D866-43F8-8ABC-CD675DA95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Luật bảo vệ môi trường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: Nguyễn Thị Minh Khai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DEBAE-7F07-47B4-A3CD-AB996D760D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Luật bảo vệ môi trường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: Nguyễn Thị Minh Khai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06035-F664-4118-A266-AFA3C1AEA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Luật bảo vệ môi trường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: Nguyễn Thị Minh Khai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6E0BD-3BBD-4F50-B324-8667A0E6E0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Luật bảo vệ môi trường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: Nguyễn Thị Minh Khai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78AB5-F530-4EE1-ABFB-C0959EB72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Luật bảo vệ môi trường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: Nguyễn Thị Minh Khai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7CAB6-56D4-4E4C-AEF0-EBE6E8165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Luật bảo vệ môi trường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Trường : Nguyễn Thị Minh Khai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4473A-385C-49E4-B236-7F083E793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en-US"/>
              <a:t>Luật bảo vệ môi trường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/>
              <a:t>Trường : Nguyễn Thị Minh Khai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E49BEE3-A97F-4A70-B813-CDD539D3C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Luật bảo vệ môi trường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E3E51F-0351-4B02-B4E6-8EAC47B51FCE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5126" name="Picture 6" descr="imagesCAE2QI3K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76200"/>
            <a:ext cx="3886200" cy="27559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524000" y="2895600"/>
            <a:ext cx="1752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Hình 1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5943600" y="2857500"/>
            <a:ext cx="1752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Hình 2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1600200" y="5943600"/>
            <a:ext cx="1752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Hình 3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6019800" y="5943600"/>
            <a:ext cx="1752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Hình 4</a:t>
            </a:r>
          </a:p>
        </p:txBody>
      </p:sp>
      <p:sp>
        <p:nvSpPr>
          <p:cNvPr id="2057" name="Line 12"/>
          <p:cNvSpPr>
            <a:spLocks noChangeShapeType="1"/>
          </p:cNvSpPr>
          <p:nvPr/>
        </p:nvSpPr>
        <p:spPr bwMode="auto">
          <a:xfrm>
            <a:off x="457200" y="62484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135" name="Picture 15" descr="imagesCA0NSWUT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3214688"/>
            <a:ext cx="4114800" cy="27289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5136" name="Picture 16" descr="imagesCAM7MD24"/>
          <p:cNvPicPr preferRelativeResize="0"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3154363"/>
            <a:ext cx="3962400" cy="27892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5137" name="Picture 17" descr="imagesCAU446X0"/>
          <p:cNvPicPr preferRelativeResize="0"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" y="100013"/>
            <a:ext cx="4038600" cy="27193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5128" grpId="0"/>
      <p:bldP spid="5129" grpId="0"/>
      <p:bldP spid="51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Luật bảo vệ môi trường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E91A28-AF66-4C83-9A61-B3E43EFD03E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066800" y="914400"/>
            <a:ext cx="7086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Nội dung của bài chính tả là cho chúng ta biết thế nào là hoạt động bảo vệ môi trường của “Điều 3,khoản 3”</a:t>
            </a:r>
          </a:p>
        </p:txBody>
      </p:sp>
      <p:pic>
        <p:nvPicPr>
          <p:cNvPr id="64517" name="Picture 5" descr="imagesCAXOHPX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895600"/>
            <a:ext cx="4191000" cy="31384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64518" name="Picture 6" descr="imagesCAKQRZW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895600"/>
            <a:ext cx="4191000" cy="31384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Luật bảo vệ môi trường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1804C5-D390-487B-8351-202A36DD086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2294" name="Picture 4" descr="HQWall (13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Line 5"/>
          <p:cNvSpPr>
            <a:spLocks noChangeShapeType="1"/>
          </p:cNvSpPr>
          <p:nvPr/>
        </p:nvSpPr>
        <p:spPr bwMode="auto">
          <a:xfrm>
            <a:off x="381000" y="62484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 advTm="3000"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Luật bảo vệ môi trường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74CD33-5704-4F1C-ACD8-8439CAA4D30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3317" name="Picture 5" descr="HQWall (1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33400"/>
            <a:ext cx="8839200" cy="55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Line 9"/>
          <p:cNvSpPr>
            <a:spLocks noChangeShapeType="1"/>
          </p:cNvSpPr>
          <p:nvPr/>
        </p:nvSpPr>
        <p:spPr bwMode="auto">
          <a:xfrm>
            <a:off x="381000" y="62484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 advTm="3000"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Luật bảo vệ môi trường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C00D5E-514C-4FBD-B8BF-CF7411783E3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4341" name="Picture 4" descr="Copy of 0027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457200"/>
            <a:ext cx="9144000" cy="5715000"/>
          </a:xfrm>
          <a:noFill/>
        </p:spPr>
      </p:pic>
      <p:sp>
        <p:nvSpPr>
          <p:cNvPr id="14342" name="Line 5"/>
          <p:cNvSpPr>
            <a:spLocks noChangeShapeType="1"/>
          </p:cNvSpPr>
          <p:nvPr/>
        </p:nvSpPr>
        <p:spPr bwMode="auto">
          <a:xfrm>
            <a:off x="381000" y="62484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 advTm="3000"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Luật bảo vệ môi trường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418805-9011-4497-8ECD-DF90936DDE9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6" name="Line 7"/>
          <p:cNvSpPr>
            <a:spLocks noChangeShapeType="1"/>
          </p:cNvSpPr>
          <p:nvPr/>
        </p:nvSpPr>
        <p:spPr bwMode="auto">
          <a:xfrm>
            <a:off x="381000" y="62484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5367" name="Picture 8" descr="HQWall (1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447675"/>
            <a:ext cx="89154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3000"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Luật bảo vệ môi trường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1CEF9F-451A-445E-90C8-D96808A69B9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581400" y="895350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FF"/>
                </a:solidFill>
              </a:rPr>
              <a:t>Luật bảo vệ môi trường</a:t>
            </a: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3429000" y="6096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Môn: chính tả(nghe – viết)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38200" y="16002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</a:t>
            </a:r>
            <a:r>
              <a:rPr lang="en-US" sz="2400" b="1"/>
              <a:t>Điều 3,khoản 3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09600" y="2209800"/>
            <a:ext cx="8305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/>
              <a:t>   “Hoạt động bảo vệ môi trường”là hoạt động giữ cho môi trường trong lành, sạch đẹp; phòng ngừa, hạn chế tác động xấu đối với môi trường,  ứng phó sự cố môi trường; khắc phục ô nhiễm, suy thoái, phục hồi và cải thiện môi trường; khai thác, sử dụng hợp lí và tiết kiệm tài nguyên thiên nhiên; bảo vệ đa dạng sinh học.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219200" y="4175125"/>
            <a:ext cx="624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66FF66"/>
                </a:solidFill>
              </a:rPr>
              <a:t>Em hãy cho biết nội dung của bài chính tả?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43000" y="4648200"/>
            <a:ext cx="708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E41CB9"/>
                </a:solidFill>
              </a:rPr>
              <a:t>-&gt; </a:t>
            </a:r>
            <a:r>
              <a:rPr lang="en-US"/>
              <a:t>Nội dung của bài chính tả là cho chúng ta biết thế nào là hoạt động bảo vệ môi trường của “Điều 3, khoản 3”</a:t>
            </a:r>
          </a:p>
        </p:txBody>
      </p:sp>
      <p:sp>
        <p:nvSpPr>
          <p:cNvPr id="3082" name="Line 14"/>
          <p:cNvSpPr>
            <a:spLocks noChangeShapeType="1"/>
          </p:cNvSpPr>
          <p:nvPr/>
        </p:nvSpPr>
        <p:spPr bwMode="auto">
          <a:xfrm>
            <a:off x="381000" y="62484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3" name="Text Box 18"/>
          <p:cNvSpPr txBox="1">
            <a:spLocks noChangeArrowheads="1"/>
          </p:cNvSpPr>
          <p:nvPr/>
        </p:nvSpPr>
        <p:spPr bwMode="auto">
          <a:xfrm>
            <a:off x="3048000" y="914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Bài: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9" grpId="0"/>
      <p:bldP spid="11270" grpId="0"/>
      <p:bldP spid="112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Luật bảo vệ môi trường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BE6C9-C5E4-4CEB-8F32-6204F14386D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6018" name="Oval 2"/>
          <p:cNvSpPr>
            <a:spLocks noChangeArrowheads="1"/>
          </p:cNvSpPr>
          <p:nvPr/>
        </p:nvSpPr>
        <p:spPr bwMode="auto">
          <a:xfrm>
            <a:off x="2000250" y="4051300"/>
            <a:ext cx="1524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3429000" y="914400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Bài:</a:t>
            </a:r>
            <a:r>
              <a:rPr lang="en-US">
                <a:solidFill>
                  <a:srgbClr val="3333FF"/>
                </a:solidFill>
              </a:rPr>
              <a:t> </a:t>
            </a:r>
            <a:r>
              <a:rPr lang="en-US" b="1">
                <a:solidFill>
                  <a:srgbClr val="3333FF"/>
                </a:solidFill>
              </a:rPr>
              <a:t>Luật bảo vệ môi trường</a:t>
            </a:r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3429000" y="6096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Môn: chính tả(nghe – viết)</a:t>
            </a:r>
          </a:p>
        </p:txBody>
      </p:sp>
      <p:sp>
        <p:nvSpPr>
          <p:cNvPr id="4103" name="Text Box 5"/>
          <p:cNvSpPr txBox="1">
            <a:spLocks noChangeArrowheads="1"/>
          </p:cNvSpPr>
          <p:nvPr/>
        </p:nvSpPr>
        <p:spPr bwMode="auto">
          <a:xfrm>
            <a:off x="914400" y="12954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</a:t>
            </a:r>
            <a:r>
              <a:rPr lang="en-US" sz="2400" b="1"/>
              <a:t>Điều 3,khoản 3</a:t>
            </a:r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609600" y="1676400"/>
            <a:ext cx="7924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/>
              <a:t>   “Hoạt động bảo vệ môi trường”là hoạt động giữ cho môi trường trong lành, sạch đẹp; phòng ngừa, hạn chế tác động xấu đối với môi trường,  ứng phó sự cố môi trường; khắc phục ô nhiễm, suy thoái, phục hồi và cải thiện môi trường; khai thác, sử dụng hợp lí và tiết kiệm tài nguyên thiên nhiên; bảo vệ đa dạng sinh học.</a:t>
            </a:r>
          </a:p>
        </p:txBody>
      </p:sp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1219200" y="3429000"/>
            <a:ext cx="624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66FF66"/>
                </a:solidFill>
              </a:rPr>
              <a:t>Luyện viết từ khó,dễ sai.</a:t>
            </a:r>
          </a:p>
        </p:txBody>
      </p:sp>
      <p:sp>
        <p:nvSpPr>
          <p:cNvPr id="4106" name="Line 8"/>
          <p:cNvSpPr>
            <a:spLocks noChangeShapeType="1"/>
          </p:cNvSpPr>
          <p:nvPr/>
        </p:nvSpPr>
        <p:spPr bwMode="auto">
          <a:xfrm>
            <a:off x="381000" y="62484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25" name="Text Box 9"/>
          <p:cNvSpPr txBox="1">
            <a:spLocks noChangeArrowheads="1"/>
          </p:cNvSpPr>
          <p:nvPr/>
        </p:nvSpPr>
        <p:spPr bwMode="auto">
          <a:xfrm>
            <a:off x="1517650" y="3989388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</a:rPr>
              <a:t>Kh</a:t>
            </a:r>
            <a:r>
              <a:rPr lang="en-US">
                <a:solidFill>
                  <a:srgbClr val="E41CB9"/>
                </a:solidFill>
              </a:rPr>
              <a:t>oản </a:t>
            </a:r>
            <a:r>
              <a:rPr lang="en-US"/>
              <a:t>:</a:t>
            </a:r>
          </a:p>
        </p:txBody>
      </p:sp>
      <p:sp>
        <p:nvSpPr>
          <p:cNvPr id="86026" name="Text Box 10"/>
          <p:cNvSpPr txBox="1">
            <a:spLocks noChangeArrowheads="1"/>
          </p:cNvSpPr>
          <p:nvPr/>
        </p:nvSpPr>
        <p:spPr bwMode="auto">
          <a:xfrm>
            <a:off x="2997200" y="39878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E41CB9"/>
                </a:solidFill>
              </a:rPr>
              <a:t>oan </a:t>
            </a:r>
            <a:r>
              <a:rPr lang="en-US"/>
              <a:t>#</a:t>
            </a:r>
            <a:r>
              <a:rPr lang="en-US">
                <a:solidFill>
                  <a:srgbClr val="E41CB9"/>
                </a:solidFill>
              </a:rPr>
              <a:t> oang</a:t>
            </a:r>
          </a:p>
        </p:txBody>
      </p:sp>
      <p:sp>
        <p:nvSpPr>
          <p:cNvPr id="86027" name="Text Box 11"/>
          <p:cNvSpPr txBox="1">
            <a:spLocks noChangeArrowheads="1"/>
          </p:cNvSpPr>
          <p:nvPr/>
        </p:nvSpPr>
        <p:spPr bwMode="auto">
          <a:xfrm>
            <a:off x="1511300" y="4495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E41CB9"/>
                </a:solidFill>
              </a:rPr>
              <a:t>S</a:t>
            </a:r>
            <a:r>
              <a:rPr lang="en-US">
                <a:solidFill>
                  <a:srgbClr val="3C12EE"/>
                </a:solidFill>
              </a:rPr>
              <a:t>uy th</a:t>
            </a:r>
            <a:r>
              <a:rPr lang="en-US">
                <a:solidFill>
                  <a:srgbClr val="E41CB9"/>
                </a:solidFill>
              </a:rPr>
              <a:t>oái</a:t>
            </a:r>
            <a:r>
              <a:rPr lang="en-US"/>
              <a:t>:</a:t>
            </a:r>
          </a:p>
        </p:txBody>
      </p:sp>
      <p:sp>
        <p:nvSpPr>
          <p:cNvPr id="86028" name="Text Box 12"/>
          <p:cNvSpPr txBox="1">
            <a:spLocks noChangeArrowheads="1"/>
          </p:cNvSpPr>
          <p:nvPr/>
        </p:nvSpPr>
        <p:spPr bwMode="auto">
          <a:xfrm>
            <a:off x="2971800" y="4495800"/>
            <a:ext cx="22098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E41CB9"/>
                </a:solidFill>
              </a:rPr>
              <a:t>s</a:t>
            </a:r>
            <a:r>
              <a:rPr lang="en-US"/>
              <a:t> # </a:t>
            </a:r>
            <a:r>
              <a:rPr lang="en-US">
                <a:solidFill>
                  <a:srgbClr val="E41CB9"/>
                </a:solidFill>
              </a:rPr>
              <a:t>x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E41CB9"/>
                </a:solidFill>
              </a:rPr>
              <a:t>oai </a:t>
            </a:r>
            <a:r>
              <a:rPr lang="en-US"/>
              <a:t>#</a:t>
            </a:r>
            <a:r>
              <a:rPr lang="en-US">
                <a:solidFill>
                  <a:srgbClr val="E41CB9"/>
                </a:solidFill>
              </a:rPr>
              <a:t> oi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E41CB9"/>
                </a:solidFill>
              </a:rPr>
              <a:t> </a:t>
            </a:r>
          </a:p>
        </p:txBody>
      </p:sp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1447800" y="53340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</a:rPr>
              <a:t>Th</a:t>
            </a:r>
            <a:r>
              <a:rPr lang="en-US">
                <a:solidFill>
                  <a:srgbClr val="E41CB9"/>
                </a:solidFill>
              </a:rPr>
              <a:t>iên</a:t>
            </a:r>
            <a:r>
              <a:rPr lang="en-US"/>
              <a:t> </a:t>
            </a:r>
            <a:r>
              <a:rPr lang="en-US">
                <a:solidFill>
                  <a:srgbClr val="3333FF"/>
                </a:solidFill>
              </a:rPr>
              <a:t>nh</a:t>
            </a:r>
            <a:r>
              <a:rPr lang="en-US">
                <a:solidFill>
                  <a:srgbClr val="E41CB9"/>
                </a:solidFill>
              </a:rPr>
              <a:t>iên</a:t>
            </a:r>
            <a:r>
              <a:rPr lang="en-US"/>
              <a:t>:</a:t>
            </a:r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2971800" y="53467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E41CB9"/>
                </a:solidFill>
              </a:rPr>
              <a:t>iên</a:t>
            </a:r>
            <a:r>
              <a:rPr lang="en-US"/>
              <a:t> # </a:t>
            </a:r>
            <a:r>
              <a:rPr lang="en-US">
                <a:solidFill>
                  <a:srgbClr val="E41CB9"/>
                </a:solidFill>
              </a:rPr>
              <a:t>iêng</a:t>
            </a:r>
          </a:p>
        </p:txBody>
      </p:sp>
      <p:sp>
        <p:nvSpPr>
          <p:cNvPr id="4113" name="Text Box 15"/>
          <p:cNvSpPr txBox="1">
            <a:spLocks noChangeArrowheads="1"/>
          </p:cNvSpPr>
          <p:nvPr/>
        </p:nvSpPr>
        <p:spPr bwMode="auto">
          <a:xfrm>
            <a:off x="3429000" y="914400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Bài:</a:t>
            </a:r>
            <a:r>
              <a:rPr lang="en-US">
                <a:solidFill>
                  <a:srgbClr val="3333FF"/>
                </a:solidFill>
              </a:rPr>
              <a:t> </a:t>
            </a:r>
            <a:r>
              <a:rPr lang="en-US" b="1">
                <a:solidFill>
                  <a:srgbClr val="3333FF"/>
                </a:solidFill>
              </a:rPr>
              <a:t>Luật bảo vệ môi trường</a:t>
            </a:r>
          </a:p>
        </p:txBody>
      </p:sp>
      <p:sp>
        <p:nvSpPr>
          <p:cNvPr id="4114" name="Text Box 16"/>
          <p:cNvSpPr txBox="1">
            <a:spLocks noChangeArrowheads="1"/>
          </p:cNvSpPr>
          <p:nvPr/>
        </p:nvSpPr>
        <p:spPr bwMode="auto">
          <a:xfrm>
            <a:off x="3429000" y="6096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Môn: chính tả(nghe – viết)</a:t>
            </a:r>
          </a:p>
        </p:txBody>
      </p:sp>
      <p:sp>
        <p:nvSpPr>
          <p:cNvPr id="86034" name="Line 18"/>
          <p:cNvSpPr>
            <a:spLocks noChangeShapeType="1"/>
          </p:cNvSpPr>
          <p:nvPr/>
        </p:nvSpPr>
        <p:spPr bwMode="auto">
          <a:xfrm>
            <a:off x="1905000" y="4289425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>
            <a:off x="1600200" y="48006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36" name="Line 20"/>
          <p:cNvSpPr>
            <a:spLocks noChangeShapeType="1"/>
          </p:cNvSpPr>
          <p:nvPr/>
        </p:nvSpPr>
        <p:spPr bwMode="auto">
          <a:xfrm>
            <a:off x="1812925" y="56388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37" name="Line 21"/>
          <p:cNvSpPr>
            <a:spLocks noChangeShapeType="1"/>
          </p:cNvSpPr>
          <p:nvPr/>
        </p:nvSpPr>
        <p:spPr bwMode="auto">
          <a:xfrm>
            <a:off x="2438400" y="56388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038" name="Line 22"/>
          <p:cNvSpPr>
            <a:spLocks noChangeShapeType="1"/>
          </p:cNvSpPr>
          <p:nvPr/>
        </p:nvSpPr>
        <p:spPr bwMode="auto">
          <a:xfrm>
            <a:off x="2209800" y="4800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6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6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6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6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6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6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6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6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6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6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6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6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6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6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animBg="1"/>
      <p:bldP spid="86023" grpId="0"/>
      <p:bldP spid="86025" grpId="0"/>
      <p:bldP spid="86026" grpId="0"/>
      <p:bldP spid="86028" grpId="0"/>
      <p:bldP spid="86034" grpId="0" animBg="1"/>
      <p:bldP spid="86035" grpId="0" animBg="1"/>
      <p:bldP spid="86036" grpId="0" animBg="1"/>
      <p:bldP spid="86037" grpId="0" animBg="1"/>
      <p:bldP spid="860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Luật bảo vệ môi trường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4B93A5-0E25-4F3F-AF06-8196EF24EC4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4038600" y="9144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FF"/>
                </a:solidFill>
              </a:rPr>
              <a:t>Luật bảo vệ môi trường</a:t>
            </a:r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3429000" y="6096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Môn: chính tả(nghe – viết)</a:t>
            </a:r>
          </a:p>
        </p:txBody>
      </p:sp>
      <p:sp>
        <p:nvSpPr>
          <p:cNvPr id="5126" name="Line 4"/>
          <p:cNvSpPr>
            <a:spLocks noChangeShapeType="1"/>
          </p:cNvSpPr>
          <p:nvPr/>
        </p:nvSpPr>
        <p:spPr bwMode="auto">
          <a:xfrm>
            <a:off x="381000" y="62484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3505200" y="9159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Bài :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6172200" y="1524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u="sng"/>
              <a:t>Bài tập</a:t>
            </a:r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1295400" y="1524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u="sng"/>
              <a:t>Luyện viết</a:t>
            </a:r>
          </a:p>
        </p:txBody>
      </p:sp>
      <p:sp>
        <p:nvSpPr>
          <p:cNvPr id="5130" name="Line 8"/>
          <p:cNvSpPr>
            <a:spLocks noChangeShapeType="1"/>
          </p:cNvSpPr>
          <p:nvPr/>
        </p:nvSpPr>
        <p:spPr bwMode="auto">
          <a:xfrm>
            <a:off x="4495800" y="1600200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1219200" y="25908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Khoản</a:t>
            </a:r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1143000" y="3276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Suy thoái</a:t>
            </a:r>
          </a:p>
        </p:txBody>
      </p:sp>
      <p:sp>
        <p:nvSpPr>
          <p:cNvPr id="90123" name="Text Box 11"/>
          <p:cNvSpPr txBox="1">
            <a:spLocks noChangeArrowheads="1"/>
          </p:cNvSpPr>
          <p:nvPr/>
        </p:nvSpPr>
        <p:spPr bwMode="auto">
          <a:xfrm>
            <a:off x="1066800" y="40386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Thiên nhiên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0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1" grpId="0"/>
      <p:bldP spid="90122" grpId="0"/>
      <p:bldP spid="901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Luật bảo vệ môi trường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23B990-00A2-4041-909B-954164F50CC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3429000" y="914400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Bài:</a:t>
            </a:r>
            <a:r>
              <a:rPr lang="en-US">
                <a:solidFill>
                  <a:srgbClr val="3333FF"/>
                </a:solidFill>
              </a:rPr>
              <a:t> </a:t>
            </a:r>
            <a:r>
              <a:rPr lang="en-US" b="1">
                <a:solidFill>
                  <a:srgbClr val="3333FF"/>
                </a:solidFill>
              </a:rPr>
              <a:t>Luật bảo vệ môi trường</a:t>
            </a: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3429000" y="6096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Môn: chính tả(nghe – viết)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3429000" y="914400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Bài:</a:t>
            </a:r>
            <a:r>
              <a:rPr lang="en-US">
                <a:solidFill>
                  <a:srgbClr val="3333FF"/>
                </a:solidFill>
              </a:rPr>
              <a:t> </a:t>
            </a:r>
            <a:r>
              <a:rPr lang="en-US" b="1">
                <a:solidFill>
                  <a:srgbClr val="3333FF"/>
                </a:solidFill>
              </a:rPr>
              <a:t>Luật bảo vệ môi trường</a:t>
            </a:r>
          </a:p>
        </p:txBody>
      </p:sp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3429000" y="6096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Môn: chính tả(nghe – viết)</a:t>
            </a:r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>
            <a:off x="228600" y="1752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8"/>
          <p:cNvSpPr>
            <a:spLocks noChangeShapeType="1"/>
          </p:cNvSpPr>
          <p:nvPr/>
        </p:nvSpPr>
        <p:spPr bwMode="auto">
          <a:xfrm>
            <a:off x="1066800" y="1752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Text Box 9"/>
          <p:cNvSpPr txBox="1">
            <a:spLocks noChangeArrowheads="1"/>
          </p:cNvSpPr>
          <p:nvPr/>
        </p:nvSpPr>
        <p:spPr bwMode="auto">
          <a:xfrm>
            <a:off x="381000" y="13716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Lỗi</a:t>
            </a:r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1524000" y="16002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</a:t>
            </a:r>
            <a:r>
              <a:rPr lang="en-US" sz="2000" b="1"/>
              <a:t>Điều 3,</a:t>
            </a:r>
            <a:r>
              <a:rPr lang="en-US" sz="2000" b="1">
                <a:solidFill>
                  <a:srgbClr val="E41CB9"/>
                </a:solidFill>
              </a:rPr>
              <a:t>khoản</a:t>
            </a:r>
            <a:r>
              <a:rPr lang="en-US" sz="2000" b="1"/>
              <a:t> 3</a:t>
            </a: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1295400" y="2116138"/>
            <a:ext cx="6705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/>
              <a:t>   “Hoạt động bảo vệ môi trường”là hoạt động giữ cho môi trường trong lành, sạch đẹp; phòng ngừa, hạn chế tác động xấu đối với môi trường,  ứng phó sự cố môi trường; khắc phục ô nhiễm, </a:t>
            </a:r>
            <a:r>
              <a:rPr lang="en-US" sz="2000">
                <a:solidFill>
                  <a:srgbClr val="E41CB9"/>
                </a:solidFill>
              </a:rPr>
              <a:t>suy thoái</a:t>
            </a:r>
            <a:r>
              <a:rPr lang="en-US" sz="2000"/>
              <a:t>, phục hồi và cải thiện môi trường; khai thác, sử dụng hợp lí và tiết kiệm tài nguyên </a:t>
            </a:r>
            <a:r>
              <a:rPr lang="en-US" sz="2000">
                <a:solidFill>
                  <a:srgbClr val="E41CB9"/>
                </a:solidFill>
              </a:rPr>
              <a:t>thiên</a:t>
            </a:r>
            <a:r>
              <a:rPr lang="en-US" sz="2000"/>
              <a:t> </a:t>
            </a:r>
            <a:r>
              <a:rPr lang="en-US" sz="2000">
                <a:solidFill>
                  <a:srgbClr val="E41CB9"/>
                </a:solidFill>
              </a:rPr>
              <a:t>nhiên</a:t>
            </a:r>
            <a:r>
              <a:rPr lang="en-US" sz="2000"/>
              <a:t>; bảo vệ đa dạng sinh học.</a:t>
            </a:r>
          </a:p>
        </p:txBody>
      </p:sp>
      <p:sp>
        <p:nvSpPr>
          <p:cNvPr id="6157" name="Line 12"/>
          <p:cNvSpPr>
            <a:spLocks noChangeShapeType="1"/>
          </p:cNvSpPr>
          <p:nvPr/>
        </p:nvSpPr>
        <p:spPr bwMode="auto">
          <a:xfrm>
            <a:off x="0" y="4419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Line 13"/>
          <p:cNvSpPr>
            <a:spLocks noChangeShapeType="1"/>
          </p:cNvSpPr>
          <p:nvPr/>
        </p:nvSpPr>
        <p:spPr bwMode="auto">
          <a:xfrm>
            <a:off x="381000" y="62484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Luật bảo vệ môi trường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36E258-2A5C-4BB0-8DBD-DDB870970AC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4038600" y="9144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FF"/>
                </a:solidFill>
              </a:rPr>
              <a:t>Luật bảo vệ môi trường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3429000" y="6096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Môn: chính tả(nghe – viết)</a:t>
            </a:r>
          </a:p>
        </p:txBody>
      </p:sp>
      <p:sp>
        <p:nvSpPr>
          <p:cNvPr id="7174" name="Line 21"/>
          <p:cNvSpPr>
            <a:spLocks noChangeShapeType="1"/>
          </p:cNvSpPr>
          <p:nvPr/>
        </p:nvSpPr>
        <p:spPr bwMode="auto">
          <a:xfrm>
            <a:off x="381000" y="62484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Text Box 22"/>
          <p:cNvSpPr txBox="1">
            <a:spLocks noChangeArrowheads="1"/>
          </p:cNvSpPr>
          <p:nvPr/>
        </p:nvSpPr>
        <p:spPr bwMode="auto">
          <a:xfrm>
            <a:off x="3505200" y="9159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Bài :</a:t>
            </a:r>
          </a:p>
        </p:txBody>
      </p:sp>
      <p:sp>
        <p:nvSpPr>
          <p:cNvPr id="7176" name="Text Box 53"/>
          <p:cNvSpPr txBox="1">
            <a:spLocks noChangeArrowheads="1"/>
          </p:cNvSpPr>
          <p:nvPr/>
        </p:nvSpPr>
        <p:spPr bwMode="auto">
          <a:xfrm>
            <a:off x="6172200" y="1524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u="sng"/>
              <a:t>Bài tập</a:t>
            </a:r>
          </a:p>
        </p:txBody>
      </p:sp>
      <p:sp>
        <p:nvSpPr>
          <p:cNvPr id="7177" name="Text Box 54"/>
          <p:cNvSpPr txBox="1">
            <a:spLocks noChangeArrowheads="1"/>
          </p:cNvSpPr>
          <p:nvPr/>
        </p:nvSpPr>
        <p:spPr bwMode="auto">
          <a:xfrm>
            <a:off x="1295400" y="1524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u="sng"/>
              <a:t>Luyện viết</a:t>
            </a:r>
          </a:p>
        </p:txBody>
      </p:sp>
      <p:sp>
        <p:nvSpPr>
          <p:cNvPr id="7178" name="Line 55"/>
          <p:cNvSpPr>
            <a:spLocks noChangeShapeType="1"/>
          </p:cNvSpPr>
          <p:nvPr/>
        </p:nvSpPr>
        <p:spPr bwMode="auto">
          <a:xfrm>
            <a:off x="4495800" y="1600200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Luật bảo vệ môi trường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3AF54A-55F9-4A73-AE5E-82D11F73758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429000" y="914400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Bài:</a:t>
            </a:r>
            <a:r>
              <a:rPr lang="en-US">
                <a:solidFill>
                  <a:srgbClr val="3333FF"/>
                </a:solidFill>
              </a:rPr>
              <a:t> </a:t>
            </a:r>
            <a:r>
              <a:rPr lang="en-US" b="1">
                <a:solidFill>
                  <a:srgbClr val="3333FF"/>
                </a:solidFill>
              </a:rPr>
              <a:t>Luật bảo vệ môi trường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429000" y="6096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Môn: chính tả(nghe – viết)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429000" y="914400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Bài:</a:t>
            </a:r>
            <a:r>
              <a:rPr lang="en-US">
                <a:solidFill>
                  <a:srgbClr val="3333FF"/>
                </a:solidFill>
              </a:rPr>
              <a:t> </a:t>
            </a:r>
            <a:r>
              <a:rPr lang="en-US" b="1">
                <a:solidFill>
                  <a:srgbClr val="3333FF"/>
                </a:solidFill>
              </a:rPr>
              <a:t>Luật bảo vệ môi trường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429000" y="6096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Môn: chính tả(nghe – viết)</a:t>
            </a:r>
          </a:p>
        </p:txBody>
      </p:sp>
      <p:sp>
        <p:nvSpPr>
          <p:cNvPr id="8200" name="Line 9"/>
          <p:cNvSpPr>
            <a:spLocks noChangeShapeType="1"/>
          </p:cNvSpPr>
          <p:nvPr/>
        </p:nvSpPr>
        <p:spPr bwMode="auto">
          <a:xfrm>
            <a:off x="228600" y="1752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1" name="Line 10"/>
          <p:cNvSpPr>
            <a:spLocks noChangeShapeType="1"/>
          </p:cNvSpPr>
          <p:nvPr/>
        </p:nvSpPr>
        <p:spPr bwMode="auto">
          <a:xfrm>
            <a:off x="1066800" y="1752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381000" y="13716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Lỗi</a:t>
            </a: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1524000" y="16002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</a:t>
            </a:r>
            <a:r>
              <a:rPr lang="en-US" sz="2000" b="1"/>
              <a:t>Điều 3,</a:t>
            </a:r>
            <a:r>
              <a:rPr lang="en-US" sz="2000" b="1">
                <a:solidFill>
                  <a:srgbClr val="E41CB9"/>
                </a:solidFill>
              </a:rPr>
              <a:t>khoản</a:t>
            </a:r>
            <a:r>
              <a:rPr lang="en-US" sz="2000" b="1"/>
              <a:t> 3</a:t>
            </a:r>
          </a:p>
        </p:txBody>
      </p:sp>
      <p:sp>
        <p:nvSpPr>
          <p:cNvPr id="8204" name="Text Box 14"/>
          <p:cNvSpPr txBox="1">
            <a:spLocks noChangeArrowheads="1"/>
          </p:cNvSpPr>
          <p:nvPr/>
        </p:nvSpPr>
        <p:spPr bwMode="auto">
          <a:xfrm>
            <a:off x="1295400" y="2116138"/>
            <a:ext cx="6705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/>
              <a:t>   “Hoạt động bảo vệ môi trường”là hoạt động giữ cho môi trường trong lành, sạch đẹp; phòng ngừa, hạn chế tác động xấu đối với môi trường,  ứng phó sự cố môi trường; khắc phục ô nhiễm, </a:t>
            </a:r>
            <a:r>
              <a:rPr lang="en-US" sz="2000">
                <a:solidFill>
                  <a:srgbClr val="E41CB9"/>
                </a:solidFill>
              </a:rPr>
              <a:t>suy thoái</a:t>
            </a:r>
            <a:r>
              <a:rPr lang="en-US" sz="2000"/>
              <a:t>, phục hồi và cải thiện môi trường; khai thác, sử dụng hợp lí và tiết kiệm tài nguyên </a:t>
            </a:r>
            <a:r>
              <a:rPr lang="en-US" sz="2000">
                <a:solidFill>
                  <a:srgbClr val="E41CB9"/>
                </a:solidFill>
              </a:rPr>
              <a:t>thiên</a:t>
            </a:r>
            <a:r>
              <a:rPr lang="en-US" sz="2000"/>
              <a:t> </a:t>
            </a:r>
            <a:r>
              <a:rPr lang="en-US" sz="2000">
                <a:solidFill>
                  <a:srgbClr val="E41CB9"/>
                </a:solidFill>
              </a:rPr>
              <a:t>nhiên</a:t>
            </a:r>
            <a:r>
              <a:rPr lang="en-US" sz="2000"/>
              <a:t>; bảo vệ đa dạng sinh học.</a:t>
            </a:r>
          </a:p>
        </p:txBody>
      </p:sp>
      <p:sp>
        <p:nvSpPr>
          <p:cNvPr id="8205" name="Line 15"/>
          <p:cNvSpPr>
            <a:spLocks noChangeShapeType="1"/>
          </p:cNvSpPr>
          <p:nvPr/>
        </p:nvSpPr>
        <p:spPr bwMode="auto">
          <a:xfrm>
            <a:off x="0" y="4419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Line 16"/>
          <p:cNvSpPr>
            <a:spLocks noChangeShapeType="1"/>
          </p:cNvSpPr>
          <p:nvPr/>
        </p:nvSpPr>
        <p:spPr bwMode="auto">
          <a:xfrm>
            <a:off x="381000" y="62484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Luật bảo vệ môi trường</a:t>
            </a:r>
          </a:p>
        </p:txBody>
      </p:sp>
      <p:sp>
        <p:nvSpPr>
          <p:cNvPr id="92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CF11B7-7C00-4496-B704-CF7CAD1A36D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4038600" y="9144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FF"/>
                </a:solidFill>
              </a:rPr>
              <a:t>Luật bảo vệ môi trường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3429000" y="6096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Môn: chính tả(nghe – viết)</a:t>
            </a:r>
          </a:p>
        </p:txBody>
      </p:sp>
      <p:sp>
        <p:nvSpPr>
          <p:cNvPr id="9222" name="Line 5"/>
          <p:cNvSpPr>
            <a:spLocks noChangeShapeType="1"/>
          </p:cNvSpPr>
          <p:nvPr/>
        </p:nvSpPr>
        <p:spPr bwMode="auto">
          <a:xfrm>
            <a:off x="381000" y="62484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3505200" y="9159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Bài :</a:t>
            </a: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3505200" y="1828800"/>
            <a:ext cx="37338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Text Box 12"/>
          <p:cNvSpPr txBox="1">
            <a:spLocks noChangeArrowheads="1"/>
          </p:cNvSpPr>
          <p:nvPr/>
        </p:nvSpPr>
        <p:spPr bwMode="auto">
          <a:xfrm>
            <a:off x="1981200" y="2514600"/>
            <a:ext cx="495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62619" name="Group 1179"/>
          <p:cNvGraphicFramePr>
            <a:graphicFrameLocks noGrp="1"/>
          </p:cNvGraphicFramePr>
          <p:nvPr>
            <p:ph sz="half" idx="1"/>
          </p:nvPr>
        </p:nvGraphicFramePr>
        <p:xfrm>
          <a:off x="1676400" y="2362200"/>
          <a:ext cx="6248400" cy="838200"/>
        </p:xfrm>
        <a:graphic>
          <a:graphicData uri="http://schemas.openxmlformats.org/drawingml/2006/table">
            <a:tbl>
              <a:tblPr/>
              <a:tblGrid>
                <a:gridCol w="1684338"/>
                <a:gridCol w="1531937"/>
                <a:gridCol w="1606550"/>
                <a:gridCol w="1425575"/>
              </a:tblGrid>
              <a:tr h="406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lắm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lấm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lương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lửa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nắm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nấm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nương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nửa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</a:tr>
            </a:tbl>
          </a:graphicData>
        </a:graphic>
      </p:graphicFrame>
      <p:sp>
        <p:nvSpPr>
          <p:cNvPr id="48246" name="Text Box 118"/>
          <p:cNvSpPr txBox="1">
            <a:spLocks noChangeArrowheads="1"/>
          </p:cNvSpPr>
          <p:nvPr/>
        </p:nvSpPr>
        <p:spPr bwMode="auto">
          <a:xfrm>
            <a:off x="1600200" y="34290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E41CB9"/>
                </a:solidFill>
              </a:rPr>
              <a:t>M</a:t>
            </a:r>
            <a:r>
              <a:rPr lang="en-US"/>
              <a:t>: thích lắm / nắm cơm</a:t>
            </a:r>
          </a:p>
        </p:txBody>
      </p:sp>
      <p:sp>
        <p:nvSpPr>
          <p:cNvPr id="9244" name="Text Box 525"/>
          <p:cNvSpPr txBox="1">
            <a:spLocks noChangeArrowheads="1"/>
          </p:cNvSpPr>
          <p:nvPr/>
        </p:nvSpPr>
        <p:spPr bwMode="auto">
          <a:xfrm>
            <a:off x="381000" y="1219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u="sng"/>
              <a:t>Bài tập(2).a)</a:t>
            </a:r>
          </a:p>
        </p:txBody>
      </p:sp>
      <p:sp>
        <p:nvSpPr>
          <p:cNvPr id="9245" name="Text Box 526"/>
          <p:cNvSpPr txBox="1">
            <a:spLocks noChangeArrowheads="1"/>
          </p:cNvSpPr>
          <p:nvPr/>
        </p:nvSpPr>
        <p:spPr bwMode="auto">
          <a:xfrm>
            <a:off x="1803400" y="1238250"/>
            <a:ext cx="655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Mỗi cột trong bảng dưới đây ghi một cặp tiếng chỉ khác nhau ở âm đầu </a:t>
            </a:r>
            <a:r>
              <a:rPr lang="en-US" b="1" i="1"/>
              <a:t>l</a:t>
            </a:r>
            <a:r>
              <a:rPr lang="en-US"/>
              <a:t> hay</a:t>
            </a:r>
            <a:r>
              <a:rPr lang="en-US" b="1" i="1"/>
              <a:t> n</a:t>
            </a:r>
            <a:r>
              <a:rPr lang="en-US"/>
              <a:t>.Hãy tìm những từ ngữ chứa các tiếng đó.</a:t>
            </a:r>
          </a:p>
        </p:txBody>
      </p:sp>
      <p:sp>
        <p:nvSpPr>
          <p:cNvPr id="9246" name="Text Box 685"/>
          <p:cNvSpPr txBox="1">
            <a:spLocks noChangeArrowheads="1"/>
          </p:cNvSpPr>
          <p:nvPr/>
        </p:nvSpPr>
        <p:spPr bwMode="auto">
          <a:xfrm>
            <a:off x="5257800" y="25908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2652" name="Line 1212"/>
          <p:cNvSpPr>
            <a:spLocks noChangeShapeType="1"/>
          </p:cNvSpPr>
          <p:nvPr/>
        </p:nvSpPr>
        <p:spPr bwMode="auto">
          <a:xfrm>
            <a:off x="1905000" y="1828800"/>
            <a:ext cx="1524000" cy="0"/>
          </a:xfrm>
          <a:prstGeom prst="line">
            <a:avLst/>
          </a:prstGeom>
          <a:noFill/>
          <a:ln w="28575">
            <a:solidFill>
              <a:srgbClr val="3C12E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2868" name="Group 1428"/>
          <p:cNvGraphicFramePr>
            <a:graphicFrameLocks noGrp="1"/>
          </p:cNvGraphicFramePr>
          <p:nvPr>
            <p:ph sz="half" idx="2"/>
          </p:nvPr>
        </p:nvGraphicFramePr>
        <p:xfrm>
          <a:off x="1676400" y="4038600"/>
          <a:ext cx="6248400" cy="1676400"/>
        </p:xfrm>
        <a:graphic>
          <a:graphicData uri="http://schemas.openxmlformats.org/drawingml/2006/table">
            <a:tbl>
              <a:tblPr/>
              <a:tblGrid>
                <a:gridCol w="1531938"/>
                <a:gridCol w="1639887"/>
                <a:gridCol w="1749425"/>
                <a:gridCol w="1327150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đẹp lắm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lấm bùn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lương tâm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bếp lửa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lắm điều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lấm chấm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lương thực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đốt lửa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nắm tay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nấm rơm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nương rẫy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một nửa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cơm nắm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nấm da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nương tay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bẻ nửa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FC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2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8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2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2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2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9" grpId="0" animBg="1"/>
      <p:bldP spid="626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Luật bảo vệ môi trường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D85DA3-622D-4C59-9853-37E87EF94B6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4" name="Line 5"/>
          <p:cNvSpPr>
            <a:spLocks noChangeShapeType="1"/>
          </p:cNvSpPr>
          <p:nvPr/>
        </p:nvSpPr>
        <p:spPr bwMode="auto">
          <a:xfrm>
            <a:off x="228600" y="62484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Text Box 10"/>
          <p:cNvSpPr txBox="1">
            <a:spLocks noChangeArrowheads="1"/>
          </p:cNvSpPr>
          <p:nvPr/>
        </p:nvSpPr>
        <p:spPr bwMode="auto">
          <a:xfrm>
            <a:off x="914400" y="3048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(3).a) Thi tìm nhanh:</a:t>
            </a:r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1524000" y="7620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Các từ láy âm đầu n.</a:t>
            </a:r>
            <a:endParaRPr lang="en-US" b="1" i="1"/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1524000" y="11430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E41CB9"/>
                </a:solidFill>
              </a:rPr>
              <a:t>M</a:t>
            </a:r>
            <a:r>
              <a:rPr lang="en-US"/>
              <a:t>: náo nức</a:t>
            </a:r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>
            <a:off x="1676400" y="609600"/>
            <a:ext cx="1371600" cy="0"/>
          </a:xfrm>
          <a:prstGeom prst="line">
            <a:avLst/>
          </a:prstGeom>
          <a:noFill/>
          <a:ln w="19050">
            <a:solidFill>
              <a:srgbClr val="3C12E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1600200" y="1066800"/>
            <a:ext cx="2133600" cy="0"/>
          </a:xfrm>
          <a:prstGeom prst="line">
            <a:avLst/>
          </a:prstGeom>
          <a:noFill/>
          <a:ln w="19050">
            <a:solidFill>
              <a:srgbClr val="3C12E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8" name="Line 28"/>
          <p:cNvSpPr>
            <a:spLocks noChangeShapeType="1"/>
          </p:cNvSpPr>
          <p:nvPr/>
        </p:nvSpPr>
        <p:spPr bwMode="auto">
          <a:xfrm>
            <a:off x="4724400" y="16002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1" name="Oval 31"/>
          <p:cNvSpPr>
            <a:spLocks noChangeArrowheads="1"/>
          </p:cNvSpPr>
          <p:nvPr/>
        </p:nvSpPr>
        <p:spPr bwMode="auto">
          <a:xfrm>
            <a:off x="1143000" y="1676400"/>
            <a:ext cx="2362200" cy="1066800"/>
          </a:xfrm>
          <a:prstGeom prst="ellipse">
            <a:avLst/>
          </a:prstGeom>
          <a:solidFill>
            <a:srgbClr val="F4A2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3C12EE"/>
                </a:solidFill>
              </a:rPr>
              <a:t>Đội A</a:t>
            </a:r>
          </a:p>
        </p:txBody>
      </p:sp>
      <p:sp>
        <p:nvSpPr>
          <p:cNvPr id="51232" name="Oval 32"/>
          <p:cNvSpPr>
            <a:spLocks noChangeArrowheads="1"/>
          </p:cNvSpPr>
          <p:nvPr/>
        </p:nvSpPr>
        <p:spPr bwMode="auto">
          <a:xfrm>
            <a:off x="5867400" y="1676400"/>
            <a:ext cx="2286000" cy="1066800"/>
          </a:xfrm>
          <a:prstGeom prst="ellipse">
            <a:avLst/>
          </a:prstGeom>
          <a:solidFill>
            <a:srgbClr val="F4A2E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3C12EE"/>
                </a:solidFill>
              </a:rPr>
              <a:t>Đội B</a:t>
            </a:r>
          </a:p>
        </p:txBody>
      </p:sp>
      <p:sp>
        <p:nvSpPr>
          <p:cNvPr id="51839" name="AutoShape 639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01:30</a:t>
            </a:r>
          </a:p>
        </p:txBody>
      </p:sp>
      <p:sp>
        <p:nvSpPr>
          <p:cNvPr id="51840" name="AutoShape 640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02:00</a:t>
            </a:r>
          </a:p>
        </p:txBody>
      </p:sp>
      <p:sp>
        <p:nvSpPr>
          <p:cNvPr id="51841" name="AutoShape 641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01:59</a:t>
            </a:r>
          </a:p>
        </p:txBody>
      </p:sp>
      <p:sp>
        <p:nvSpPr>
          <p:cNvPr id="51842" name="AutoShape 642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01:58</a:t>
            </a:r>
          </a:p>
        </p:txBody>
      </p:sp>
      <p:sp>
        <p:nvSpPr>
          <p:cNvPr id="51843" name="AutoShape 643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01:57</a:t>
            </a:r>
          </a:p>
        </p:txBody>
      </p:sp>
      <p:sp>
        <p:nvSpPr>
          <p:cNvPr id="51844" name="AutoShape 644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01:56</a:t>
            </a:r>
          </a:p>
        </p:txBody>
      </p:sp>
      <p:sp>
        <p:nvSpPr>
          <p:cNvPr id="51845" name="AutoShape 645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01:55</a:t>
            </a:r>
          </a:p>
        </p:txBody>
      </p:sp>
      <p:sp>
        <p:nvSpPr>
          <p:cNvPr id="51846" name="AutoShape 646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01:54</a:t>
            </a:r>
          </a:p>
        </p:txBody>
      </p:sp>
      <p:sp>
        <p:nvSpPr>
          <p:cNvPr id="51847" name="AutoShape 647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01:53</a:t>
            </a:r>
          </a:p>
        </p:txBody>
      </p:sp>
      <p:sp>
        <p:nvSpPr>
          <p:cNvPr id="51848" name="AutoShape 648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01:52</a:t>
            </a:r>
          </a:p>
        </p:txBody>
      </p:sp>
      <p:sp>
        <p:nvSpPr>
          <p:cNvPr id="51849" name="AutoShape 649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01:51</a:t>
            </a:r>
          </a:p>
        </p:txBody>
      </p:sp>
      <p:sp>
        <p:nvSpPr>
          <p:cNvPr id="51850" name="AutoShape 650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01:50</a:t>
            </a:r>
          </a:p>
        </p:txBody>
      </p:sp>
      <p:sp>
        <p:nvSpPr>
          <p:cNvPr id="51851" name="AutoShape 651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01:49</a:t>
            </a:r>
          </a:p>
        </p:txBody>
      </p:sp>
      <p:sp>
        <p:nvSpPr>
          <p:cNvPr id="51852" name="AutoShape 652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01:48</a:t>
            </a:r>
          </a:p>
        </p:txBody>
      </p:sp>
      <p:sp>
        <p:nvSpPr>
          <p:cNvPr id="51853" name="AutoShape 653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01:47</a:t>
            </a:r>
          </a:p>
        </p:txBody>
      </p:sp>
      <p:sp>
        <p:nvSpPr>
          <p:cNvPr id="51854" name="AutoShape 654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01:46</a:t>
            </a:r>
          </a:p>
        </p:txBody>
      </p:sp>
      <p:sp>
        <p:nvSpPr>
          <p:cNvPr id="51855" name="AutoShape 655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01:45</a:t>
            </a:r>
          </a:p>
        </p:txBody>
      </p:sp>
      <p:sp>
        <p:nvSpPr>
          <p:cNvPr id="51856" name="AutoShape 656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01:44</a:t>
            </a:r>
          </a:p>
        </p:txBody>
      </p:sp>
      <p:sp>
        <p:nvSpPr>
          <p:cNvPr id="51857" name="AutoShape 657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01:43</a:t>
            </a:r>
          </a:p>
        </p:txBody>
      </p:sp>
      <p:sp>
        <p:nvSpPr>
          <p:cNvPr id="51858" name="AutoShape 658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01:42</a:t>
            </a:r>
          </a:p>
        </p:txBody>
      </p:sp>
      <p:sp>
        <p:nvSpPr>
          <p:cNvPr id="51859" name="AutoShape 659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01:41</a:t>
            </a:r>
          </a:p>
        </p:txBody>
      </p:sp>
      <p:sp>
        <p:nvSpPr>
          <p:cNvPr id="51860" name="AutoShape 660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01:40</a:t>
            </a:r>
          </a:p>
        </p:txBody>
      </p:sp>
      <p:sp>
        <p:nvSpPr>
          <p:cNvPr id="51861" name="AutoShape 661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01:39</a:t>
            </a:r>
          </a:p>
        </p:txBody>
      </p:sp>
      <p:sp>
        <p:nvSpPr>
          <p:cNvPr id="51862" name="AutoShape 662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01:38</a:t>
            </a:r>
          </a:p>
        </p:txBody>
      </p:sp>
      <p:sp>
        <p:nvSpPr>
          <p:cNvPr id="51863" name="AutoShape 663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01:37</a:t>
            </a:r>
          </a:p>
        </p:txBody>
      </p:sp>
      <p:sp>
        <p:nvSpPr>
          <p:cNvPr id="51864" name="AutoShape 664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01:36</a:t>
            </a:r>
          </a:p>
        </p:txBody>
      </p:sp>
      <p:sp>
        <p:nvSpPr>
          <p:cNvPr id="51865" name="AutoShape 665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01:35</a:t>
            </a:r>
          </a:p>
        </p:txBody>
      </p:sp>
      <p:sp>
        <p:nvSpPr>
          <p:cNvPr id="51866" name="AutoShape 666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01:34</a:t>
            </a:r>
          </a:p>
        </p:txBody>
      </p:sp>
      <p:sp>
        <p:nvSpPr>
          <p:cNvPr id="51867" name="AutoShape 667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01:33</a:t>
            </a:r>
          </a:p>
        </p:txBody>
      </p:sp>
      <p:sp>
        <p:nvSpPr>
          <p:cNvPr id="51868" name="AutoShape 668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01:32</a:t>
            </a:r>
          </a:p>
        </p:txBody>
      </p:sp>
      <p:sp>
        <p:nvSpPr>
          <p:cNvPr id="51869" name="AutoShape 669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01:31</a:t>
            </a:r>
          </a:p>
        </p:txBody>
      </p:sp>
      <p:sp>
        <p:nvSpPr>
          <p:cNvPr id="51870" name="AutoShape 670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01:30</a:t>
            </a:r>
          </a:p>
        </p:txBody>
      </p:sp>
      <p:sp>
        <p:nvSpPr>
          <p:cNvPr id="51871" name="AutoShape 671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01:29</a:t>
            </a:r>
          </a:p>
        </p:txBody>
      </p:sp>
      <p:sp>
        <p:nvSpPr>
          <p:cNvPr id="51872" name="AutoShape 672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01:28</a:t>
            </a:r>
          </a:p>
        </p:txBody>
      </p:sp>
      <p:sp>
        <p:nvSpPr>
          <p:cNvPr id="51873" name="AutoShape 673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01:27</a:t>
            </a:r>
          </a:p>
        </p:txBody>
      </p:sp>
      <p:sp>
        <p:nvSpPr>
          <p:cNvPr id="51874" name="AutoShape 674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01:26</a:t>
            </a:r>
          </a:p>
        </p:txBody>
      </p:sp>
      <p:sp>
        <p:nvSpPr>
          <p:cNvPr id="51875" name="AutoShape 675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01:25</a:t>
            </a:r>
          </a:p>
        </p:txBody>
      </p:sp>
      <p:sp>
        <p:nvSpPr>
          <p:cNvPr id="51876" name="AutoShape 676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01:24</a:t>
            </a:r>
          </a:p>
        </p:txBody>
      </p:sp>
      <p:sp>
        <p:nvSpPr>
          <p:cNvPr id="51877" name="AutoShape 677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01:23</a:t>
            </a:r>
          </a:p>
        </p:txBody>
      </p:sp>
      <p:sp>
        <p:nvSpPr>
          <p:cNvPr id="51878" name="AutoShape 678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01:22</a:t>
            </a:r>
          </a:p>
        </p:txBody>
      </p:sp>
      <p:sp>
        <p:nvSpPr>
          <p:cNvPr id="51879" name="AutoShape 679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01:21</a:t>
            </a:r>
          </a:p>
        </p:txBody>
      </p:sp>
      <p:sp>
        <p:nvSpPr>
          <p:cNvPr id="51880" name="AutoShape 680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01:20</a:t>
            </a:r>
          </a:p>
        </p:txBody>
      </p:sp>
      <p:sp>
        <p:nvSpPr>
          <p:cNvPr id="51881" name="AutoShape 681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01:19</a:t>
            </a:r>
          </a:p>
        </p:txBody>
      </p:sp>
      <p:sp>
        <p:nvSpPr>
          <p:cNvPr id="51882" name="AutoShape 682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01:18</a:t>
            </a:r>
          </a:p>
        </p:txBody>
      </p:sp>
      <p:sp>
        <p:nvSpPr>
          <p:cNvPr id="51883" name="AutoShape 683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01:17</a:t>
            </a:r>
          </a:p>
        </p:txBody>
      </p:sp>
      <p:sp>
        <p:nvSpPr>
          <p:cNvPr id="51884" name="AutoShape 684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01:16</a:t>
            </a:r>
          </a:p>
        </p:txBody>
      </p:sp>
      <p:sp>
        <p:nvSpPr>
          <p:cNvPr id="51885" name="AutoShape 685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01:15</a:t>
            </a:r>
          </a:p>
        </p:txBody>
      </p:sp>
      <p:sp>
        <p:nvSpPr>
          <p:cNvPr id="51886" name="AutoShape 686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01:14</a:t>
            </a:r>
          </a:p>
        </p:txBody>
      </p:sp>
      <p:sp>
        <p:nvSpPr>
          <p:cNvPr id="51887" name="AutoShape 687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01:13</a:t>
            </a:r>
          </a:p>
        </p:txBody>
      </p:sp>
      <p:sp>
        <p:nvSpPr>
          <p:cNvPr id="51888" name="AutoShape 688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01:12</a:t>
            </a:r>
          </a:p>
        </p:txBody>
      </p:sp>
      <p:sp>
        <p:nvSpPr>
          <p:cNvPr id="51889" name="AutoShape 689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01:11</a:t>
            </a:r>
          </a:p>
        </p:txBody>
      </p:sp>
      <p:sp>
        <p:nvSpPr>
          <p:cNvPr id="51890" name="AutoShape 690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01:10</a:t>
            </a:r>
          </a:p>
        </p:txBody>
      </p:sp>
      <p:sp>
        <p:nvSpPr>
          <p:cNvPr id="51891" name="AutoShape 691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01:09</a:t>
            </a:r>
          </a:p>
        </p:txBody>
      </p:sp>
      <p:sp>
        <p:nvSpPr>
          <p:cNvPr id="51892" name="AutoShape 692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01:08</a:t>
            </a:r>
          </a:p>
        </p:txBody>
      </p:sp>
      <p:sp>
        <p:nvSpPr>
          <p:cNvPr id="51893" name="AutoShape 693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01:07</a:t>
            </a:r>
          </a:p>
        </p:txBody>
      </p:sp>
      <p:sp>
        <p:nvSpPr>
          <p:cNvPr id="51894" name="AutoShape 694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01:06</a:t>
            </a:r>
          </a:p>
        </p:txBody>
      </p:sp>
      <p:sp>
        <p:nvSpPr>
          <p:cNvPr id="51895" name="AutoShape 695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01:05</a:t>
            </a:r>
          </a:p>
        </p:txBody>
      </p:sp>
      <p:sp>
        <p:nvSpPr>
          <p:cNvPr id="51896" name="AutoShape 696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01:04</a:t>
            </a:r>
          </a:p>
        </p:txBody>
      </p:sp>
      <p:sp>
        <p:nvSpPr>
          <p:cNvPr id="51897" name="AutoShape 697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01:03</a:t>
            </a:r>
          </a:p>
        </p:txBody>
      </p:sp>
      <p:sp>
        <p:nvSpPr>
          <p:cNvPr id="51898" name="AutoShape 698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01:02</a:t>
            </a:r>
          </a:p>
        </p:txBody>
      </p:sp>
      <p:sp>
        <p:nvSpPr>
          <p:cNvPr id="51899" name="AutoShape 699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01:01</a:t>
            </a:r>
          </a:p>
        </p:txBody>
      </p:sp>
      <p:sp>
        <p:nvSpPr>
          <p:cNvPr id="51900" name="AutoShape 700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01:00</a:t>
            </a:r>
          </a:p>
        </p:txBody>
      </p:sp>
      <p:sp>
        <p:nvSpPr>
          <p:cNvPr id="51901" name="AutoShape 701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00:59</a:t>
            </a:r>
          </a:p>
        </p:txBody>
      </p:sp>
      <p:sp>
        <p:nvSpPr>
          <p:cNvPr id="51902" name="AutoShape 702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00:58</a:t>
            </a:r>
          </a:p>
        </p:txBody>
      </p:sp>
      <p:sp>
        <p:nvSpPr>
          <p:cNvPr id="51903" name="AutoShape 703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00:57</a:t>
            </a:r>
          </a:p>
        </p:txBody>
      </p:sp>
      <p:sp>
        <p:nvSpPr>
          <p:cNvPr id="51904" name="AutoShape 704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00:56</a:t>
            </a:r>
          </a:p>
        </p:txBody>
      </p:sp>
      <p:sp>
        <p:nvSpPr>
          <p:cNvPr id="51905" name="AutoShape 705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00:55</a:t>
            </a:r>
          </a:p>
        </p:txBody>
      </p:sp>
      <p:sp>
        <p:nvSpPr>
          <p:cNvPr id="51906" name="AutoShape 706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00:54</a:t>
            </a:r>
          </a:p>
        </p:txBody>
      </p:sp>
      <p:sp>
        <p:nvSpPr>
          <p:cNvPr id="51907" name="AutoShape 707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00:53</a:t>
            </a:r>
          </a:p>
        </p:txBody>
      </p:sp>
      <p:sp>
        <p:nvSpPr>
          <p:cNvPr id="51908" name="AutoShape 708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00:52</a:t>
            </a:r>
          </a:p>
        </p:txBody>
      </p:sp>
      <p:sp>
        <p:nvSpPr>
          <p:cNvPr id="51909" name="AutoShape 709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00:51</a:t>
            </a:r>
          </a:p>
        </p:txBody>
      </p:sp>
      <p:sp>
        <p:nvSpPr>
          <p:cNvPr id="51910" name="AutoShape 710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00:50</a:t>
            </a:r>
          </a:p>
        </p:txBody>
      </p:sp>
      <p:sp>
        <p:nvSpPr>
          <p:cNvPr id="51911" name="AutoShape 711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00:49</a:t>
            </a:r>
          </a:p>
        </p:txBody>
      </p:sp>
      <p:sp>
        <p:nvSpPr>
          <p:cNvPr id="51912" name="AutoShape 712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00:48</a:t>
            </a:r>
          </a:p>
        </p:txBody>
      </p:sp>
      <p:sp>
        <p:nvSpPr>
          <p:cNvPr id="51913" name="AutoShape 713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00:47</a:t>
            </a:r>
          </a:p>
        </p:txBody>
      </p:sp>
      <p:sp>
        <p:nvSpPr>
          <p:cNvPr id="51914" name="AutoShape 714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00:46</a:t>
            </a:r>
          </a:p>
        </p:txBody>
      </p:sp>
      <p:sp>
        <p:nvSpPr>
          <p:cNvPr id="51915" name="AutoShape 715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00:45</a:t>
            </a:r>
          </a:p>
        </p:txBody>
      </p:sp>
      <p:sp>
        <p:nvSpPr>
          <p:cNvPr id="51916" name="AutoShape 716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00:44</a:t>
            </a:r>
          </a:p>
        </p:txBody>
      </p:sp>
      <p:sp>
        <p:nvSpPr>
          <p:cNvPr id="51917" name="AutoShape 717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00:43</a:t>
            </a:r>
          </a:p>
        </p:txBody>
      </p:sp>
      <p:sp>
        <p:nvSpPr>
          <p:cNvPr id="51918" name="AutoShape 718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00:42</a:t>
            </a:r>
          </a:p>
        </p:txBody>
      </p:sp>
      <p:sp>
        <p:nvSpPr>
          <p:cNvPr id="51919" name="AutoShape 719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00:41</a:t>
            </a:r>
          </a:p>
        </p:txBody>
      </p:sp>
      <p:sp>
        <p:nvSpPr>
          <p:cNvPr id="51920" name="AutoShape 720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00:40</a:t>
            </a:r>
          </a:p>
        </p:txBody>
      </p:sp>
      <p:sp>
        <p:nvSpPr>
          <p:cNvPr id="51921" name="AutoShape 721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00:39</a:t>
            </a:r>
          </a:p>
        </p:txBody>
      </p:sp>
      <p:sp>
        <p:nvSpPr>
          <p:cNvPr id="51922" name="AutoShape 722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00:38</a:t>
            </a:r>
          </a:p>
        </p:txBody>
      </p:sp>
      <p:sp>
        <p:nvSpPr>
          <p:cNvPr id="51923" name="AutoShape 723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00:37</a:t>
            </a:r>
          </a:p>
        </p:txBody>
      </p:sp>
      <p:sp>
        <p:nvSpPr>
          <p:cNvPr id="51924" name="AutoShape 724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00:36</a:t>
            </a:r>
          </a:p>
        </p:txBody>
      </p:sp>
      <p:sp>
        <p:nvSpPr>
          <p:cNvPr id="51925" name="AutoShape 725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00:35</a:t>
            </a:r>
          </a:p>
        </p:txBody>
      </p:sp>
      <p:sp>
        <p:nvSpPr>
          <p:cNvPr id="51926" name="AutoShape 726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00:34</a:t>
            </a:r>
          </a:p>
        </p:txBody>
      </p:sp>
      <p:sp>
        <p:nvSpPr>
          <p:cNvPr id="51927" name="AutoShape 727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00:33</a:t>
            </a:r>
          </a:p>
        </p:txBody>
      </p:sp>
      <p:sp>
        <p:nvSpPr>
          <p:cNvPr id="51928" name="AutoShape 728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00:32</a:t>
            </a:r>
          </a:p>
        </p:txBody>
      </p:sp>
      <p:sp>
        <p:nvSpPr>
          <p:cNvPr id="51929" name="AutoShape 729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00:31</a:t>
            </a:r>
          </a:p>
        </p:txBody>
      </p:sp>
      <p:sp>
        <p:nvSpPr>
          <p:cNvPr id="51930" name="AutoShape 730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00:30</a:t>
            </a:r>
          </a:p>
        </p:txBody>
      </p:sp>
      <p:sp>
        <p:nvSpPr>
          <p:cNvPr id="51931" name="AutoShape 731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00:29</a:t>
            </a:r>
          </a:p>
        </p:txBody>
      </p:sp>
      <p:sp>
        <p:nvSpPr>
          <p:cNvPr id="51932" name="AutoShape 732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00:28</a:t>
            </a:r>
          </a:p>
        </p:txBody>
      </p:sp>
      <p:sp>
        <p:nvSpPr>
          <p:cNvPr id="51933" name="AutoShape 733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00:27</a:t>
            </a:r>
          </a:p>
        </p:txBody>
      </p:sp>
      <p:sp>
        <p:nvSpPr>
          <p:cNvPr id="51934" name="AutoShape 734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00:26</a:t>
            </a:r>
          </a:p>
        </p:txBody>
      </p:sp>
      <p:sp>
        <p:nvSpPr>
          <p:cNvPr id="51935" name="AutoShape 735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00:25</a:t>
            </a:r>
          </a:p>
        </p:txBody>
      </p:sp>
      <p:sp>
        <p:nvSpPr>
          <p:cNvPr id="51936" name="AutoShape 736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00:24</a:t>
            </a:r>
          </a:p>
        </p:txBody>
      </p:sp>
      <p:sp>
        <p:nvSpPr>
          <p:cNvPr id="51937" name="AutoShape 737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00:23</a:t>
            </a:r>
          </a:p>
        </p:txBody>
      </p:sp>
      <p:sp>
        <p:nvSpPr>
          <p:cNvPr id="51938" name="AutoShape 738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00:22</a:t>
            </a:r>
          </a:p>
        </p:txBody>
      </p:sp>
      <p:sp>
        <p:nvSpPr>
          <p:cNvPr id="51939" name="AutoShape 739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00:21</a:t>
            </a:r>
          </a:p>
        </p:txBody>
      </p:sp>
      <p:sp>
        <p:nvSpPr>
          <p:cNvPr id="51940" name="AutoShape 740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00:20</a:t>
            </a:r>
          </a:p>
        </p:txBody>
      </p:sp>
      <p:sp>
        <p:nvSpPr>
          <p:cNvPr id="51941" name="AutoShape 741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00:19</a:t>
            </a:r>
          </a:p>
        </p:txBody>
      </p:sp>
      <p:sp>
        <p:nvSpPr>
          <p:cNvPr id="51942" name="AutoShape 742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00:18</a:t>
            </a:r>
          </a:p>
        </p:txBody>
      </p:sp>
      <p:sp>
        <p:nvSpPr>
          <p:cNvPr id="51943" name="AutoShape 743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00:17</a:t>
            </a:r>
          </a:p>
        </p:txBody>
      </p:sp>
      <p:sp>
        <p:nvSpPr>
          <p:cNvPr id="51944" name="AutoShape 744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00:16</a:t>
            </a:r>
          </a:p>
        </p:txBody>
      </p:sp>
      <p:sp>
        <p:nvSpPr>
          <p:cNvPr id="51945" name="AutoShape 745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00:15</a:t>
            </a:r>
          </a:p>
        </p:txBody>
      </p:sp>
      <p:sp>
        <p:nvSpPr>
          <p:cNvPr id="51946" name="AutoShape 746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00:14</a:t>
            </a:r>
          </a:p>
        </p:txBody>
      </p:sp>
      <p:sp>
        <p:nvSpPr>
          <p:cNvPr id="51947" name="AutoShape 747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00:13</a:t>
            </a:r>
          </a:p>
        </p:txBody>
      </p:sp>
      <p:sp>
        <p:nvSpPr>
          <p:cNvPr id="51948" name="AutoShape 748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00:12</a:t>
            </a:r>
          </a:p>
        </p:txBody>
      </p:sp>
      <p:sp>
        <p:nvSpPr>
          <p:cNvPr id="51949" name="AutoShape 749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00:11</a:t>
            </a:r>
          </a:p>
        </p:txBody>
      </p:sp>
      <p:sp>
        <p:nvSpPr>
          <p:cNvPr id="51950" name="AutoShape 750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00:10</a:t>
            </a:r>
          </a:p>
        </p:txBody>
      </p:sp>
      <p:sp>
        <p:nvSpPr>
          <p:cNvPr id="51951" name="AutoShape 751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00:09</a:t>
            </a:r>
          </a:p>
        </p:txBody>
      </p:sp>
      <p:sp>
        <p:nvSpPr>
          <p:cNvPr id="51952" name="AutoShape 752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00:08</a:t>
            </a:r>
          </a:p>
        </p:txBody>
      </p:sp>
      <p:sp>
        <p:nvSpPr>
          <p:cNvPr id="51953" name="AutoShape 753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00:07</a:t>
            </a:r>
          </a:p>
        </p:txBody>
      </p:sp>
      <p:sp>
        <p:nvSpPr>
          <p:cNvPr id="51954" name="AutoShape 754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00:06</a:t>
            </a:r>
          </a:p>
        </p:txBody>
      </p:sp>
      <p:sp>
        <p:nvSpPr>
          <p:cNvPr id="51955" name="AutoShape 755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00:05</a:t>
            </a:r>
          </a:p>
        </p:txBody>
      </p:sp>
      <p:sp>
        <p:nvSpPr>
          <p:cNvPr id="51956" name="AutoShape 756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00:04</a:t>
            </a:r>
          </a:p>
        </p:txBody>
      </p:sp>
      <p:sp>
        <p:nvSpPr>
          <p:cNvPr id="51957" name="AutoShape 757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00:03</a:t>
            </a:r>
          </a:p>
        </p:txBody>
      </p:sp>
      <p:sp>
        <p:nvSpPr>
          <p:cNvPr id="51958" name="AutoShape 758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00:02</a:t>
            </a:r>
          </a:p>
        </p:txBody>
      </p:sp>
      <p:sp>
        <p:nvSpPr>
          <p:cNvPr id="51959" name="AutoShape 759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chemeClr val="bg1"/>
                </a:solidFill>
              </a:rPr>
              <a:t>00:01</a:t>
            </a:r>
          </a:p>
        </p:txBody>
      </p:sp>
      <p:sp>
        <p:nvSpPr>
          <p:cNvPr id="51960" name="AutoShape 760"/>
          <p:cNvSpPr>
            <a:spLocks noChangeArrowheads="1"/>
          </p:cNvSpPr>
          <p:nvPr/>
        </p:nvSpPr>
        <p:spPr bwMode="auto">
          <a:xfrm>
            <a:off x="2209800" y="4267200"/>
            <a:ext cx="4648200" cy="13716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0" b="1">
                <a:solidFill>
                  <a:srgbClr val="FC3F04"/>
                </a:solidFill>
              </a:rPr>
              <a:t>00:00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510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9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53000"/>
                            </p:stCondLst>
                            <p:childTnLst>
                              <p:par>
                                <p:cTn id="19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20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55000"/>
                            </p:stCondLst>
                            <p:childTnLst>
                              <p:par>
                                <p:cTn id="20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id="2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59000"/>
                            </p:stCondLst>
                            <p:childTnLst>
                              <p:par>
                                <p:cTn id="2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2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2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63000"/>
                            </p:stCondLst>
                            <p:childTnLst>
                              <p:par>
                                <p:cTn id="2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65000"/>
                            </p:stCondLst>
                            <p:childTnLst>
                              <p:par>
                                <p:cTn id="2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67000"/>
                            </p:stCondLst>
                            <p:childTnLst>
                              <p:par>
                                <p:cTn id="2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69000"/>
                            </p:stCondLst>
                            <p:childTnLst>
                              <p:par>
                                <p:cTn id="2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70000"/>
                            </p:stCondLst>
                            <p:childTnLst>
                              <p:par>
                                <p:cTn id="2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71000"/>
                            </p:stCondLst>
                            <p:childTnLst>
                              <p:par>
                                <p:cTn id="2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2000"/>
                            </p:stCondLst>
                            <p:childTnLst>
                              <p:par>
                                <p:cTn id="2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 nodeType="afterGroup">
                            <p:stCondLst>
                              <p:cond delay="74000"/>
                            </p:stCondLst>
                            <p:childTnLst>
                              <p:par>
                                <p:cTn id="2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6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76000"/>
                            </p:stCondLst>
                            <p:childTnLst>
                              <p:par>
                                <p:cTn id="26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7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78000"/>
                            </p:stCondLst>
                            <p:childTnLst>
                              <p:par>
                                <p:cTn id="27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7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0000"/>
                            </p:stCondLst>
                            <p:childTnLst>
                              <p:par>
                                <p:cTn id="28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8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 nodeType="afterGroup">
                            <p:stCondLst>
                              <p:cond delay="82000"/>
                            </p:stCondLst>
                            <p:childTnLst>
                              <p:par>
                                <p:cTn id="28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84000"/>
                            </p:stCondLst>
                            <p:childTnLst>
                              <p:par>
                                <p:cTn id="29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9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86000"/>
                            </p:stCondLst>
                            <p:childTnLst>
                              <p:par>
                                <p:cTn id="29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30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 nodeType="afterGroup">
                            <p:stCondLst>
                              <p:cond delay="88000"/>
                            </p:stCondLst>
                            <p:childTnLst>
                              <p:par>
                                <p:cTn id="3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 nodeType="clickPar">
                      <p:stCondLst>
                        <p:cond delay="indefinite"/>
                      </p:stCondLst>
                      <p:childTnLst>
                        <p:par>
                          <p:cTn id="3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ssss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2" grpId="0"/>
      <p:bldP spid="51223" grpId="0" animBg="1"/>
      <p:bldP spid="51224" grpId="0" animBg="1"/>
      <p:bldP spid="51228" grpId="0" animBg="1"/>
      <p:bldP spid="51231" grpId="0" animBg="1"/>
      <p:bldP spid="51232" grpId="0" animBg="1"/>
      <p:bldP spid="51839" grpId="0" animBg="1"/>
      <p:bldP spid="51839" grpId="1" animBg="1"/>
      <p:bldP spid="51840" grpId="0" animBg="1"/>
      <p:bldP spid="51841" grpId="0" animBg="1"/>
      <p:bldP spid="51842" grpId="0" animBg="1"/>
      <p:bldP spid="51843" grpId="0" animBg="1"/>
      <p:bldP spid="51844" grpId="0" animBg="1"/>
      <p:bldP spid="51845" grpId="0" animBg="1"/>
      <p:bldP spid="51846" grpId="0" animBg="1"/>
      <p:bldP spid="51847" grpId="0" animBg="1"/>
      <p:bldP spid="51848" grpId="0" animBg="1"/>
      <p:bldP spid="51849" grpId="0" animBg="1"/>
      <p:bldP spid="51850" grpId="0" animBg="1"/>
      <p:bldP spid="51851" grpId="0" animBg="1"/>
      <p:bldP spid="51852" grpId="0" animBg="1"/>
      <p:bldP spid="51853" grpId="0" animBg="1"/>
      <p:bldP spid="51854" grpId="0" animBg="1"/>
      <p:bldP spid="51855" grpId="0" animBg="1"/>
      <p:bldP spid="51856" grpId="0" animBg="1"/>
      <p:bldP spid="51857" grpId="0" animBg="1"/>
      <p:bldP spid="51858" grpId="0" animBg="1"/>
      <p:bldP spid="51859" grpId="0" animBg="1"/>
      <p:bldP spid="51860" grpId="0" animBg="1"/>
      <p:bldP spid="51861" grpId="0" animBg="1"/>
      <p:bldP spid="51862" grpId="0" animBg="1"/>
      <p:bldP spid="51863" grpId="0" animBg="1"/>
      <p:bldP spid="51864" grpId="0" animBg="1"/>
      <p:bldP spid="51865" grpId="0" animBg="1"/>
      <p:bldP spid="51866" grpId="0" animBg="1"/>
      <p:bldP spid="51867" grpId="0" animBg="1"/>
      <p:bldP spid="51868" grpId="0" animBg="1"/>
      <p:bldP spid="51869" grpId="0" animBg="1"/>
      <p:bldP spid="51870" grpId="0" animBg="1"/>
      <p:bldP spid="51871" grpId="0" animBg="1"/>
      <p:bldP spid="51871" grpId="1" animBg="1"/>
      <p:bldP spid="51872" grpId="0" animBg="1"/>
      <p:bldP spid="51872" grpId="1" animBg="1"/>
      <p:bldP spid="51873" grpId="0" animBg="1"/>
      <p:bldP spid="51873" grpId="1" animBg="1"/>
      <p:bldP spid="51874" grpId="0" animBg="1"/>
      <p:bldP spid="51874" grpId="1" animBg="1"/>
      <p:bldP spid="51875" grpId="0" animBg="1"/>
      <p:bldP spid="51875" grpId="1" animBg="1"/>
      <p:bldP spid="51876" grpId="0" animBg="1"/>
      <p:bldP spid="51876" grpId="1" animBg="1"/>
      <p:bldP spid="51877" grpId="0" animBg="1"/>
      <p:bldP spid="51877" grpId="1" animBg="1"/>
      <p:bldP spid="51878" grpId="0" animBg="1"/>
      <p:bldP spid="51878" grpId="1" animBg="1"/>
      <p:bldP spid="51879" grpId="0" animBg="1"/>
      <p:bldP spid="51879" grpId="1" animBg="1"/>
      <p:bldP spid="51880" grpId="0" animBg="1"/>
      <p:bldP spid="51880" grpId="1" animBg="1"/>
      <p:bldP spid="51881" grpId="0" animBg="1"/>
      <p:bldP spid="51881" grpId="1" animBg="1"/>
      <p:bldP spid="51882" grpId="0" animBg="1"/>
      <p:bldP spid="51882" grpId="1" animBg="1"/>
      <p:bldP spid="51883" grpId="0" animBg="1"/>
      <p:bldP spid="51883" grpId="1" animBg="1"/>
      <p:bldP spid="51884" grpId="0" animBg="1"/>
      <p:bldP spid="51884" grpId="1" animBg="1"/>
      <p:bldP spid="51885" grpId="0" animBg="1"/>
      <p:bldP spid="51885" grpId="1" animBg="1"/>
      <p:bldP spid="51886" grpId="0" animBg="1"/>
      <p:bldP spid="51886" grpId="1" animBg="1"/>
      <p:bldP spid="51887" grpId="0" animBg="1"/>
      <p:bldP spid="51887" grpId="1" animBg="1"/>
      <p:bldP spid="51888" grpId="0" animBg="1"/>
      <p:bldP spid="51888" grpId="1" animBg="1"/>
      <p:bldP spid="51889" grpId="0" animBg="1"/>
      <p:bldP spid="51889" grpId="1" animBg="1"/>
      <p:bldP spid="51890" grpId="0" animBg="1"/>
      <p:bldP spid="51890" grpId="1" animBg="1"/>
      <p:bldP spid="51891" grpId="0" animBg="1"/>
      <p:bldP spid="51891" grpId="1" animBg="1"/>
      <p:bldP spid="51892" grpId="0" animBg="1"/>
      <p:bldP spid="51892" grpId="1" animBg="1"/>
      <p:bldP spid="51893" grpId="0" animBg="1"/>
      <p:bldP spid="51893" grpId="1" animBg="1"/>
      <p:bldP spid="51894" grpId="0" animBg="1"/>
      <p:bldP spid="51894" grpId="1" animBg="1"/>
      <p:bldP spid="51895" grpId="0" animBg="1"/>
      <p:bldP spid="51895" grpId="1" animBg="1"/>
      <p:bldP spid="51896" grpId="0" animBg="1"/>
      <p:bldP spid="51896" grpId="1" animBg="1"/>
      <p:bldP spid="51897" grpId="0" animBg="1"/>
      <p:bldP spid="51897" grpId="1" animBg="1"/>
      <p:bldP spid="51898" grpId="0" animBg="1"/>
      <p:bldP spid="51898" grpId="1" animBg="1"/>
      <p:bldP spid="51899" grpId="0" animBg="1"/>
      <p:bldP spid="51899" grpId="1" animBg="1"/>
      <p:bldP spid="51900" grpId="0" animBg="1"/>
      <p:bldP spid="51900" grpId="1" animBg="1"/>
      <p:bldP spid="51901" grpId="0" animBg="1"/>
      <p:bldP spid="51901" grpId="1" animBg="1"/>
      <p:bldP spid="51902" grpId="0" animBg="1"/>
      <p:bldP spid="51902" grpId="1" animBg="1"/>
      <p:bldP spid="51903" grpId="0" animBg="1"/>
      <p:bldP spid="51903" grpId="1" animBg="1"/>
      <p:bldP spid="51904" grpId="0" animBg="1"/>
      <p:bldP spid="51904" grpId="1" animBg="1"/>
      <p:bldP spid="51905" grpId="0" animBg="1"/>
      <p:bldP spid="51905" grpId="1" animBg="1"/>
      <p:bldP spid="51906" grpId="0" animBg="1"/>
      <p:bldP spid="51906" grpId="1" animBg="1"/>
      <p:bldP spid="51907" grpId="0" animBg="1"/>
      <p:bldP spid="51907" grpId="1" animBg="1"/>
      <p:bldP spid="51908" grpId="0" animBg="1"/>
      <p:bldP spid="51908" grpId="1" animBg="1"/>
      <p:bldP spid="51909" grpId="0" animBg="1"/>
      <p:bldP spid="51909" grpId="1" animBg="1"/>
      <p:bldP spid="51910" grpId="0" animBg="1"/>
      <p:bldP spid="51910" grpId="1" animBg="1"/>
      <p:bldP spid="51911" grpId="0" animBg="1"/>
      <p:bldP spid="51911" grpId="1" animBg="1"/>
      <p:bldP spid="51912" grpId="0" animBg="1"/>
      <p:bldP spid="51912" grpId="1" animBg="1"/>
      <p:bldP spid="51913" grpId="0" animBg="1"/>
      <p:bldP spid="51913" grpId="1" animBg="1"/>
      <p:bldP spid="51914" grpId="0" animBg="1"/>
      <p:bldP spid="51914" grpId="1" animBg="1"/>
      <p:bldP spid="51915" grpId="0" animBg="1"/>
      <p:bldP spid="51915" grpId="1" animBg="1"/>
      <p:bldP spid="51916" grpId="0" animBg="1"/>
      <p:bldP spid="51916" grpId="1" animBg="1"/>
      <p:bldP spid="51917" grpId="0" animBg="1"/>
      <p:bldP spid="51917" grpId="1" animBg="1"/>
      <p:bldP spid="51918" grpId="0" animBg="1"/>
      <p:bldP spid="51918" grpId="1" animBg="1"/>
      <p:bldP spid="51919" grpId="0" animBg="1"/>
      <p:bldP spid="51919" grpId="1" animBg="1"/>
      <p:bldP spid="51920" grpId="0" animBg="1"/>
      <p:bldP spid="51920" grpId="1" animBg="1"/>
      <p:bldP spid="51921" grpId="0" animBg="1"/>
      <p:bldP spid="51921" grpId="1" animBg="1"/>
      <p:bldP spid="51922" grpId="0" animBg="1"/>
      <p:bldP spid="51922" grpId="1" animBg="1"/>
      <p:bldP spid="51923" grpId="0" animBg="1"/>
      <p:bldP spid="51923" grpId="1" animBg="1"/>
      <p:bldP spid="51924" grpId="0" animBg="1"/>
      <p:bldP spid="51924" grpId="1" animBg="1"/>
      <p:bldP spid="51925" grpId="0" animBg="1"/>
      <p:bldP spid="51925" grpId="1" animBg="1"/>
      <p:bldP spid="51926" grpId="0" animBg="1"/>
      <p:bldP spid="51926" grpId="1" animBg="1"/>
      <p:bldP spid="51927" grpId="0" animBg="1"/>
      <p:bldP spid="51927" grpId="1" animBg="1"/>
      <p:bldP spid="51928" grpId="0" animBg="1"/>
      <p:bldP spid="51928" grpId="1" animBg="1"/>
      <p:bldP spid="51929" grpId="0" animBg="1"/>
      <p:bldP spid="51929" grpId="1" animBg="1"/>
      <p:bldP spid="51930" grpId="0" animBg="1"/>
      <p:bldP spid="51930" grpId="1" animBg="1"/>
      <p:bldP spid="51931" grpId="0" animBg="1"/>
      <p:bldP spid="51931" grpId="1" animBg="1"/>
      <p:bldP spid="51932" grpId="0" animBg="1"/>
      <p:bldP spid="51932" grpId="1" animBg="1"/>
      <p:bldP spid="51933" grpId="0" animBg="1"/>
      <p:bldP spid="51933" grpId="1" animBg="1"/>
      <p:bldP spid="51934" grpId="0" animBg="1"/>
      <p:bldP spid="51934" grpId="1" animBg="1"/>
      <p:bldP spid="51935" grpId="0" animBg="1"/>
      <p:bldP spid="51935" grpId="1" animBg="1"/>
      <p:bldP spid="51936" grpId="0" animBg="1"/>
      <p:bldP spid="51936" grpId="1" animBg="1"/>
      <p:bldP spid="51937" grpId="0" animBg="1"/>
      <p:bldP spid="51937" grpId="1" animBg="1"/>
      <p:bldP spid="51938" grpId="0" animBg="1"/>
      <p:bldP spid="51938" grpId="1" animBg="1"/>
      <p:bldP spid="51939" grpId="0" animBg="1"/>
      <p:bldP spid="51939" grpId="1" animBg="1"/>
      <p:bldP spid="51940" grpId="0" animBg="1"/>
      <p:bldP spid="51940" grpId="1" animBg="1"/>
      <p:bldP spid="51941" grpId="0" animBg="1"/>
      <p:bldP spid="51941" grpId="1" animBg="1"/>
      <p:bldP spid="51942" grpId="0" animBg="1"/>
      <p:bldP spid="51942" grpId="1" animBg="1"/>
      <p:bldP spid="51943" grpId="0" animBg="1"/>
      <p:bldP spid="51943" grpId="1" animBg="1"/>
      <p:bldP spid="51944" grpId="0" animBg="1"/>
      <p:bldP spid="51944" grpId="1" animBg="1"/>
      <p:bldP spid="51945" grpId="0" animBg="1"/>
      <p:bldP spid="51945" grpId="1" animBg="1"/>
      <p:bldP spid="51946" grpId="0" animBg="1"/>
      <p:bldP spid="51946" grpId="1" animBg="1"/>
      <p:bldP spid="51947" grpId="0" animBg="1"/>
      <p:bldP spid="51947" grpId="1" animBg="1"/>
      <p:bldP spid="51948" grpId="0" animBg="1"/>
      <p:bldP spid="51948" grpId="1" animBg="1"/>
      <p:bldP spid="51949" grpId="0" animBg="1"/>
      <p:bldP spid="51949" grpId="1" animBg="1"/>
      <p:bldP spid="51950" grpId="0" animBg="1"/>
      <p:bldP spid="51950" grpId="1" animBg="1"/>
      <p:bldP spid="51951" grpId="0" animBg="1"/>
      <p:bldP spid="51951" grpId="1" animBg="1"/>
      <p:bldP spid="51952" grpId="0" animBg="1"/>
      <p:bldP spid="51952" grpId="1" animBg="1"/>
      <p:bldP spid="51953" grpId="0" animBg="1"/>
      <p:bldP spid="51953" grpId="1" animBg="1"/>
      <p:bldP spid="51954" grpId="0" animBg="1"/>
      <p:bldP spid="51954" grpId="1" animBg="1"/>
      <p:bldP spid="51955" grpId="0" animBg="1"/>
      <p:bldP spid="51955" grpId="1" animBg="1"/>
      <p:bldP spid="51956" grpId="0" animBg="1"/>
      <p:bldP spid="51956" grpId="1" animBg="1"/>
      <p:bldP spid="51957" grpId="0" animBg="1"/>
      <p:bldP spid="51957" grpId="1" animBg="1"/>
      <p:bldP spid="51958" grpId="0" animBg="1"/>
      <p:bldP spid="51958" grpId="1" animBg="1"/>
      <p:bldP spid="51959" grpId="0" animBg="1"/>
      <p:bldP spid="51959" grpId="1" animBg="1"/>
      <p:bldP spid="51960" grpId="0" animBg="1"/>
      <p:bldP spid="51960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</TotalTime>
  <Words>897</Words>
  <Application>Microsoft Office PowerPoint</Application>
  <PresentationFormat>On-screen Show (4:3)</PresentationFormat>
  <Paragraphs>242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&lt;arabianhorse&gt;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TOMMY</dc:creator>
  <cp:lastModifiedBy>CSTeam</cp:lastModifiedBy>
  <cp:revision>44</cp:revision>
  <dcterms:created xsi:type="dcterms:W3CDTF">2010-10-13T12:35:55Z</dcterms:created>
  <dcterms:modified xsi:type="dcterms:W3CDTF">2016-06-30T03:06:30Z</dcterms:modified>
</cp:coreProperties>
</file>