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7" r:id="rId2"/>
    <p:sldId id="258" r:id="rId3"/>
    <p:sldId id="260" r:id="rId4"/>
    <p:sldId id="268" r:id="rId5"/>
    <p:sldId id="261" r:id="rId6"/>
    <p:sldId id="269" r:id="rId7"/>
    <p:sldId id="262" r:id="rId8"/>
    <p:sldId id="263" r:id="rId9"/>
    <p:sldId id="264" r:id="rId10"/>
    <p:sldId id="272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CC00"/>
    <a:srgbClr val="FFFF00"/>
    <a:srgbClr val="660066"/>
    <a:srgbClr val="FF00FF"/>
    <a:srgbClr val="006666"/>
    <a:srgbClr val="0033CC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80" autoAdjust="0"/>
    <p:restoredTop sz="94660"/>
  </p:normalViewPr>
  <p:slideViewPr>
    <p:cSldViewPr>
      <p:cViewPr varScale="1">
        <p:scale>
          <a:sx n="38" d="100"/>
          <a:sy n="38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EF82D9-4981-4111-BF74-8D05CB694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7CD25-F5CB-4793-82E4-220BB46C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039D5-E442-4055-BCE6-E8F4C7BD3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72F5D-2C8C-495D-BB48-0268FEC81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6D0DD-92A3-439B-84D9-BB7AF64B5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7E05B-0306-4286-B14B-7D68FBB81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7E1FD-D098-4FFB-BBEB-E0405286F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60773-1A09-49F8-8AFD-C09F7DFAB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0F15A-CBF4-4253-991B-6B5AC5166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F5C77-8204-4BD1-A37F-D36744B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E729-C660-4A64-A355-458474610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6E0-5307-49FD-B4AB-DFCE7CAF4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AD45976-F5EA-4155-BE0A-D9C6F4B6F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 err="1" smtClean="0">
                <a:solidFill>
                  <a:srgbClr val="00CC00"/>
                </a:solidFill>
              </a:rPr>
              <a:t>Môn</a:t>
            </a:r>
            <a:r>
              <a:rPr lang="en-US" sz="2400" u="sng" dirty="0" smtClean="0">
                <a:solidFill>
                  <a:srgbClr val="00CC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Lịch</a:t>
            </a:r>
            <a:r>
              <a:rPr lang="en-US" sz="2400" dirty="0" smtClean="0"/>
              <a:t> </a:t>
            </a:r>
            <a:r>
              <a:rPr lang="en-US" sz="2400" dirty="0" err="1" smtClean="0"/>
              <a:t>sử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467600" cy="83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  <a:r>
              <a:rPr lang="en-US" sz="2400" smtClean="0">
                <a:solidFill>
                  <a:srgbClr val="FFFF00"/>
                </a:solidFill>
              </a:rPr>
              <a:t>Ghi vào bảng con chữ cái (a,b hoặc c) đứng trước câu trả lời đúng.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0133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667000" y="10668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1800">
                <a:solidFill>
                  <a:srgbClr val="00CC00"/>
                </a:solidFill>
                <a:latin typeface="Arial" charset="0"/>
              </a:rPr>
              <a:t>: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90600" y="15240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sng">
                <a:latin typeface="Arial" charset="0"/>
              </a:rPr>
              <a:t>KIỂM TRA BÀI CŨ</a:t>
            </a:r>
            <a:r>
              <a:rPr lang="en-US" sz="1800">
                <a:latin typeface="Arial" charset="0"/>
              </a:rPr>
              <a:t>: </a:t>
            </a:r>
            <a:r>
              <a:rPr lang="en-US">
                <a:latin typeface="Arial" charset="0"/>
              </a:rPr>
              <a:t>Cách mạng mùa thu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219200" y="2895600"/>
            <a:ext cx="6096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Câu1:</a:t>
            </a:r>
            <a:r>
              <a:rPr lang="en-US">
                <a:latin typeface="Arial" charset="0"/>
              </a:rPr>
              <a:t> Cụm từ “ Một cổ hai tròng” là để chỉ tình cảnh nhân dân ta lúc đó: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a.  Vừa chịu ách đô hộ của thực dân Pháp vừa chịu sự áp bức của phong kiến tay sai.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b.  Vừa bị bóc lột nặng nề, vừa bị đàn áp dã man.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c. Vừa chịu ách đô hộ của thực dân Pháp vừa chịu sự đô hộ của phát xít Nhật.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1219200" y="5715000"/>
            <a:ext cx="381000" cy="3810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CC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8" grpId="0"/>
      <p:bldP spid="3079" grpId="0"/>
      <p:bldP spid="308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>
                <a:solidFill>
                  <a:srgbClr val="00CC00"/>
                </a:solidFill>
              </a:rPr>
              <a:t>Nối ô bên trái với các ô bên phải sao cho phù hợp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438400"/>
            <a:ext cx="20574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  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Ý nghĩa lịch sử </a:t>
            </a:r>
          </a:p>
          <a:p>
            <a:pPr algn="ctr"/>
            <a:r>
              <a:rPr lang="en-US" sz="2000">
                <a:solidFill>
                  <a:srgbClr val="FFFF00"/>
                </a:solidFill>
                <a:latin typeface="Arial" charset="0"/>
              </a:rPr>
              <a:t>ngày 2/9/1945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200400" y="762000"/>
            <a:ext cx="594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Giành độc lập cho dân tộc.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200400" y="1447800"/>
            <a:ext cx="594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Khẳng định quyền độc lập dân tộc.</a:t>
            </a:r>
            <a:endParaRPr lang="en-US" sz="2000">
              <a:latin typeface="Arial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200400" y="2209800"/>
            <a:ext cx="5943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Khai sinh ra nước Việt Nam dân chủ cộng hòa.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200400" y="3200400"/>
            <a:ext cx="594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Tuyên bố tổng khởi nghĩa tháng Tám thành công.</a:t>
            </a:r>
            <a:endParaRPr lang="en-US" sz="2000">
              <a:latin typeface="Arial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200400" y="3962400"/>
            <a:ext cx="594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Đánh dấu kỉ nguyên độc lập dân tộc.</a:t>
            </a:r>
            <a:endParaRPr lang="en-US" sz="2000">
              <a:latin typeface="Arial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3200400" y="4724400"/>
            <a:ext cx="5943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solidFill>
                  <a:srgbClr val="FFFF00"/>
                </a:solidFill>
                <a:latin typeface="Arial" charset="0"/>
              </a:rPr>
              <a:t>Thể hiện truyền thống bất khuất, </a:t>
            </a:r>
          </a:p>
          <a:p>
            <a:pPr algn="ctr"/>
            <a:r>
              <a:rPr lang="en-US" sz="2000">
                <a:solidFill>
                  <a:srgbClr val="FFFF00"/>
                </a:solidFill>
                <a:latin typeface="Arial" charset="0"/>
              </a:rPr>
              <a:t>kiên cường của người Việt Nam </a:t>
            </a:r>
          </a:p>
          <a:p>
            <a:pPr algn="ctr"/>
            <a:r>
              <a:rPr lang="en-US" sz="2000">
                <a:solidFill>
                  <a:srgbClr val="FFFF00"/>
                </a:solidFill>
                <a:latin typeface="Arial" charset="0"/>
              </a:rPr>
              <a:t>trong đấu tranh giành độc lập.</a:t>
            </a:r>
          </a:p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V="1">
            <a:off x="2057400" y="1828800"/>
            <a:ext cx="1143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 flipV="1">
            <a:off x="2057400" y="25908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057400" y="30480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2057400" y="3048000"/>
            <a:ext cx="11430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6" grpId="0" animBg="1"/>
      <p:bldP spid="28678" grpId="0" animBg="1"/>
      <p:bldP spid="28679" grpId="0" animBg="1"/>
      <p:bldP spid="28680" grpId="0" animBg="1"/>
      <p:bldP spid="28681" grpId="0" animBg="1"/>
      <p:bldP spid="28683" grpId="0" animBg="1"/>
      <p:bldP spid="28684" grpId="0" animBg="1"/>
      <p:bldP spid="28696" grpId="0" animBg="1"/>
      <p:bldP spid="28697" grpId="0" animBg="1"/>
      <p:bldP spid="28699" grpId="0" animBg="1"/>
      <p:bldP spid="287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6858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2296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u="sng" smtClean="0">
                <a:solidFill>
                  <a:srgbClr val="FF00FF"/>
                </a:solidFill>
              </a:rPr>
              <a:t> </a:t>
            </a:r>
            <a:r>
              <a:rPr lang="en-US" sz="2000" u="sng" smtClean="0">
                <a:solidFill>
                  <a:srgbClr val="00CC00"/>
                </a:solidFill>
              </a:rPr>
              <a:t>Hoạt động 1:</a:t>
            </a:r>
            <a:r>
              <a:rPr lang="en-US" sz="2000" smtClean="0"/>
              <a:t> Không khí tưng bừng Hà Nội ngày 2/9/1945.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28800" y="990600"/>
            <a:ext cx="525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Bác Hồ đọc Tuyên ngôn Độc lập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838200" y="22860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914400" y="2057400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2:</a:t>
            </a:r>
            <a:r>
              <a:rPr lang="en-US" sz="2000">
                <a:latin typeface="Arial" charset="0"/>
              </a:rPr>
              <a:t> Diễn biến buổi lễ tuyên bố Độc lập.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762000" y="3124200"/>
            <a:ext cx="7467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990600" y="25146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3:</a:t>
            </a:r>
            <a:r>
              <a:rPr lang="en-US" sz="2000">
                <a:latin typeface="Arial" charset="0"/>
              </a:rPr>
              <a:t> Một số nội dung của bản tuyên ngôn độc lập.</a:t>
            </a:r>
          </a:p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4:</a:t>
            </a:r>
            <a:r>
              <a:rPr lang="en-US" sz="2000">
                <a:latin typeface="Arial" charset="0"/>
              </a:rPr>
              <a:t> Ý nghĩa của sự kiện lịch sử ngày 2/9/1945.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990600" y="34290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33400" y="3962400"/>
            <a:ext cx="8077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		</a:t>
            </a:r>
            <a:r>
              <a:rPr lang="en-US" sz="2000" b="1">
                <a:solidFill>
                  <a:srgbClr val="FF00FF"/>
                </a:solidFill>
                <a:latin typeface="Arial" charset="0"/>
              </a:rPr>
              <a:t>	</a:t>
            </a:r>
            <a:r>
              <a:rPr lang="en-US" sz="2000" b="1" u="sng">
                <a:solidFill>
                  <a:srgbClr val="00CC00"/>
                </a:solidFill>
                <a:latin typeface="Arial" charset="0"/>
              </a:rPr>
              <a:t>Ghi nhớ:</a:t>
            </a:r>
            <a:r>
              <a:rPr lang="en-US" sz="2000" b="1">
                <a:solidFill>
                  <a:srgbClr val="FF00FF"/>
                </a:solidFill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Ngày 2/9/1945, Chủ tịch Hồ Chí Minh đọc bản Tuyên ngôn Độc lập, khai sinh nước Việt Nam Dân chủ Cộng hòa.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SC001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04800"/>
            <a:ext cx="46704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0" y="5853113"/>
            <a:ext cx="53340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Bác Hồ đọc tuyên ngôn độc lập(2/9/1945)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>
                <a:solidFill>
                  <a:srgbClr val="FFFF00"/>
                </a:solidFill>
              </a:rPr>
              <a:t>Câu 2:</a:t>
            </a:r>
            <a:r>
              <a:rPr lang="en-US" sz="2400" smtClean="0"/>
              <a:t> Ta giành chính quyền ở Hà Nội vào thời gian nào?</a:t>
            </a:r>
            <a:br>
              <a:rPr lang="en-US" sz="2400" smtClean="0"/>
            </a:br>
            <a:r>
              <a:rPr lang="en-US" sz="2400" smtClean="0"/>
              <a:t>a. 19/8/1945</a:t>
            </a:r>
            <a:br>
              <a:rPr lang="en-US" sz="2400" smtClean="0"/>
            </a:br>
            <a:r>
              <a:rPr lang="en-US" sz="2400" smtClean="0"/>
              <a:t>b. 23/8/1945</a:t>
            </a:r>
            <a:br>
              <a:rPr lang="en-US" sz="2400" smtClean="0"/>
            </a:br>
            <a:r>
              <a:rPr lang="en-US" sz="2400" smtClean="0"/>
              <a:t>c. 25/8/1945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3733800" y="533400"/>
            <a:ext cx="381000" cy="3810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CC00"/>
              </a:solidFill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066800" y="2286000"/>
            <a:ext cx="8229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Câu 3:</a:t>
            </a:r>
            <a:r>
              <a:rPr lang="en-US">
                <a:latin typeface="Arial" charset="0"/>
              </a:rPr>
              <a:t> Ngày kỉ niệm Cách mạng tháng Tám ở nước ta là: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a. 18/8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b. 19/8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c. 25/8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4038600" y="3429000"/>
            <a:ext cx="381000" cy="3810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0" grpId="0" animBg="1"/>
      <p:bldP spid="8202" grpId="0"/>
      <p:bldP spid="82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391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609600"/>
          </a:xfrm>
        </p:spPr>
        <p:txBody>
          <a:bodyPr/>
          <a:lstStyle/>
          <a:p>
            <a:pPr eaLnBrk="1" hangingPunct="1"/>
            <a:r>
              <a:rPr lang="en-US" sz="2000" u="sng" smtClean="0">
                <a:solidFill>
                  <a:srgbClr val="00CC00"/>
                </a:solidFill>
              </a:rPr>
              <a:t>Hoạt động 1:</a:t>
            </a:r>
            <a:r>
              <a:rPr lang="en-US" sz="2000" smtClean="0"/>
              <a:t> Không khí tưng bừng của Hà Nội ngày 2/9/1945.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895600" y="1143000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Bác Hồ đọc Tuyên ngôn Độc lập</a:t>
            </a:r>
          </a:p>
        </p:txBody>
      </p:sp>
      <p:pic>
        <p:nvPicPr>
          <p:cNvPr id="10250" name="Picture 10" descr="DSC001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09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2590800" y="15240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2286000" y="1219200"/>
            <a:ext cx="430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Bác Hồ đọc Tuyên ngôn Độc lập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762000" y="19812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1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 Không khí tưng bừng của Hà Nội ngày 2/9/1945.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838200" y="2514600"/>
            <a:ext cx="74676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00"/>
                </a:solidFill>
                <a:latin typeface="Arial" charset="0"/>
              </a:rPr>
              <a:t>-Hà Nội tưng bừng cờ hoa.</a:t>
            </a:r>
          </a:p>
          <a:p>
            <a:r>
              <a:rPr lang="en-US" sz="2000">
                <a:solidFill>
                  <a:srgbClr val="FFFF00"/>
                </a:solidFill>
                <a:latin typeface="Arial" charset="0"/>
              </a:rPr>
              <a:t>- Đồng bào Hà Nội không kể già, trẻ, gái, trai đều xuống đường tiến về quảng trường Ba Đình.</a:t>
            </a:r>
          </a:p>
          <a:p>
            <a:r>
              <a:rPr lang="en-US" sz="2000">
                <a:solidFill>
                  <a:srgbClr val="FFFF00"/>
                </a:solidFill>
                <a:latin typeface="Arial" charset="0"/>
              </a:rPr>
              <a:t>-Đội danh dự đứng nghiêm trang quanh lễ đài mới dựng.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7086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u="sng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286000" y="1143000"/>
            <a:ext cx="419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276600" y="1071563"/>
            <a:ext cx="430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Bài:</a:t>
            </a:r>
            <a:r>
              <a:rPr lang="en-US" sz="2000">
                <a:latin typeface="Arial" charset="0"/>
              </a:rPr>
              <a:t>Bác Hồ đọc Tuyên ngôn Độc lập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990600" y="1981200"/>
            <a:ext cx="472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990600" y="1676400"/>
            <a:ext cx="7248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1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 Không khí tưng bừng của Hà Nội ngày 2/9/1945.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1219200" y="2362200"/>
            <a:ext cx="6019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990600" y="2286000"/>
            <a:ext cx="5699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2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 Diễn biến buổi lễ tuyên bố Độc lập.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914400" y="152400"/>
            <a:ext cx="3733800" cy="990600"/>
          </a:xfrm>
          <a:prstGeom prst="wedgeEllipseCallout">
            <a:avLst>
              <a:gd name="adj1" fmla="val -53912"/>
              <a:gd name="adj2" fmla="val 636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rgbClr val="FFFF00"/>
                </a:solidFill>
                <a:latin typeface="Arial" charset="0"/>
              </a:rPr>
              <a:t>Câu hỏi thảo luận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04800" y="1219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000">
                <a:latin typeface="Arial" charset="0"/>
              </a:rPr>
              <a:t>Buổi lễ tuyên bố Độc lập diễn ra như thế nào?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28600" y="1905000"/>
            <a:ext cx="35052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FFFF00"/>
                </a:solidFill>
                <a:latin typeface="Arial" charset="0"/>
              </a:rPr>
              <a:t>Câu hỏi gợi ý: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Buổi lễ bắt đầu khi nào 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Trong buổi lễ, diễn ra các sự việc chính nào 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Buổi lễ kết thúc ra sao ?</a:t>
            </a:r>
          </a:p>
        </p:txBody>
      </p:sp>
      <p:pic>
        <p:nvPicPr>
          <p:cNvPr id="22541" name="Picture 13" descr="DSC001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676400"/>
            <a:ext cx="5257800" cy="42672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</p:pic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810000" y="5943600"/>
            <a:ext cx="533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Bác Hồ đọc tuyên ngôn độc lập(2/9/1945)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  <p:bldP spid="22534" grpId="0"/>
      <p:bldP spid="225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91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</a:t>
            </a:r>
            <a:r>
              <a:rPr lang="en-US" sz="2000" u="sng" smtClean="0">
                <a:solidFill>
                  <a:srgbClr val="00CC00"/>
                </a:solidFill>
              </a:rPr>
              <a:t>Hoạt động 1:</a:t>
            </a:r>
            <a:r>
              <a:rPr lang="en-US" sz="2000" smtClean="0"/>
              <a:t> Không khí tưng bừng của Hà Nội ngày 2/9/1945.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502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90800" y="919163"/>
            <a:ext cx="4375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 Bác Hồ đọc Tuyên ngôn Độc lập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38200" y="2286000"/>
            <a:ext cx="6553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14400" y="2057400"/>
            <a:ext cx="5699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2:</a:t>
            </a:r>
            <a:r>
              <a:rPr lang="en-US" sz="2000">
                <a:latin typeface="Arial" charset="0"/>
              </a:rPr>
              <a:t> Diễn biến buổi lễ tuyên bố Độc lập.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838200" y="2590800"/>
            <a:ext cx="7620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Buổi lễ bắt đầu vào đúng 14 giờ.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 Bác Hồ và các vị trong Chính phủ lâm thời bước lên lễ đài chào nhân dân.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Bác Hồ đọc bản Tuyên ngôn Độc lập.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 Các thành viên của chính phủ làm lễ ra mắt và tuyên thệ.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Buổi lễ kết thúc nhưng giọng nói của Bác Hồ và lời khẳng định độc lập còn vang mãi trong lòng mọi người.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990600" y="3352800"/>
            <a:ext cx="6172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u="sng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24800" cy="53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u="sng" smtClean="0">
                <a:solidFill>
                  <a:srgbClr val="00CC00"/>
                </a:solidFill>
              </a:rPr>
              <a:t>Hoạt động 1:</a:t>
            </a:r>
            <a:r>
              <a:rPr lang="en-US" sz="2400" smtClean="0"/>
              <a:t> </a:t>
            </a:r>
            <a:r>
              <a:rPr lang="en-US" sz="1800" smtClean="0"/>
              <a:t>Không khí tưng bừng của Hà Nội ngày 2/9/1945.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9906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5000" y="990600"/>
            <a:ext cx="430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latin typeface="Arial" charset="0"/>
              </a:rPr>
              <a:t>Bác Hồ đọc Tuyên ngôn Độc lập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38200" y="2133600"/>
            <a:ext cx="6934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2:</a:t>
            </a:r>
            <a:r>
              <a:rPr lang="en-US" sz="2000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Diễn biến buổi lễ tuyên bố Độc lập.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38200" y="26670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3:</a:t>
            </a:r>
            <a:r>
              <a:rPr lang="en-US" sz="2000">
                <a:latin typeface="Arial" charset="0"/>
              </a:rPr>
              <a:t> Một số nội dung của bản tuyên ngôn độc lập.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09600" y="3276600"/>
            <a:ext cx="8001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</a:t>
            </a:r>
            <a:r>
              <a:rPr lang="en-US" sz="2000">
                <a:solidFill>
                  <a:srgbClr val="FFFF00"/>
                </a:solidFill>
                <a:latin typeface="Arial" charset="0"/>
              </a:rPr>
              <a:t>Khẳng định quyền độc lập tự do của dân tộc Việt Nam.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  <a:latin typeface="Arial" charset="0"/>
              </a:rPr>
              <a:t>- Bác Hồ thay mặt nhân dân Việt Nam khẳng định: dân tộc Việt Nam sẽ quyết tâm giữ vững quyền tự do, độc lập ấy.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10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err="1" smtClean="0">
                <a:solidFill>
                  <a:srgbClr val="00CC00"/>
                </a:solidFill>
              </a:rPr>
              <a:t>Môn</a:t>
            </a:r>
            <a:r>
              <a:rPr lang="en-US" sz="2000" u="sng" dirty="0" smtClean="0">
                <a:solidFill>
                  <a:srgbClr val="00CC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Lịch</a:t>
            </a:r>
            <a:r>
              <a:rPr lang="en-US" sz="2000" dirty="0" smtClean="0"/>
              <a:t> </a:t>
            </a:r>
            <a:r>
              <a:rPr lang="en-US" sz="2000" dirty="0" err="1" smtClean="0"/>
              <a:t>sử</a:t>
            </a:r>
            <a:endParaRPr lang="en-US" sz="2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543800" cy="45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</a:t>
            </a:r>
            <a:r>
              <a:rPr lang="en-US" sz="2000" u="sng" smtClean="0">
                <a:solidFill>
                  <a:srgbClr val="00CC00"/>
                </a:solidFill>
              </a:rPr>
              <a:t>Hoạt động 2</a:t>
            </a:r>
            <a:r>
              <a:rPr lang="en-US" sz="2000" smtClean="0">
                <a:solidFill>
                  <a:srgbClr val="00CC00"/>
                </a:solidFill>
              </a:rPr>
              <a:t>:</a:t>
            </a:r>
            <a:r>
              <a:rPr lang="en-US" sz="2000" smtClean="0"/>
              <a:t> Diễn biến buổi lễ tuyên bố Độc lập.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667000" y="9144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514600" y="990600"/>
            <a:ext cx="430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>
                <a:solidFill>
                  <a:srgbClr val="00CC00"/>
                </a:solidFill>
                <a:latin typeface="Arial" charset="0"/>
              </a:rPr>
              <a:t>Bài</a:t>
            </a:r>
            <a:r>
              <a:rPr lang="en-US" sz="2000">
                <a:latin typeface="Arial" charset="0"/>
              </a:rPr>
              <a:t>:Bác Hồ đọc Tuyên ngôn Độc lập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371600" y="14478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990600" y="1644650"/>
            <a:ext cx="676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1:</a:t>
            </a:r>
            <a:r>
              <a:rPr lang="en-US" sz="2000">
                <a:latin typeface="Arial" charset="0"/>
              </a:rPr>
              <a:t> Không khí tưng bừng Hà Nội ngày 2/9/1945.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1524000" y="31242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914400" y="2819400"/>
            <a:ext cx="7696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3</a:t>
            </a:r>
            <a:r>
              <a:rPr lang="en-US" sz="2000">
                <a:solidFill>
                  <a:srgbClr val="00CC00"/>
                </a:solidFill>
                <a:latin typeface="Arial" charset="0"/>
              </a:rPr>
              <a:t>:</a:t>
            </a:r>
            <a:r>
              <a:rPr lang="en-US" sz="2000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Một số nội dung của bản tuyên ngôn độc lập.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38200" y="3429000"/>
            <a:ext cx="807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 </a:t>
            </a:r>
            <a:r>
              <a:rPr lang="en-US" sz="2000" u="sng">
                <a:solidFill>
                  <a:srgbClr val="00CC00"/>
                </a:solidFill>
                <a:latin typeface="Arial" charset="0"/>
              </a:rPr>
              <a:t>Hoạt động 4:</a:t>
            </a:r>
            <a:r>
              <a:rPr lang="en-US" sz="2000">
                <a:latin typeface="Arial" charset="0"/>
              </a:rPr>
              <a:t> Ý nghĩa của sự kiện lịch sử ngày 2/9/1945.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456</TotalTime>
  <Words>754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Mountain Top</vt:lpstr>
      <vt:lpstr> Môn: Lịch sử </vt:lpstr>
      <vt:lpstr>Câu 2: Ta giành chính quyền ở Hà Nội vào thời gian nào? a. 19/8/1945 b. 23/8/1945 c. 25/8/1945</vt:lpstr>
      <vt:lpstr> Môn: Lịch sử</vt:lpstr>
      <vt:lpstr> Môn: Lịch sử</vt:lpstr>
      <vt:lpstr> Môn: Lịch sử</vt:lpstr>
      <vt:lpstr>Slide 6</vt:lpstr>
      <vt:lpstr> Môn: Lịch sử</vt:lpstr>
      <vt:lpstr> Môn: Lịch sử</vt:lpstr>
      <vt:lpstr> Môn: Lịch sử</vt:lpstr>
      <vt:lpstr>Nối ô bên trái với các ô bên phải sao cho phù hợp</vt:lpstr>
      <vt:lpstr> Môn: Lịch sử</vt:lpstr>
      <vt:lpstr>Slide 12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Vicom</dc:creator>
  <cp:lastModifiedBy>CSTeam</cp:lastModifiedBy>
  <cp:revision>27</cp:revision>
  <dcterms:created xsi:type="dcterms:W3CDTF">2008-10-04T22:15:45Z</dcterms:created>
  <dcterms:modified xsi:type="dcterms:W3CDTF">2016-06-30T02:39:21Z</dcterms:modified>
</cp:coreProperties>
</file>