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Lst>
  <p:notesMasterIdLst>
    <p:notesMasterId r:id="rId20"/>
  </p:notesMasterIdLst>
  <p:sldIdLst>
    <p:sldId id="284" r:id="rId2"/>
    <p:sldId id="258" r:id="rId3"/>
    <p:sldId id="281" r:id="rId4"/>
    <p:sldId id="279" r:id="rId5"/>
    <p:sldId id="259" r:id="rId6"/>
    <p:sldId id="261" r:id="rId7"/>
    <p:sldId id="260" r:id="rId8"/>
    <p:sldId id="267" r:id="rId9"/>
    <p:sldId id="268" r:id="rId10"/>
    <p:sldId id="269" r:id="rId11"/>
    <p:sldId id="270" r:id="rId12"/>
    <p:sldId id="272" r:id="rId13"/>
    <p:sldId id="273" r:id="rId14"/>
    <p:sldId id="278" r:id="rId15"/>
    <p:sldId id="286" r:id="rId16"/>
    <p:sldId id="276" r:id="rId17"/>
    <p:sldId id="285" r:id="rId18"/>
    <p:sldId id="289" r:id="rId1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FF9933"/>
    <a:srgbClr val="FF0066"/>
    <a:srgbClr val="520A3A"/>
    <a:srgbClr val="4C1E10"/>
    <a:srgbClr val="194715"/>
    <a:srgbClr val="800000"/>
    <a:srgbClr val="009900"/>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232" autoAdjust="0"/>
    <p:restoredTop sz="90557" autoAdjust="0"/>
  </p:normalViewPr>
  <p:slideViewPr>
    <p:cSldViewPr>
      <p:cViewPr varScale="1">
        <p:scale>
          <a:sx n="39" d="100"/>
          <a:sy n="39" d="100"/>
        </p:scale>
        <p:origin x="-1410"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37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82A8FBF5-C55F-4F99-9E09-C46FB639C863}" type="datetimeFigureOut">
              <a:rPr lang="en-US"/>
              <a:pPr>
                <a:defRPr/>
              </a:pPr>
              <a:t>6/30/2016</a:t>
            </a:fld>
            <a:endParaRPr lang="en-US"/>
          </a:p>
        </p:txBody>
      </p:sp>
      <p:sp>
        <p:nvSpPr>
          <p:cNvPr id="21508"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37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37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37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3B03351-80A6-43FD-BF1B-130C48952D4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Rot="1" noChangeArrowheads="1" noTextEdit="1"/>
          </p:cNvSpPr>
          <p:nvPr>
            <p:ph type="sldImg"/>
          </p:nvPr>
        </p:nvSpPr>
        <p:spPr>
          <a:ln/>
        </p:spPr>
      </p:sp>
      <p:sp>
        <p:nvSpPr>
          <p:cNvPr id="22531"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Rot="1" noChangeArrowheads="1" noTextEdit="1"/>
          </p:cNvSpPr>
          <p:nvPr>
            <p:ph type="sldImg"/>
          </p:nvPr>
        </p:nvSpPr>
        <p:spPr>
          <a:ln/>
        </p:spPr>
      </p:sp>
      <p:sp>
        <p:nvSpPr>
          <p:cNvPr id="23555"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Rot="1" noChangeArrowheads="1" noTextEdit="1"/>
          </p:cNvSpPr>
          <p:nvPr>
            <p:ph type="sldImg"/>
          </p:nvPr>
        </p:nvSpPr>
        <p:spPr>
          <a:ln/>
        </p:spPr>
      </p:sp>
      <p:sp>
        <p:nvSpPr>
          <p:cNvPr id="24579"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a:p>
          </p:txBody>
        </p:sp>
      </p:grpSp>
      <p:sp>
        <p:nvSpPr>
          <p:cNvPr id="7" name="Freeform 5"/>
          <p:cNvSpPr>
            <a:spLocks/>
          </p:cNvSpPr>
          <p:nvPr/>
        </p:nvSpPr>
        <p:spPr bwMode="hidden">
          <a:xfrm>
            <a:off x="6242050" y="6269038"/>
            <a:ext cx="28956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gd name="T0" fmla="*/ 636 w 994"/>
                  <a:gd name="T1" fmla="*/ 373 h 529"/>
                  <a:gd name="T2" fmla="*/ 495 w 994"/>
                  <a:gd name="T3" fmla="*/ 370 h 529"/>
                  <a:gd name="T4" fmla="*/ 280 w 994"/>
                  <a:gd name="T5" fmla="*/ 249 h 529"/>
                  <a:gd name="T6" fmla="*/ 127 w 994"/>
                  <a:gd name="T7" fmla="*/ 66 h 529"/>
                  <a:gd name="T8" fmla="*/ 0 w 994"/>
                  <a:gd name="T9" fmla="*/ 0 h 529"/>
                  <a:gd name="T10" fmla="*/ 22 w 994"/>
                  <a:gd name="T11" fmla="*/ 26 h 529"/>
                  <a:gd name="T12" fmla="*/ 0 w 994"/>
                  <a:gd name="T13" fmla="*/ 65 h 529"/>
                  <a:gd name="T14" fmla="*/ 30 w 994"/>
                  <a:gd name="T15" fmla="*/ 119 h 529"/>
                  <a:gd name="T16" fmla="*/ 75 w 994"/>
                  <a:gd name="T17" fmla="*/ 243 h 529"/>
                  <a:gd name="T18" fmla="*/ 45 w 994"/>
                  <a:gd name="T19" fmla="*/ 422 h 529"/>
                  <a:gd name="T20" fmla="*/ 200 w 994"/>
                  <a:gd name="T21" fmla="*/ 329 h 529"/>
                  <a:gd name="T22" fmla="*/ 592 w 994"/>
                  <a:gd name="T23" fmla="*/ 527 h 529"/>
                  <a:gd name="T24" fmla="*/ 994 w 994"/>
                  <a:gd name="T25" fmla="*/ 529 h 529"/>
                  <a:gd name="T26" fmla="*/ 828 w 994"/>
                  <a:gd name="T27" fmla="*/ 473 h 529"/>
                  <a:gd name="T28" fmla="*/ 636 w 994"/>
                  <a:gd name="T29" fmla="*/ 373 h 52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a:p>
            </p:txBody>
          </p:sp>
          <p:sp>
            <p:nvSpPr>
              <p:cNvPr id="13" name="Freeform 10"/>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w="9525">
                <a:noFill/>
                <a:round/>
                <a:headEnd/>
                <a:tailEnd/>
              </a:ln>
            </p:spPr>
            <p:txBody>
              <a:bodyPr/>
              <a:lstStyle/>
              <a:p>
                <a:pPr>
                  <a:defRPr/>
                </a:pPr>
                <a:endParaRPr lang="en-US"/>
              </a:p>
            </p:txBody>
          </p:sp>
          <p:sp>
            <p:nvSpPr>
              <p:cNvPr id="14" name="Freeform 11"/>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w="9525">
                <a:noFill/>
                <a:round/>
                <a:headEnd/>
                <a:tailEnd/>
              </a:ln>
            </p:spPr>
            <p:txBody>
              <a:bodyPr/>
              <a:lstStyle/>
              <a:p>
                <a:pPr>
                  <a:defRPr/>
                </a:pPr>
                <a:endParaRPr lang="en-US"/>
              </a:p>
            </p:txBody>
          </p:sp>
          <p:sp>
            <p:nvSpPr>
              <p:cNvPr id="15" name="Freeform 12"/>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w="9525">
                <a:noFill/>
                <a:round/>
                <a:headEnd/>
                <a:tailEnd/>
              </a:ln>
            </p:spPr>
            <p:txBody>
              <a:bodyPr/>
              <a:lstStyle/>
              <a:p>
                <a:pPr>
                  <a:defRPr/>
                </a:pPr>
                <a:endParaRPr lang="en-US"/>
              </a:p>
            </p:txBody>
          </p:sp>
          <p:sp>
            <p:nvSpPr>
              <p:cNvPr id="16" name="Freeform 13"/>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w="9525">
                <a:noFill/>
                <a:round/>
                <a:headEnd/>
                <a:tailEnd/>
              </a:ln>
            </p:spPr>
            <p:txBody>
              <a:bodyPr/>
              <a:lstStyle/>
              <a:p>
                <a:pPr>
                  <a:defRPr/>
                </a:pPr>
                <a:endParaRPr lang="en-US"/>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w="9525">
              <a:noFill/>
              <a:round/>
              <a:headEnd/>
              <a:tailEnd/>
            </a:ln>
          </p:spPr>
          <p:txBody>
            <a:bodyPr/>
            <a:lstStyle/>
            <a:p>
              <a:pPr>
                <a:defRPr/>
              </a:pPr>
              <a:endParaRPr lang="en-US"/>
            </a:p>
          </p:txBody>
        </p:sp>
        <p:sp>
          <p:nvSpPr>
            <p:cNvPr id="19" name="Freeform 17"/>
            <p:cNvSpPr>
              <a:spLocks/>
            </p:cNvSpPr>
            <p:nvPr userDrawn="1"/>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w="9525">
              <a:noFill/>
              <a:round/>
              <a:headEnd/>
              <a:tailEnd/>
            </a:ln>
          </p:spPr>
          <p:txBody>
            <a:bodyPr/>
            <a:lstStyle/>
            <a:p>
              <a:pPr>
                <a:defRPr/>
              </a:pPr>
              <a:endParaRPr lang="en-US"/>
            </a:p>
          </p:txBody>
        </p:sp>
        <p:sp>
          <p:nvSpPr>
            <p:cNvPr id="20" name="Freeform 18"/>
            <p:cNvSpPr>
              <a:spLocks/>
            </p:cNvSpPr>
            <p:nvPr userDrawn="1"/>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w="9525">
              <a:noFill/>
              <a:round/>
              <a:headEnd/>
              <a:tailEnd/>
            </a:ln>
          </p:spPr>
          <p:txBody>
            <a:bodyPr/>
            <a:lstStyle/>
            <a:p>
              <a:pPr>
                <a:defRPr/>
              </a:pPr>
              <a:endParaRPr lang="en-US"/>
            </a:p>
          </p:txBody>
        </p:sp>
        <p:sp>
          <p:nvSpPr>
            <p:cNvPr id="21" name="Freeform 19"/>
            <p:cNvSpPr>
              <a:spLocks/>
            </p:cNvSpPr>
            <p:nvPr userDrawn="1"/>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w="9525">
              <a:noFill/>
              <a:round/>
              <a:headEnd/>
              <a:tailEnd/>
            </a:ln>
          </p:spPr>
          <p:txBody>
            <a:bodyPr/>
            <a:lstStyle/>
            <a:p>
              <a:pPr>
                <a:defRPr/>
              </a:pPr>
              <a:endParaRPr lang="en-US"/>
            </a:p>
          </p:txBody>
        </p:sp>
        <p:sp>
          <p:nvSpPr>
            <p:cNvPr id="22" name="Freeform 20"/>
            <p:cNvSpPr>
              <a:spLocks/>
            </p:cNvSpPr>
            <p:nvPr userDrawn="1"/>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w="9525">
              <a:noFill/>
              <a:round/>
              <a:headEnd/>
              <a:tailEnd/>
            </a:ln>
          </p:spPr>
          <p:txBody>
            <a:bodyPr/>
            <a:lstStyle/>
            <a:p>
              <a:pPr>
                <a:defRPr/>
              </a:pPr>
              <a:endParaRPr lang="en-US"/>
            </a:p>
          </p:txBody>
        </p:sp>
        <p:sp>
          <p:nvSpPr>
            <p:cNvPr id="23" name="Freeform 21"/>
            <p:cNvSpPr>
              <a:spLocks/>
            </p:cNvSpPr>
            <p:nvPr userDrawn="1"/>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w="9525">
              <a:noFill/>
              <a:round/>
              <a:headEnd/>
              <a:tailEnd/>
            </a:ln>
          </p:spPr>
          <p:txBody>
            <a:bodyPr/>
            <a:lstStyle/>
            <a:p>
              <a:pPr>
                <a:defRPr/>
              </a:pPr>
              <a:endParaRPr lang="en-US"/>
            </a:p>
          </p:txBody>
        </p:sp>
      </p:grpSp>
      <p:sp>
        <p:nvSpPr>
          <p:cNvPr id="35862"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35863"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a:lvl1pPr>
          </a:lstStyle>
          <a:p>
            <a:pPr>
              <a:defRPr/>
            </a:pPr>
            <a:endParaRPr lang="en-US"/>
          </a:p>
        </p:txBody>
      </p:sp>
      <p:sp>
        <p:nvSpPr>
          <p:cNvPr id="25" name="Rectangle 25"/>
          <p:cNvSpPr>
            <a:spLocks noGrp="1" noChangeArrowheads="1"/>
          </p:cNvSpPr>
          <p:nvPr>
            <p:ph type="sldNum" sz="quarter" idx="11"/>
          </p:nvPr>
        </p:nvSpPr>
        <p:spPr/>
        <p:txBody>
          <a:bodyPr/>
          <a:lstStyle>
            <a:lvl1pPr>
              <a:defRPr/>
            </a:lvl1pPr>
          </a:lstStyle>
          <a:p>
            <a:pPr>
              <a:defRPr/>
            </a:pPr>
            <a:fld id="{E5AE93F9-1215-4E46-A2CF-8A6DCB46A833}" type="slidenum">
              <a:rPr lang="en-US"/>
              <a:pPr>
                <a:defRPr/>
              </a:pPr>
              <a:t>‹#›</a:t>
            </a:fld>
            <a:endParaRPr lang="en-US"/>
          </a:p>
        </p:txBody>
      </p:sp>
      <p:sp>
        <p:nvSpPr>
          <p:cNvPr id="26" name="Rectangle 26"/>
          <p:cNvSpPr>
            <a:spLocks noGrp="1" noChangeArrowheads="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4"/>
          <p:cNvSpPr>
            <a:spLocks noGrp="1" noChangeArrowheads="1"/>
          </p:cNvSpPr>
          <p:nvPr>
            <p:ph type="dt" sz="half" idx="10"/>
          </p:nvPr>
        </p:nvSpPr>
        <p:spPr>
          <a:ln/>
        </p:spPr>
        <p:txBody>
          <a:bodyPr/>
          <a:lstStyle>
            <a:lvl1pPr>
              <a:defRPr/>
            </a:lvl1pPr>
          </a:lstStyle>
          <a:p>
            <a:pPr>
              <a:defRPr/>
            </a:pPr>
            <a:endParaRPr lang="en-US"/>
          </a:p>
        </p:txBody>
      </p:sp>
      <p:sp>
        <p:nvSpPr>
          <p:cNvPr id="5" name="Rectangle 25"/>
          <p:cNvSpPr>
            <a:spLocks noGrp="1" noChangeArrowheads="1"/>
          </p:cNvSpPr>
          <p:nvPr>
            <p:ph type="ftr" sz="quarter" idx="11"/>
          </p:nvPr>
        </p:nvSpPr>
        <p:spPr>
          <a:ln/>
        </p:spPr>
        <p:txBody>
          <a:bodyPr/>
          <a:lstStyle>
            <a:lvl1pPr>
              <a:defRPr/>
            </a:lvl1pPr>
          </a:lstStyle>
          <a:p>
            <a:pPr>
              <a:defRPr/>
            </a:pPr>
            <a:endParaRPr lang="en-US"/>
          </a:p>
        </p:txBody>
      </p:sp>
      <p:sp>
        <p:nvSpPr>
          <p:cNvPr id="6" name="Rectangle 26"/>
          <p:cNvSpPr>
            <a:spLocks noGrp="1" noChangeArrowheads="1"/>
          </p:cNvSpPr>
          <p:nvPr>
            <p:ph type="sldNum" sz="quarter" idx="12"/>
          </p:nvPr>
        </p:nvSpPr>
        <p:spPr>
          <a:ln/>
        </p:spPr>
        <p:txBody>
          <a:bodyPr/>
          <a:lstStyle>
            <a:lvl1pPr>
              <a:defRPr/>
            </a:lvl1pPr>
          </a:lstStyle>
          <a:p>
            <a:pPr>
              <a:defRPr/>
            </a:pPr>
            <a:fld id="{CD923424-9E63-4418-9B22-F741B52324E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4"/>
          <p:cNvSpPr>
            <a:spLocks noGrp="1" noChangeArrowheads="1"/>
          </p:cNvSpPr>
          <p:nvPr>
            <p:ph type="dt" sz="half" idx="10"/>
          </p:nvPr>
        </p:nvSpPr>
        <p:spPr>
          <a:ln/>
        </p:spPr>
        <p:txBody>
          <a:bodyPr/>
          <a:lstStyle>
            <a:lvl1pPr>
              <a:defRPr/>
            </a:lvl1pPr>
          </a:lstStyle>
          <a:p>
            <a:pPr>
              <a:defRPr/>
            </a:pPr>
            <a:endParaRPr lang="en-US"/>
          </a:p>
        </p:txBody>
      </p:sp>
      <p:sp>
        <p:nvSpPr>
          <p:cNvPr id="5" name="Rectangle 25"/>
          <p:cNvSpPr>
            <a:spLocks noGrp="1" noChangeArrowheads="1"/>
          </p:cNvSpPr>
          <p:nvPr>
            <p:ph type="ftr" sz="quarter" idx="11"/>
          </p:nvPr>
        </p:nvSpPr>
        <p:spPr>
          <a:ln/>
        </p:spPr>
        <p:txBody>
          <a:bodyPr/>
          <a:lstStyle>
            <a:lvl1pPr>
              <a:defRPr/>
            </a:lvl1pPr>
          </a:lstStyle>
          <a:p>
            <a:pPr>
              <a:defRPr/>
            </a:pPr>
            <a:endParaRPr lang="en-US"/>
          </a:p>
        </p:txBody>
      </p:sp>
      <p:sp>
        <p:nvSpPr>
          <p:cNvPr id="6" name="Rectangle 26"/>
          <p:cNvSpPr>
            <a:spLocks noGrp="1" noChangeArrowheads="1"/>
          </p:cNvSpPr>
          <p:nvPr>
            <p:ph type="sldNum" sz="quarter" idx="12"/>
          </p:nvPr>
        </p:nvSpPr>
        <p:spPr>
          <a:ln/>
        </p:spPr>
        <p:txBody>
          <a:bodyPr/>
          <a:lstStyle>
            <a:lvl1pPr>
              <a:defRPr/>
            </a:lvl1pPr>
          </a:lstStyle>
          <a:p>
            <a:pPr>
              <a:defRPr/>
            </a:pPr>
            <a:fld id="{A743CE8E-E434-4035-96B0-59101A3E4169}"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24"/>
          <p:cNvSpPr>
            <a:spLocks noGrp="1" noChangeArrowheads="1"/>
          </p:cNvSpPr>
          <p:nvPr>
            <p:ph type="dt" sz="half" idx="10"/>
          </p:nvPr>
        </p:nvSpPr>
        <p:spPr>
          <a:ln/>
        </p:spPr>
        <p:txBody>
          <a:bodyPr/>
          <a:lstStyle>
            <a:lvl1pPr>
              <a:defRPr/>
            </a:lvl1pPr>
          </a:lstStyle>
          <a:p>
            <a:pPr>
              <a:defRPr/>
            </a:pPr>
            <a:endParaRPr lang="en-US"/>
          </a:p>
        </p:txBody>
      </p:sp>
      <p:sp>
        <p:nvSpPr>
          <p:cNvPr id="5" name="Rectangle 25"/>
          <p:cNvSpPr>
            <a:spLocks noGrp="1" noChangeArrowheads="1"/>
          </p:cNvSpPr>
          <p:nvPr>
            <p:ph type="ftr" sz="quarter" idx="11"/>
          </p:nvPr>
        </p:nvSpPr>
        <p:spPr>
          <a:ln/>
        </p:spPr>
        <p:txBody>
          <a:bodyPr/>
          <a:lstStyle>
            <a:lvl1pPr>
              <a:defRPr/>
            </a:lvl1pPr>
          </a:lstStyle>
          <a:p>
            <a:pPr>
              <a:defRPr/>
            </a:pPr>
            <a:endParaRPr lang="en-US"/>
          </a:p>
        </p:txBody>
      </p:sp>
      <p:sp>
        <p:nvSpPr>
          <p:cNvPr id="6" name="Rectangle 26"/>
          <p:cNvSpPr>
            <a:spLocks noGrp="1" noChangeArrowheads="1"/>
          </p:cNvSpPr>
          <p:nvPr>
            <p:ph type="sldNum" sz="quarter" idx="12"/>
          </p:nvPr>
        </p:nvSpPr>
        <p:spPr>
          <a:ln/>
        </p:spPr>
        <p:txBody>
          <a:bodyPr/>
          <a:lstStyle>
            <a:lvl1pPr>
              <a:defRPr/>
            </a:lvl1pPr>
          </a:lstStyle>
          <a:p>
            <a:pPr>
              <a:defRPr/>
            </a:pPr>
            <a:fld id="{0DBA5F9A-AE69-4B3E-8A49-A1474ADEC40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4"/>
          <p:cNvSpPr>
            <a:spLocks noGrp="1" noChangeArrowheads="1"/>
          </p:cNvSpPr>
          <p:nvPr>
            <p:ph type="dt" sz="half" idx="10"/>
          </p:nvPr>
        </p:nvSpPr>
        <p:spPr>
          <a:ln/>
        </p:spPr>
        <p:txBody>
          <a:bodyPr/>
          <a:lstStyle>
            <a:lvl1pPr>
              <a:defRPr/>
            </a:lvl1pPr>
          </a:lstStyle>
          <a:p>
            <a:pPr>
              <a:defRPr/>
            </a:pPr>
            <a:endParaRPr lang="en-US"/>
          </a:p>
        </p:txBody>
      </p:sp>
      <p:sp>
        <p:nvSpPr>
          <p:cNvPr id="5" name="Rectangle 25"/>
          <p:cNvSpPr>
            <a:spLocks noGrp="1" noChangeArrowheads="1"/>
          </p:cNvSpPr>
          <p:nvPr>
            <p:ph type="ftr" sz="quarter" idx="11"/>
          </p:nvPr>
        </p:nvSpPr>
        <p:spPr>
          <a:ln/>
        </p:spPr>
        <p:txBody>
          <a:bodyPr/>
          <a:lstStyle>
            <a:lvl1pPr>
              <a:defRPr/>
            </a:lvl1pPr>
          </a:lstStyle>
          <a:p>
            <a:pPr>
              <a:defRPr/>
            </a:pPr>
            <a:endParaRPr lang="en-US"/>
          </a:p>
        </p:txBody>
      </p:sp>
      <p:sp>
        <p:nvSpPr>
          <p:cNvPr id="6" name="Rectangle 26"/>
          <p:cNvSpPr>
            <a:spLocks noGrp="1" noChangeArrowheads="1"/>
          </p:cNvSpPr>
          <p:nvPr>
            <p:ph type="sldNum" sz="quarter" idx="12"/>
          </p:nvPr>
        </p:nvSpPr>
        <p:spPr>
          <a:ln/>
        </p:spPr>
        <p:txBody>
          <a:bodyPr/>
          <a:lstStyle>
            <a:lvl1pPr>
              <a:defRPr/>
            </a:lvl1pPr>
          </a:lstStyle>
          <a:p>
            <a:pPr>
              <a:defRPr/>
            </a:pPr>
            <a:fld id="{3AB5C4A1-33FD-40F9-86DA-7E31A939D6F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a:p>
        </p:txBody>
      </p:sp>
      <p:sp>
        <p:nvSpPr>
          <p:cNvPr id="5" name="Rectangle 25"/>
          <p:cNvSpPr>
            <a:spLocks noGrp="1" noChangeArrowheads="1"/>
          </p:cNvSpPr>
          <p:nvPr>
            <p:ph type="ftr" sz="quarter" idx="11"/>
          </p:nvPr>
        </p:nvSpPr>
        <p:spPr>
          <a:ln/>
        </p:spPr>
        <p:txBody>
          <a:bodyPr/>
          <a:lstStyle>
            <a:lvl1pPr>
              <a:defRPr/>
            </a:lvl1pPr>
          </a:lstStyle>
          <a:p>
            <a:pPr>
              <a:defRPr/>
            </a:pPr>
            <a:endParaRPr lang="en-US"/>
          </a:p>
        </p:txBody>
      </p:sp>
      <p:sp>
        <p:nvSpPr>
          <p:cNvPr id="6" name="Rectangle 26"/>
          <p:cNvSpPr>
            <a:spLocks noGrp="1" noChangeArrowheads="1"/>
          </p:cNvSpPr>
          <p:nvPr>
            <p:ph type="sldNum" sz="quarter" idx="12"/>
          </p:nvPr>
        </p:nvSpPr>
        <p:spPr>
          <a:ln/>
        </p:spPr>
        <p:txBody>
          <a:bodyPr/>
          <a:lstStyle>
            <a:lvl1pPr>
              <a:defRPr/>
            </a:lvl1pPr>
          </a:lstStyle>
          <a:p>
            <a:pPr>
              <a:defRPr/>
            </a:pPr>
            <a:fld id="{EA57446E-6EB8-4565-BA7F-9D9C86CC927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4"/>
          <p:cNvSpPr>
            <a:spLocks noGrp="1" noChangeArrowheads="1"/>
          </p:cNvSpPr>
          <p:nvPr>
            <p:ph type="dt" sz="half" idx="10"/>
          </p:nvPr>
        </p:nvSpPr>
        <p:spPr>
          <a:ln/>
        </p:spPr>
        <p:txBody>
          <a:bodyPr/>
          <a:lstStyle>
            <a:lvl1pPr>
              <a:defRPr/>
            </a:lvl1pPr>
          </a:lstStyle>
          <a:p>
            <a:pPr>
              <a:defRPr/>
            </a:pPr>
            <a:endParaRPr lang="en-US"/>
          </a:p>
        </p:txBody>
      </p:sp>
      <p:sp>
        <p:nvSpPr>
          <p:cNvPr id="6" name="Rectangle 25"/>
          <p:cNvSpPr>
            <a:spLocks noGrp="1" noChangeArrowheads="1"/>
          </p:cNvSpPr>
          <p:nvPr>
            <p:ph type="ftr" sz="quarter" idx="11"/>
          </p:nvPr>
        </p:nvSpPr>
        <p:spPr>
          <a:ln/>
        </p:spPr>
        <p:txBody>
          <a:bodyPr/>
          <a:lstStyle>
            <a:lvl1pPr>
              <a:defRPr/>
            </a:lvl1pPr>
          </a:lstStyle>
          <a:p>
            <a:pPr>
              <a:defRPr/>
            </a:pPr>
            <a:endParaRPr lang="en-US"/>
          </a:p>
        </p:txBody>
      </p:sp>
      <p:sp>
        <p:nvSpPr>
          <p:cNvPr id="7" name="Rectangle 26"/>
          <p:cNvSpPr>
            <a:spLocks noGrp="1" noChangeArrowheads="1"/>
          </p:cNvSpPr>
          <p:nvPr>
            <p:ph type="sldNum" sz="quarter" idx="12"/>
          </p:nvPr>
        </p:nvSpPr>
        <p:spPr>
          <a:ln/>
        </p:spPr>
        <p:txBody>
          <a:bodyPr/>
          <a:lstStyle>
            <a:lvl1pPr>
              <a:defRPr/>
            </a:lvl1pPr>
          </a:lstStyle>
          <a:p>
            <a:pPr>
              <a:defRPr/>
            </a:pPr>
            <a:fld id="{3FD7E6D4-B3B5-4FC9-8A70-F0BFF473467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4"/>
          <p:cNvSpPr>
            <a:spLocks noGrp="1" noChangeArrowheads="1"/>
          </p:cNvSpPr>
          <p:nvPr>
            <p:ph type="dt" sz="half" idx="10"/>
          </p:nvPr>
        </p:nvSpPr>
        <p:spPr>
          <a:ln/>
        </p:spPr>
        <p:txBody>
          <a:bodyPr/>
          <a:lstStyle>
            <a:lvl1pPr>
              <a:defRPr/>
            </a:lvl1pPr>
          </a:lstStyle>
          <a:p>
            <a:pPr>
              <a:defRPr/>
            </a:pPr>
            <a:endParaRPr lang="en-US"/>
          </a:p>
        </p:txBody>
      </p:sp>
      <p:sp>
        <p:nvSpPr>
          <p:cNvPr id="8" name="Rectangle 25"/>
          <p:cNvSpPr>
            <a:spLocks noGrp="1" noChangeArrowheads="1"/>
          </p:cNvSpPr>
          <p:nvPr>
            <p:ph type="ftr" sz="quarter" idx="11"/>
          </p:nvPr>
        </p:nvSpPr>
        <p:spPr>
          <a:ln/>
        </p:spPr>
        <p:txBody>
          <a:bodyPr/>
          <a:lstStyle>
            <a:lvl1pPr>
              <a:defRPr/>
            </a:lvl1pPr>
          </a:lstStyle>
          <a:p>
            <a:pPr>
              <a:defRPr/>
            </a:pPr>
            <a:endParaRPr lang="en-US"/>
          </a:p>
        </p:txBody>
      </p:sp>
      <p:sp>
        <p:nvSpPr>
          <p:cNvPr id="9" name="Rectangle 26"/>
          <p:cNvSpPr>
            <a:spLocks noGrp="1" noChangeArrowheads="1"/>
          </p:cNvSpPr>
          <p:nvPr>
            <p:ph type="sldNum" sz="quarter" idx="12"/>
          </p:nvPr>
        </p:nvSpPr>
        <p:spPr>
          <a:ln/>
        </p:spPr>
        <p:txBody>
          <a:bodyPr/>
          <a:lstStyle>
            <a:lvl1pPr>
              <a:defRPr/>
            </a:lvl1pPr>
          </a:lstStyle>
          <a:p>
            <a:pPr>
              <a:defRPr/>
            </a:pPr>
            <a:fld id="{A5868CE4-1D9C-4684-ABD9-F920DEBCDC5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4"/>
          <p:cNvSpPr>
            <a:spLocks noGrp="1" noChangeArrowheads="1"/>
          </p:cNvSpPr>
          <p:nvPr>
            <p:ph type="dt" sz="half" idx="10"/>
          </p:nvPr>
        </p:nvSpPr>
        <p:spPr>
          <a:ln/>
        </p:spPr>
        <p:txBody>
          <a:bodyPr/>
          <a:lstStyle>
            <a:lvl1pPr>
              <a:defRPr/>
            </a:lvl1pPr>
          </a:lstStyle>
          <a:p>
            <a:pPr>
              <a:defRPr/>
            </a:pPr>
            <a:endParaRPr lang="en-US"/>
          </a:p>
        </p:txBody>
      </p:sp>
      <p:sp>
        <p:nvSpPr>
          <p:cNvPr id="4" name="Rectangle 25"/>
          <p:cNvSpPr>
            <a:spLocks noGrp="1" noChangeArrowheads="1"/>
          </p:cNvSpPr>
          <p:nvPr>
            <p:ph type="ftr" sz="quarter" idx="11"/>
          </p:nvPr>
        </p:nvSpPr>
        <p:spPr>
          <a:ln/>
        </p:spPr>
        <p:txBody>
          <a:bodyPr/>
          <a:lstStyle>
            <a:lvl1pPr>
              <a:defRPr/>
            </a:lvl1pPr>
          </a:lstStyle>
          <a:p>
            <a:pPr>
              <a:defRPr/>
            </a:pPr>
            <a:endParaRPr lang="en-US"/>
          </a:p>
        </p:txBody>
      </p:sp>
      <p:sp>
        <p:nvSpPr>
          <p:cNvPr id="5" name="Rectangle 26"/>
          <p:cNvSpPr>
            <a:spLocks noGrp="1" noChangeArrowheads="1"/>
          </p:cNvSpPr>
          <p:nvPr>
            <p:ph type="sldNum" sz="quarter" idx="12"/>
          </p:nvPr>
        </p:nvSpPr>
        <p:spPr>
          <a:ln/>
        </p:spPr>
        <p:txBody>
          <a:bodyPr/>
          <a:lstStyle>
            <a:lvl1pPr>
              <a:defRPr/>
            </a:lvl1pPr>
          </a:lstStyle>
          <a:p>
            <a:pPr>
              <a:defRPr/>
            </a:pPr>
            <a:fld id="{5797DEB1-CFFC-4E9C-A87E-820AAE33E0A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a:p>
        </p:txBody>
      </p:sp>
      <p:sp>
        <p:nvSpPr>
          <p:cNvPr id="3" name="Rectangle 25"/>
          <p:cNvSpPr>
            <a:spLocks noGrp="1" noChangeArrowheads="1"/>
          </p:cNvSpPr>
          <p:nvPr>
            <p:ph type="ftr" sz="quarter" idx="11"/>
          </p:nvPr>
        </p:nvSpPr>
        <p:spPr>
          <a:ln/>
        </p:spPr>
        <p:txBody>
          <a:bodyPr/>
          <a:lstStyle>
            <a:lvl1pPr>
              <a:defRPr/>
            </a:lvl1pPr>
          </a:lstStyle>
          <a:p>
            <a:pPr>
              <a:defRPr/>
            </a:pPr>
            <a:endParaRPr lang="en-US"/>
          </a:p>
        </p:txBody>
      </p:sp>
      <p:sp>
        <p:nvSpPr>
          <p:cNvPr id="4" name="Rectangle 26"/>
          <p:cNvSpPr>
            <a:spLocks noGrp="1" noChangeArrowheads="1"/>
          </p:cNvSpPr>
          <p:nvPr>
            <p:ph type="sldNum" sz="quarter" idx="12"/>
          </p:nvPr>
        </p:nvSpPr>
        <p:spPr>
          <a:ln/>
        </p:spPr>
        <p:txBody>
          <a:bodyPr/>
          <a:lstStyle>
            <a:lvl1pPr>
              <a:defRPr/>
            </a:lvl1pPr>
          </a:lstStyle>
          <a:p>
            <a:pPr>
              <a:defRPr/>
            </a:pPr>
            <a:fld id="{6A265C1D-6B7B-44ED-9FDE-80337FA3C84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a:p>
        </p:txBody>
      </p:sp>
      <p:sp>
        <p:nvSpPr>
          <p:cNvPr id="6" name="Rectangle 25"/>
          <p:cNvSpPr>
            <a:spLocks noGrp="1" noChangeArrowheads="1"/>
          </p:cNvSpPr>
          <p:nvPr>
            <p:ph type="ftr" sz="quarter" idx="11"/>
          </p:nvPr>
        </p:nvSpPr>
        <p:spPr>
          <a:ln/>
        </p:spPr>
        <p:txBody>
          <a:bodyPr/>
          <a:lstStyle>
            <a:lvl1pPr>
              <a:defRPr/>
            </a:lvl1pPr>
          </a:lstStyle>
          <a:p>
            <a:pPr>
              <a:defRPr/>
            </a:pPr>
            <a:endParaRPr lang="en-US"/>
          </a:p>
        </p:txBody>
      </p:sp>
      <p:sp>
        <p:nvSpPr>
          <p:cNvPr id="7" name="Rectangle 26"/>
          <p:cNvSpPr>
            <a:spLocks noGrp="1" noChangeArrowheads="1"/>
          </p:cNvSpPr>
          <p:nvPr>
            <p:ph type="sldNum" sz="quarter" idx="12"/>
          </p:nvPr>
        </p:nvSpPr>
        <p:spPr>
          <a:ln/>
        </p:spPr>
        <p:txBody>
          <a:bodyPr/>
          <a:lstStyle>
            <a:lvl1pPr>
              <a:defRPr/>
            </a:lvl1pPr>
          </a:lstStyle>
          <a:p>
            <a:pPr>
              <a:defRPr/>
            </a:pPr>
            <a:fld id="{AE98BF7C-D28D-4705-867D-2CDAF34C248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a:p>
        </p:txBody>
      </p:sp>
      <p:sp>
        <p:nvSpPr>
          <p:cNvPr id="6" name="Rectangle 25"/>
          <p:cNvSpPr>
            <a:spLocks noGrp="1" noChangeArrowheads="1"/>
          </p:cNvSpPr>
          <p:nvPr>
            <p:ph type="ftr" sz="quarter" idx="11"/>
          </p:nvPr>
        </p:nvSpPr>
        <p:spPr>
          <a:ln/>
        </p:spPr>
        <p:txBody>
          <a:bodyPr/>
          <a:lstStyle>
            <a:lvl1pPr>
              <a:defRPr/>
            </a:lvl1pPr>
          </a:lstStyle>
          <a:p>
            <a:pPr>
              <a:defRPr/>
            </a:pPr>
            <a:endParaRPr lang="en-US"/>
          </a:p>
        </p:txBody>
      </p:sp>
      <p:sp>
        <p:nvSpPr>
          <p:cNvPr id="7" name="Rectangle 26"/>
          <p:cNvSpPr>
            <a:spLocks noGrp="1" noChangeArrowheads="1"/>
          </p:cNvSpPr>
          <p:nvPr>
            <p:ph type="sldNum" sz="quarter" idx="12"/>
          </p:nvPr>
        </p:nvSpPr>
        <p:spPr>
          <a:ln/>
        </p:spPr>
        <p:txBody>
          <a:bodyPr/>
          <a:lstStyle>
            <a:lvl1pPr>
              <a:defRPr/>
            </a:lvl1pPr>
          </a:lstStyle>
          <a:p>
            <a:pPr>
              <a:defRPr/>
            </a:pPr>
            <a:fld id="{2520102E-629D-454D-A00F-7344B8FA738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4098" name="Group 2"/>
          <p:cNvGrpSpPr>
            <a:grpSpLocks/>
          </p:cNvGrpSpPr>
          <p:nvPr/>
        </p:nvGrpSpPr>
        <p:grpSpPr bwMode="auto">
          <a:xfrm>
            <a:off x="0" y="0"/>
            <a:ext cx="9144000" cy="6858000"/>
            <a:chOff x="0" y="0"/>
            <a:chExt cx="5760" cy="4320"/>
          </a:xfrm>
        </p:grpSpPr>
        <p:sp>
          <p:nvSpPr>
            <p:cNvPr id="1049" name="Freeform 3"/>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a:p>
          </p:txBody>
        </p:sp>
        <p:sp>
          <p:nvSpPr>
            <p:cNvPr id="34820"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a:p>
          </p:txBody>
        </p:sp>
      </p:grpSp>
      <p:sp>
        <p:nvSpPr>
          <p:cNvPr id="1027" name="Freeform 5"/>
          <p:cNvSpPr>
            <a:spLocks/>
          </p:cNvSpPr>
          <p:nvPr/>
        </p:nvSpPr>
        <p:spPr bwMode="hidden">
          <a:xfrm>
            <a:off x="6248400" y="6262688"/>
            <a:ext cx="28956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a:p>
        </p:txBody>
      </p:sp>
      <p:grpSp>
        <p:nvGrpSpPr>
          <p:cNvPr id="4100" name="Group 6"/>
          <p:cNvGrpSpPr>
            <a:grpSpLocks/>
          </p:cNvGrpSpPr>
          <p:nvPr/>
        </p:nvGrpSpPr>
        <p:grpSpPr bwMode="auto">
          <a:xfrm>
            <a:off x="0" y="6019800"/>
            <a:ext cx="7848600" cy="857250"/>
            <a:chOff x="0" y="3792"/>
            <a:chExt cx="4944" cy="540"/>
          </a:xfrm>
        </p:grpSpPr>
        <p:sp>
          <p:nvSpPr>
            <p:cNvPr id="34823"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a:p>
          </p:txBody>
        </p:sp>
        <p:grpSp>
          <p:nvGrpSpPr>
            <p:cNvPr id="4114" name="Group 8"/>
            <p:cNvGrpSpPr>
              <a:grpSpLocks/>
            </p:cNvGrpSpPr>
            <p:nvPr userDrawn="1"/>
          </p:nvGrpSpPr>
          <p:grpSpPr bwMode="auto">
            <a:xfrm>
              <a:off x="2486" y="3792"/>
              <a:ext cx="2458" cy="540"/>
              <a:chOff x="2486" y="3792"/>
              <a:chExt cx="2458" cy="540"/>
            </a:xfrm>
          </p:grpSpPr>
          <p:sp>
            <p:nvSpPr>
              <p:cNvPr id="1044" name="Freeform 9"/>
              <p:cNvSpPr>
                <a:spLocks/>
              </p:cNvSpPr>
              <p:nvPr userDrawn="1"/>
            </p:nvSpPr>
            <p:spPr bwMode="ltGray">
              <a:xfrm>
                <a:off x="3948" y="3799"/>
                <a:ext cx="996" cy="533"/>
              </a:xfrm>
              <a:custGeom>
                <a:avLst/>
                <a:gdLst>
                  <a:gd name="T0" fmla="*/ 636 w 996"/>
                  <a:gd name="T1" fmla="*/ 373 h 533"/>
                  <a:gd name="T2" fmla="*/ 495 w 996"/>
                  <a:gd name="T3" fmla="*/ 370 h 533"/>
                  <a:gd name="T4" fmla="*/ 280 w 996"/>
                  <a:gd name="T5" fmla="*/ 249 h 533"/>
                  <a:gd name="T6" fmla="*/ 127 w 996"/>
                  <a:gd name="T7" fmla="*/ 66 h 533"/>
                  <a:gd name="T8" fmla="*/ 0 w 996"/>
                  <a:gd name="T9" fmla="*/ 0 h 533"/>
                  <a:gd name="T10" fmla="*/ 22 w 996"/>
                  <a:gd name="T11" fmla="*/ 26 h 533"/>
                  <a:gd name="T12" fmla="*/ 0 w 996"/>
                  <a:gd name="T13" fmla="*/ 65 h 533"/>
                  <a:gd name="T14" fmla="*/ 30 w 996"/>
                  <a:gd name="T15" fmla="*/ 119 h 533"/>
                  <a:gd name="T16" fmla="*/ 75 w 996"/>
                  <a:gd name="T17" fmla="*/ 243 h 533"/>
                  <a:gd name="T18" fmla="*/ 45 w 996"/>
                  <a:gd name="T19" fmla="*/ 422 h 533"/>
                  <a:gd name="T20" fmla="*/ 200 w 996"/>
                  <a:gd name="T21" fmla="*/ 329 h 533"/>
                  <a:gd name="T22" fmla="*/ 612 w 996"/>
                  <a:gd name="T23" fmla="*/ 533 h 533"/>
                  <a:gd name="T24" fmla="*/ 996 w 996"/>
                  <a:gd name="T25" fmla="*/ 529 h 533"/>
                  <a:gd name="T26" fmla="*/ 828 w 996"/>
                  <a:gd name="T27" fmla="*/ 473 h 533"/>
                  <a:gd name="T28" fmla="*/ 636 w 996"/>
                  <a:gd name="T29" fmla="*/ 373 h 53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a:p>
            </p:txBody>
          </p:sp>
          <p:sp>
            <p:nvSpPr>
              <p:cNvPr id="1045" name="Freeform 10"/>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w="9525">
                <a:noFill/>
                <a:round/>
                <a:headEnd/>
                <a:tailEnd/>
              </a:ln>
            </p:spPr>
            <p:txBody>
              <a:bodyPr/>
              <a:lstStyle/>
              <a:p>
                <a:pPr>
                  <a:defRPr/>
                </a:pPr>
                <a:endParaRPr lang="en-US"/>
              </a:p>
            </p:txBody>
          </p:sp>
          <p:sp>
            <p:nvSpPr>
              <p:cNvPr id="1046" name="Freeform 11"/>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w="9525">
                <a:noFill/>
                <a:round/>
                <a:headEnd/>
                <a:tailEnd/>
              </a:ln>
            </p:spPr>
            <p:txBody>
              <a:bodyPr/>
              <a:lstStyle/>
              <a:p>
                <a:pPr>
                  <a:defRPr/>
                </a:pPr>
                <a:endParaRPr lang="en-US"/>
              </a:p>
            </p:txBody>
          </p:sp>
          <p:sp>
            <p:nvSpPr>
              <p:cNvPr id="1047" name="Freeform 12"/>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w="9525">
                <a:noFill/>
                <a:round/>
                <a:headEnd/>
                <a:tailEnd/>
              </a:ln>
            </p:spPr>
            <p:txBody>
              <a:bodyPr/>
              <a:lstStyle/>
              <a:p>
                <a:pPr>
                  <a:defRPr/>
                </a:pPr>
                <a:endParaRPr lang="en-US"/>
              </a:p>
            </p:txBody>
          </p:sp>
          <p:sp>
            <p:nvSpPr>
              <p:cNvPr id="1048" name="Freeform 13"/>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w="9525">
                <a:noFill/>
                <a:round/>
                <a:headEnd/>
                <a:tailEnd/>
              </a:ln>
            </p:spPr>
            <p:txBody>
              <a:bodyPr/>
              <a:lstStyle/>
              <a:p>
                <a:pPr>
                  <a:defRPr/>
                </a:pPr>
                <a:endParaRPr lang="en-US"/>
              </a:p>
            </p:txBody>
          </p:sp>
        </p:grpSp>
        <p:sp>
          <p:nvSpPr>
            <p:cNvPr id="34830"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a:p>
          </p:txBody>
        </p:sp>
      </p:grpSp>
      <p:grpSp>
        <p:nvGrpSpPr>
          <p:cNvPr id="4101" name="Group 15"/>
          <p:cNvGrpSpPr>
            <a:grpSpLocks/>
          </p:cNvGrpSpPr>
          <p:nvPr/>
        </p:nvGrpSpPr>
        <p:grpSpPr bwMode="auto">
          <a:xfrm>
            <a:off x="627063" y="6021388"/>
            <a:ext cx="5684837" cy="849312"/>
            <a:chOff x="395" y="3793"/>
            <a:chExt cx="3581" cy="535"/>
          </a:xfrm>
        </p:grpSpPr>
        <p:sp>
          <p:nvSpPr>
            <p:cNvPr id="1035" name="Freeform 16"/>
            <p:cNvSpPr>
              <a:spLocks/>
            </p:cNvSpPr>
            <p:nvPr/>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w="9525">
              <a:noFill/>
              <a:round/>
              <a:headEnd/>
              <a:tailEnd/>
            </a:ln>
          </p:spPr>
          <p:txBody>
            <a:bodyPr/>
            <a:lstStyle/>
            <a:p>
              <a:pPr>
                <a:defRPr/>
              </a:pPr>
              <a:endParaRPr lang="en-US"/>
            </a:p>
          </p:txBody>
        </p:sp>
        <p:sp>
          <p:nvSpPr>
            <p:cNvPr id="1036" name="Freeform 17"/>
            <p:cNvSpPr>
              <a:spLocks/>
            </p:cNvSpPr>
            <p:nvPr/>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w="9525">
              <a:noFill/>
              <a:round/>
              <a:headEnd/>
              <a:tailEnd/>
            </a:ln>
          </p:spPr>
          <p:txBody>
            <a:bodyPr/>
            <a:lstStyle/>
            <a:p>
              <a:pPr>
                <a:defRPr/>
              </a:pPr>
              <a:endParaRPr lang="en-US"/>
            </a:p>
          </p:txBody>
        </p:sp>
        <p:sp>
          <p:nvSpPr>
            <p:cNvPr id="1037" name="Freeform 18"/>
            <p:cNvSpPr>
              <a:spLocks/>
            </p:cNvSpPr>
            <p:nvPr/>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w="9525">
              <a:noFill/>
              <a:round/>
              <a:headEnd/>
              <a:tailEnd/>
            </a:ln>
          </p:spPr>
          <p:txBody>
            <a:bodyPr/>
            <a:lstStyle/>
            <a:p>
              <a:pPr>
                <a:defRPr/>
              </a:pPr>
              <a:endParaRPr lang="en-US"/>
            </a:p>
          </p:txBody>
        </p:sp>
        <p:sp>
          <p:nvSpPr>
            <p:cNvPr id="1038" name="Freeform 19"/>
            <p:cNvSpPr>
              <a:spLocks/>
            </p:cNvSpPr>
            <p:nvPr/>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w="9525">
              <a:noFill/>
              <a:round/>
              <a:headEnd/>
              <a:tailEnd/>
            </a:ln>
          </p:spPr>
          <p:txBody>
            <a:bodyPr/>
            <a:lstStyle/>
            <a:p>
              <a:pPr>
                <a:defRPr/>
              </a:pPr>
              <a:endParaRPr lang="en-US"/>
            </a:p>
          </p:txBody>
        </p:sp>
        <p:sp>
          <p:nvSpPr>
            <p:cNvPr id="1039" name="Freeform 20"/>
            <p:cNvSpPr>
              <a:spLocks/>
            </p:cNvSpPr>
            <p:nvPr/>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w="9525">
              <a:noFill/>
              <a:round/>
              <a:headEnd/>
              <a:tailEnd/>
            </a:ln>
          </p:spPr>
          <p:txBody>
            <a:bodyPr/>
            <a:lstStyle/>
            <a:p>
              <a:pPr>
                <a:defRPr/>
              </a:pPr>
              <a:endParaRPr lang="en-US"/>
            </a:p>
          </p:txBody>
        </p:sp>
        <p:sp>
          <p:nvSpPr>
            <p:cNvPr id="1040" name="Freeform 21"/>
            <p:cNvSpPr>
              <a:spLocks/>
            </p:cNvSpPr>
            <p:nvPr/>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w="9525">
              <a:noFill/>
              <a:round/>
              <a:headEnd/>
              <a:tailEnd/>
            </a:ln>
          </p:spPr>
          <p:txBody>
            <a:bodyPr/>
            <a:lstStyle/>
            <a:p>
              <a:pPr>
                <a:defRPr/>
              </a:pPr>
              <a:endParaRPr lang="en-US"/>
            </a:p>
          </p:txBody>
        </p:sp>
      </p:grpSp>
      <p:sp>
        <p:nvSpPr>
          <p:cNvPr id="34838"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103"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4840"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defRPr>
            </a:lvl1pPr>
          </a:lstStyle>
          <a:p>
            <a:pPr>
              <a:defRPr/>
            </a:pPr>
            <a:endParaRPr lang="en-US"/>
          </a:p>
        </p:txBody>
      </p:sp>
      <p:sp>
        <p:nvSpPr>
          <p:cNvPr id="34841"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defRPr>
            </a:lvl1pPr>
          </a:lstStyle>
          <a:p>
            <a:pPr>
              <a:defRPr/>
            </a:pPr>
            <a:endParaRPr lang="en-US"/>
          </a:p>
        </p:txBody>
      </p:sp>
      <p:sp>
        <p:nvSpPr>
          <p:cNvPr id="34842"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pPr>
              <a:defRPr/>
            </a:pPr>
            <a:fld id="{A440212D-D70B-4DEF-BB35-753B0B7438AF}"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715"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fontAlgn="base">
        <a:spcBef>
          <a:spcPct val="20000"/>
        </a:spcBef>
        <a:spcAft>
          <a:spcPct val="0"/>
        </a:spcAft>
        <a:buClr>
          <a:schemeClr val="tx2"/>
        </a:buClr>
        <a:buChar char="•"/>
        <a:defRPr sz="2000">
          <a:solidFill>
            <a:schemeClr val="tx1"/>
          </a:solidFill>
          <a:latin typeface="+mn-lt"/>
        </a:defRPr>
      </a:lvl6pPr>
      <a:lvl7pPr marL="2971800" indent="-228600" algn="l" rtl="0" fontAlgn="base">
        <a:spcBef>
          <a:spcPct val="20000"/>
        </a:spcBef>
        <a:spcAft>
          <a:spcPct val="0"/>
        </a:spcAft>
        <a:buClr>
          <a:schemeClr val="tx2"/>
        </a:buClr>
        <a:buChar char="•"/>
        <a:defRPr sz="2000">
          <a:solidFill>
            <a:schemeClr val="tx1"/>
          </a:solidFill>
          <a:latin typeface="+mn-lt"/>
        </a:defRPr>
      </a:lvl7pPr>
      <a:lvl8pPr marL="3429000" indent="-228600" algn="l" rtl="0" fontAlgn="base">
        <a:spcBef>
          <a:spcPct val="20000"/>
        </a:spcBef>
        <a:spcAft>
          <a:spcPct val="0"/>
        </a:spcAft>
        <a:buClr>
          <a:schemeClr val="tx2"/>
        </a:buClr>
        <a:buChar char="•"/>
        <a:defRPr sz="2000">
          <a:solidFill>
            <a:schemeClr val="tx1"/>
          </a:solidFill>
          <a:latin typeface="+mn-lt"/>
        </a:defRPr>
      </a:lvl8pPr>
      <a:lvl9pPr marL="3886200" indent="-228600" algn="l" rtl="0" fontAlgn="base">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1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7.xml"/><Relationship Id="rId1" Type="http://schemas.openxmlformats.org/officeDocument/2006/relationships/audio" Target="file:///E:\MUSIC\MUSIC-CM\NHAC%20CACH%20MANG\Nhac%20rung.mp3" TargetMode="Externa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4343400" y="6096000"/>
            <a:ext cx="5562600" cy="457200"/>
          </a:xfrm>
          <a:prstGeom prst="rect">
            <a:avLst/>
          </a:prstGeom>
          <a:noFill/>
          <a:ln w="9525">
            <a:noFill/>
            <a:miter lim="800000"/>
            <a:headEnd/>
            <a:tailEnd/>
          </a:ln>
        </p:spPr>
        <p:txBody>
          <a:bodyPr>
            <a:spAutoFit/>
          </a:bodyPr>
          <a:lstStyle/>
          <a:p>
            <a:pPr>
              <a:spcBef>
                <a:spcPct val="50000"/>
              </a:spcBef>
            </a:pPr>
            <a:r>
              <a:rPr lang="en-US" sz="2400" i="1"/>
              <a:t>  </a:t>
            </a:r>
          </a:p>
        </p:txBody>
      </p:sp>
      <p:sp>
        <p:nvSpPr>
          <p:cNvPr id="32771" name="WordArt 3"/>
          <p:cNvSpPr>
            <a:spLocks noChangeArrowheads="1" noChangeShapeType="1" noTextEdit="1"/>
          </p:cNvSpPr>
          <p:nvPr/>
        </p:nvSpPr>
        <p:spPr bwMode="auto">
          <a:xfrm>
            <a:off x="381000" y="0"/>
            <a:ext cx="8077200" cy="1600200"/>
          </a:xfrm>
          <a:prstGeom prst="rect">
            <a:avLst/>
          </a:prstGeom>
        </p:spPr>
        <p:txBody>
          <a:bodyPr wrap="none" fromWordArt="1">
            <a:prstTxWarp prst="textTriangle">
              <a:avLst>
                <a:gd name="adj" fmla="val 50000"/>
              </a:avLst>
            </a:prstTxWarp>
            <a:scene3d>
              <a:camera prst="legacyObliqueTopLeft"/>
              <a:lightRig rig="legacyNormal3" dir="r"/>
            </a:scene3d>
            <a:sp3d extrusionH="201600" prstMaterial="legacyMatte">
              <a:extrusionClr>
                <a:srgbClr val="0066CC"/>
              </a:extrusionClr>
            </a:sp3d>
          </a:bodyPr>
          <a:lstStyle/>
          <a:p>
            <a:pPr algn="ctr"/>
            <a:r>
              <a:rPr lang="en-US" sz="2800" kern="10">
                <a:ln w="9525">
                  <a:round/>
                  <a:headEnd/>
                  <a:tailEnd/>
                </a:ln>
                <a:gradFill rotWithShape="1">
                  <a:gsLst>
                    <a:gs pos="0">
                      <a:srgbClr val="FFFFCC"/>
                    </a:gs>
                    <a:gs pos="100000">
                      <a:srgbClr val="FF9999"/>
                    </a:gs>
                  </a:gsLst>
                  <a:lin ang="5400000" scaled="1"/>
                </a:gradFill>
                <a:latin typeface="Arial"/>
                <a:cs typeface="Arial"/>
              </a:rPr>
              <a:t>GIÁO ÁN TẬP ĐỌC LỚP 5</a:t>
            </a:r>
          </a:p>
        </p:txBody>
      </p:sp>
      <p:graphicFrame>
        <p:nvGraphicFramePr>
          <p:cNvPr id="32772" name="Object 4"/>
          <p:cNvGraphicFramePr>
            <a:graphicFrameLocks noChangeAspect="1"/>
          </p:cNvGraphicFramePr>
          <p:nvPr/>
        </p:nvGraphicFramePr>
        <p:xfrm>
          <a:off x="2286000" y="1858963"/>
          <a:ext cx="3802063" cy="3398837"/>
        </p:xfrm>
        <a:graphic>
          <a:graphicData uri="http://schemas.openxmlformats.org/presentationml/2006/ole">
            <p:oleObj spid="_x0000_s1026" name="Clip" r:id="rId4" imgW="3802063" imgH="5729288" progId="MS_ClipArt_Gallery.2">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2772"/>
                                        </p:tgtEl>
                                        <p:attrNameLst>
                                          <p:attrName>style.visibility</p:attrName>
                                        </p:attrNameLst>
                                      </p:cBhvr>
                                      <p:to>
                                        <p:strVal val="visible"/>
                                      </p:to>
                                    </p:set>
                                    <p:anim calcmode="lin" valueType="num">
                                      <p:cBhvr additive="base">
                                        <p:cTn id="7" dur="500" fill="hold"/>
                                        <p:tgtEl>
                                          <p:spTgt spid="32772"/>
                                        </p:tgtEl>
                                        <p:attrNameLst>
                                          <p:attrName>ppt_x</p:attrName>
                                        </p:attrNameLst>
                                      </p:cBhvr>
                                      <p:tavLst>
                                        <p:tav tm="0">
                                          <p:val>
                                            <p:strVal val="0-#ppt_w/2"/>
                                          </p:val>
                                        </p:tav>
                                        <p:tav tm="100000">
                                          <p:val>
                                            <p:strVal val="#ppt_x"/>
                                          </p:val>
                                        </p:tav>
                                      </p:tavLst>
                                    </p:anim>
                                    <p:anim calcmode="lin" valueType="num">
                                      <p:cBhvr additive="base">
                                        <p:cTn id="8" dur="500" fill="hold"/>
                                        <p:tgtEl>
                                          <p:spTgt spid="3277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4" presetClass="entr" presetSubtype="0" fill="hold" grpId="0" nodeType="clickEffect">
                                  <p:stCondLst>
                                    <p:cond delay="0"/>
                                  </p:stCondLst>
                                  <p:childTnLst>
                                    <p:set>
                                      <p:cBhvr>
                                        <p:cTn id="12" dur="1" fill="hold">
                                          <p:stCondLst>
                                            <p:cond delay="499"/>
                                          </p:stCondLst>
                                        </p:cTn>
                                        <p:tgtEl>
                                          <p:spTgt spid="32771"/>
                                        </p:tgtEl>
                                        <p:attrNameLst>
                                          <p:attrName>style.visibility</p:attrName>
                                        </p:attrNameLst>
                                      </p:cBhvr>
                                      <p:to>
                                        <p:strVal val="visible"/>
                                      </p:to>
                                    </p:set>
                                    <p:anim to="" calcmode="lin" valueType="num">
                                      <p:cBhvr>
                                        <p:cTn id="13" dur="1" fill="hold"/>
                                        <p:tgtEl>
                                          <p:spTgt spid="32771"/>
                                        </p:tgtEl>
                                        <p:attrNameLst>
                                          <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2" presetClass="entr" presetSubtype="2" fill="hold" grpId="0" nodeType="clickEffect">
                                  <p:stCondLst>
                                    <p:cond delay="0"/>
                                  </p:stCondLst>
                                  <p:childTnLst>
                                    <p:set>
                                      <p:cBhvr>
                                        <p:cTn id="17" dur="1" fill="hold">
                                          <p:stCondLst>
                                            <p:cond delay="0"/>
                                          </p:stCondLst>
                                        </p:cTn>
                                        <p:tgtEl>
                                          <p:spTgt spid="32770"/>
                                        </p:tgtEl>
                                        <p:attrNameLst>
                                          <p:attrName>style.visibility</p:attrName>
                                        </p:attrNameLst>
                                      </p:cBhvr>
                                      <p:to>
                                        <p:strVal val="visible"/>
                                      </p:to>
                                    </p:set>
                                    <p:animEffect transition="in" filter="slide(fromRight)">
                                      <p:cBhvr>
                                        <p:cTn id="18" dur="500"/>
                                        <p:tgtEl>
                                          <p:spTgt spid="327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autoUpdateAnimBg="0"/>
      <p:bldP spid="32771"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body" idx="1"/>
          </p:nvPr>
        </p:nvSpPr>
        <p:spPr>
          <a:xfrm>
            <a:off x="0" y="228600"/>
            <a:ext cx="9144000" cy="6629400"/>
          </a:xfrm>
        </p:spPr>
        <p:txBody>
          <a:bodyPr/>
          <a:lstStyle/>
          <a:p>
            <a:pPr lvl="1" eaLnBrk="1" hangingPunct="1">
              <a:buFontTx/>
              <a:buNone/>
            </a:pPr>
            <a:r>
              <a:rPr lang="en-US" sz="2400" i="1" smtClean="0"/>
              <a:t>			</a:t>
            </a:r>
          </a:p>
          <a:p>
            <a:pPr lvl="1" eaLnBrk="1" hangingPunct="1">
              <a:buFontTx/>
              <a:buNone/>
            </a:pPr>
            <a:r>
              <a:rPr lang="en-US" sz="2400" u="sng" smtClean="0"/>
              <a:t>Tập đọc</a:t>
            </a:r>
            <a:r>
              <a:rPr lang="en-US" sz="2400" b="1" i="1" u="sng" smtClean="0"/>
              <a:t>:</a:t>
            </a:r>
          </a:p>
          <a:p>
            <a:pPr eaLnBrk="1" hangingPunct="1"/>
            <a:endParaRPr lang="en-US" smtClean="0"/>
          </a:p>
        </p:txBody>
      </p:sp>
      <p:sp>
        <p:nvSpPr>
          <p:cNvPr id="14339" name="Text Box 4"/>
          <p:cNvSpPr txBox="1">
            <a:spLocks noChangeArrowheads="1"/>
          </p:cNvSpPr>
          <p:nvPr/>
        </p:nvSpPr>
        <p:spPr bwMode="auto">
          <a:xfrm>
            <a:off x="3048000" y="654050"/>
            <a:ext cx="2057400" cy="457200"/>
          </a:xfrm>
          <a:prstGeom prst="rect">
            <a:avLst/>
          </a:prstGeom>
          <a:noFill/>
          <a:ln w="9525">
            <a:noFill/>
            <a:miter lim="800000"/>
            <a:headEnd/>
            <a:tailEnd/>
          </a:ln>
        </p:spPr>
        <p:txBody>
          <a:bodyPr>
            <a:spAutoFit/>
          </a:bodyPr>
          <a:lstStyle/>
          <a:p>
            <a:pPr>
              <a:spcBef>
                <a:spcPct val="50000"/>
              </a:spcBef>
            </a:pPr>
            <a:r>
              <a:rPr lang="en-US" sz="2400">
                <a:solidFill>
                  <a:srgbClr val="FFFF00"/>
                </a:solidFill>
              </a:rPr>
              <a:t>Tiếng vọng</a:t>
            </a:r>
          </a:p>
        </p:txBody>
      </p:sp>
      <p:sp>
        <p:nvSpPr>
          <p:cNvPr id="14340" name="Text Box 5"/>
          <p:cNvSpPr txBox="1">
            <a:spLocks noChangeArrowheads="1"/>
          </p:cNvSpPr>
          <p:nvPr/>
        </p:nvSpPr>
        <p:spPr bwMode="auto">
          <a:xfrm>
            <a:off x="4191000" y="1125538"/>
            <a:ext cx="3733800" cy="396875"/>
          </a:xfrm>
          <a:prstGeom prst="rect">
            <a:avLst/>
          </a:prstGeom>
          <a:noFill/>
          <a:ln w="9525">
            <a:noFill/>
            <a:miter lim="800000"/>
            <a:headEnd/>
            <a:tailEnd/>
          </a:ln>
        </p:spPr>
        <p:txBody>
          <a:bodyPr>
            <a:spAutoFit/>
          </a:bodyPr>
          <a:lstStyle/>
          <a:p>
            <a:pPr>
              <a:spcBef>
                <a:spcPct val="50000"/>
              </a:spcBef>
            </a:pPr>
            <a:r>
              <a:rPr lang="en-US" sz="2000"/>
              <a:t>Nguyễn Quang Thiều</a:t>
            </a:r>
          </a:p>
        </p:txBody>
      </p:sp>
      <p:sp>
        <p:nvSpPr>
          <p:cNvPr id="14341" name="Text Box 7"/>
          <p:cNvSpPr txBox="1">
            <a:spLocks noChangeArrowheads="1"/>
          </p:cNvSpPr>
          <p:nvPr/>
        </p:nvSpPr>
        <p:spPr bwMode="auto">
          <a:xfrm>
            <a:off x="588963" y="1517650"/>
            <a:ext cx="2154237" cy="457200"/>
          </a:xfrm>
          <a:prstGeom prst="rect">
            <a:avLst/>
          </a:prstGeom>
          <a:noFill/>
          <a:ln w="9525">
            <a:noFill/>
            <a:miter lim="800000"/>
            <a:headEnd/>
            <a:tailEnd/>
          </a:ln>
        </p:spPr>
        <p:txBody>
          <a:bodyPr>
            <a:spAutoFit/>
          </a:bodyPr>
          <a:lstStyle/>
          <a:p>
            <a:pPr>
              <a:spcBef>
                <a:spcPct val="50000"/>
              </a:spcBef>
            </a:pPr>
            <a:r>
              <a:rPr lang="en-US" sz="2400" u="sng"/>
              <a:t>Tìm hiểu bài</a:t>
            </a:r>
          </a:p>
        </p:txBody>
      </p:sp>
      <p:sp>
        <p:nvSpPr>
          <p:cNvPr id="20488" name="Rectangle 8"/>
          <p:cNvSpPr>
            <a:spLocks noChangeArrowheads="1"/>
          </p:cNvSpPr>
          <p:nvPr/>
        </p:nvSpPr>
        <p:spPr bwMode="auto">
          <a:xfrm>
            <a:off x="381000" y="1973263"/>
            <a:ext cx="5486400" cy="830262"/>
          </a:xfrm>
          <a:prstGeom prst="rect">
            <a:avLst/>
          </a:prstGeom>
          <a:noFill/>
          <a:ln w="9525">
            <a:noFill/>
            <a:miter lim="800000"/>
            <a:headEnd/>
            <a:tailEnd/>
          </a:ln>
        </p:spPr>
        <p:txBody>
          <a:bodyPr>
            <a:spAutoFit/>
          </a:bodyPr>
          <a:lstStyle/>
          <a:p>
            <a:r>
              <a:rPr lang="en-US" sz="2400" i="1"/>
              <a:t>Những quả trứng lại lăn vào giấc ngủ</a:t>
            </a:r>
          </a:p>
          <a:p>
            <a:r>
              <a:rPr lang="en-US" sz="2400" i="1"/>
              <a:t>Tiếng lăn như đá lở trên ngàn.</a:t>
            </a:r>
          </a:p>
        </p:txBody>
      </p:sp>
      <p:sp>
        <p:nvSpPr>
          <p:cNvPr id="20490" name="AutoShape 10"/>
          <p:cNvSpPr>
            <a:spLocks noChangeArrowheads="1"/>
          </p:cNvSpPr>
          <p:nvPr/>
        </p:nvSpPr>
        <p:spPr bwMode="auto">
          <a:xfrm rot="-2144217">
            <a:off x="6019800" y="1676400"/>
            <a:ext cx="3124200" cy="2743200"/>
          </a:xfrm>
          <a:prstGeom prst="cloudCallout">
            <a:avLst>
              <a:gd name="adj1" fmla="val -56778"/>
              <a:gd name="adj2" fmla="val 32792"/>
            </a:avLst>
          </a:prstGeom>
          <a:solidFill>
            <a:schemeClr val="accent1"/>
          </a:solidFill>
          <a:ln w="9525">
            <a:solidFill>
              <a:schemeClr val="tx1"/>
            </a:solidFill>
            <a:round/>
            <a:headEnd/>
            <a:tailEnd/>
          </a:ln>
        </p:spPr>
        <p:txBody>
          <a:bodyPr/>
          <a:lstStyle/>
          <a:p>
            <a:pPr algn="ctr"/>
            <a:endParaRPr lang="en-US"/>
          </a:p>
        </p:txBody>
      </p:sp>
      <p:sp>
        <p:nvSpPr>
          <p:cNvPr id="20491" name="Text Box 11"/>
          <p:cNvSpPr txBox="1">
            <a:spLocks noChangeArrowheads="1"/>
          </p:cNvSpPr>
          <p:nvPr/>
        </p:nvSpPr>
        <p:spPr bwMode="auto">
          <a:xfrm>
            <a:off x="6724650" y="2176463"/>
            <a:ext cx="2209800" cy="1938337"/>
          </a:xfrm>
          <a:prstGeom prst="rect">
            <a:avLst/>
          </a:prstGeom>
          <a:noFill/>
          <a:ln w="9525">
            <a:noFill/>
            <a:miter lim="800000"/>
            <a:headEnd/>
            <a:tailEnd/>
          </a:ln>
        </p:spPr>
        <p:txBody>
          <a:bodyPr>
            <a:spAutoFit/>
          </a:bodyPr>
          <a:lstStyle/>
          <a:p>
            <a:pPr>
              <a:spcBef>
                <a:spcPct val="50000"/>
              </a:spcBef>
            </a:pPr>
            <a:r>
              <a:rPr lang="en-US" sz="2400">
                <a:solidFill>
                  <a:srgbClr val="FF0066"/>
                </a:solidFill>
              </a:rPr>
              <a:t>5. Em hiểu như thế nào về  hai câu cuối của bài thơ?</a:t>
            </a:r>
          </a:p>
        </p:txBody>
      </p:sp>
      <p:sp>
        <p:nvSpPr>
          <p:cNvPr id="20492" name="Text Box 12"/>
          <p:cNvSpPr txBox="1">
            <a:spLocks noChangeArrowheads="1"/>
          </p:cNvSpPr>
          <p:nvPr/>
        </p:nvSpPr>
        <p:spPr bwMode="auto">
          <a:xfrm>
            <a:off x="381000" y="2789238"/>
            <a:ext cx="5638800" cy="2308225"/>
          </a:xfrm>
          <a:prstGeom prst="rect">
            <a:avLst/>
          </a:prstGeom>
          <a:noFill/>
          <a:ln w="9525">
            <a:noFill/>
            <a:miter lim="800000"/>
            <a:headEnd/>
            <a:tailEnd/>
          </a:ln>
        </p:spPr>
        <p:txBody>
          <a:bodyPr>
            <a:spAutoFit/>
          </a:bodyPr>
          <a:lstStyle/>
          <a:p>
            <a:pPr>
              <a:spcBef>
                <a:spcPct val="50000"/>
              </a:spcBef>
            </a:pPr>
            <a:r>
              <a:rPr lang="en-US" sz="2400">
                <a:solidFill>
                  <a:srgbClr val="FFFF00"/>
                </a:solidFill>
              </a:rPr>
              <a:t>* Nhà thơ không thể nào ngủ yên trong đêm vì ân hận, day dứt trước cái chết của chú chim sẻ nhỏ...; những quả trứng không nở như lăn vào giấc ngủ với nhứng tiếng động lớn “ như đá lở trên ngàn”</a:t>
            </a:r>
          </a:p>
        </p:txBody>
      </p:sp>
      <p:sp>
        <p:nvSpPr>
          <p:cNvPr id="20493" name="Text Box 13"/>
          <p:cNvSpPr txBox="1">
            <a:spLocks noChangeArrowheads="1"/>
          </p:cNvSpPr>
          <p:nvPr/>
        </p:nvSpPr>
        <p:spPr bwMode="auto">
          <a:xfrm>
            <a:off x="457200" y="5105400"/>
            <a:ext cx="5029200" cy="457200"/>
          </a:xfrm>
          <a:prstGeom prst="rect">
            <a:avLst/>
          </a:prstGeom>
          <a:noFill/>
          <a:ln w="9525">
            <a:noFill/>
            <a:miter lim="800000"/>
            <a:headEnd/>
            <a:tailEnd/>
          </a:ln>
        </p:spPr>
        <p:txBody>
          <a:bodyPr>
            <a:spAutoFit/>
          </a:bodyPr>
          <a:lstStyle/>
          <a:p>
            <a:pPr>
              <a:spcBef>
                <a:spcPct val="50000"/>
              </a:spcBef>
            </a:pPr>
            <a:r>
              <a:rPr lang="en-US" sz="2400"/>
              <a:t>6. Em hãy đặt tên khác cho bài thơ.</a:t>
            </a:r>
          </a:p>
        </p:txBody>
      </p:sp>
      <p:sp>
        <p:nvSpPr>
          <p:cNvPr id="20494" name="Text Box 14"/>
          <p:cNvSpPr txBox="1">
            <a:spLocks noChangeArrowheads="1"/>
          </p:cNvSpPr>
          <p:nvPr/>
        </p:nvSpPr>
        <p:spPr bwMode="auto">
          <a:xfrm>
            <a:off x="444500" y="5541963"/>
            <a:ext cx="8077200" cy="830262"/>
          </a:xfrm>
          <a:prstGeom prst="rect">
            <a:avLst/>
          </a:prstGeom>
          <a:noFill/>
          <a:ln w="9525">
            <a:noFill/>
            <a:miter lim="800000"/>
            <a:headEnd/>
            <a:tailEnd/>
          </a:ln>
        </p:spPr>
        <p:txBody>
          <a:bodyPr>
            <a:spAutoFit/>
          </a:bodyPr>
          <a:lstStyle/>
          <a:p>
            <a:pPr>
              <a:spcBef>
                <a:spcPct val="50000"/>
              </a:spcBef>
            </a:pPr>
            <a:r>
              <a:rPr lang="en-US" sz="2400" i="1">
                <a:solidFill>
                  <a:srgbClr val="FFFF00"/>
                </a:solidFill>
              </a:rPr>
              <a:t>Ví dụ: Cái chết của con sẻ nhỏ/ Sự ân hận muộn màng/ Xin chớ vô tình/ Cánh chim đập cửa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488"/>
                                        </p:tgtEl>
                                        <p:attrNameLst>
                                          <p:attrName>style.visibility</p:attrName>
                                        </p:attrNameLst>
                                      </p:cBhvr>
                                      <p:to>
                                        <p:strVal val="visible"/>
                                      </p:to>
                                    </p:set>
                                    <p:animEffect transition="in" filter="fade">
                                      <p:cBhvr>
                                        <p:cTn id="7" dur="2000"/>
                                        <p:tgtEl>
                                          <p:spTgt spid="2048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20491"/>
                                        </p:tgtEl>
                                        <p:attrNameLst>
                                          <p:attrName>style.visibility</p:attrName>
                                        </p:attrNameLst>
                                      </p:cBhvr>
                                      <p:to>
                                        <p:strVal val="visible"/>
                                      </p:to>
                                    </p:set>
                                    <p:animEffect transition="in" filter="diamond(in)">
                                      <p:cBhvr>
                                        <p:cTn id="12" dur="2000"/>
                                        <p:tgtEl>
                                          <p:spTgt spid="20491"/>
                                        </p:tgtEl>
                                      </p:cBhvr>
                                    </p:animEffect>
                                  </p:childTnLst>
                                </p:cTn>
                              </p:par>
                              <p:par>
                                <p:cTn id="13" presetID="2" presetClass="entr" presetSubtype="4" fill="hold" grpId="0" nodeType="withEffect">
                                  <p:stCondLst>
                                    <p:cond delay="0"/>
                                  </p:stCondLst>
                                  <p:childTnLst>
                                    <p:set>
                                      <p:cBhvr>
                                        <p:cTn id="14" dur="1" fill="hold">
                                          <p:stCondLst>
                                            <p:cond delay="0"/>
                                          </p:stCondLst>
                                        </p:cTn>
                                        <p:tgtEl>
                                          <p:spTgt spid="20490"/>
                                        </p:tgtEl>
                                        <p:attrNameLst>
                                          <p:attrName>style.visibility</p:attrName>
                                        </p:attrNameLst>
                                      </p:cBhvr>
                                      <p:to>
                                        <p:strVal val="visible"/>
                                      </p:to>
                                    </p:set>
                                    <p:anim calcmode="lin" valueType="num">
                                      <p:cBhvr additive="base">
                                        <p:cTn id="15" dur="500" fill="hold"/>
                                        <p:tgtEl>
                                          <p:spTgt spid="20490"/>
                                        </p:tgtEl>
                                        <p:attrNameLst>
                                          <p:attrName>ppt_x</p:attrName>
                                        </p:attrNameLst>
                                      </p:cBhvr>
                                      <p:tavLst>
                                        <p:tav tm="0">
                                          <p:val>
                                            <p:strVal val="#ppt_x"/>
                                          </p:val>
                                        </p:tav>
                                        <p:tav tm="100000">
                                          <p:val>
                                            <p:strVal val="#ppt_x"/>
                                          </p:val>
                                        </p:tav>
                                      </p:tavLst>
                                    </p:anim>
                                    <p:anim calcmode="lin" valueType="num">
                                      <p:cBhvr additive="base">
                                        <p:cTn id="16" dur="500" fill="hold"/>
                                        <p:tgtEl>
                                          <p:spTgt spid="20490"/>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13" presetClass="entr" presetSubtype="16" fill="hold" grpId="0" nodeType="clickEffect">
                                  <p:stCondLst>
                                    <p:cond delay="0"/>
                                  </p:stCondLst>
                                  <p:childTnLst>
                                    <p:set>
                                      <p:cBhvr>
                                        <p:cTn id="20" dur="1" fill="hold">
                                          <p:stCondLst>
                                            <p:cond delay="0"/>
                                          </p:stCondLst>
                                        </p:cTn>
                                        <p:tgtEl>
                                          <p:spTgt spid="20492"/>
                                        </p:tgtEl>
                                        <p:attrNameLst>
                                          <p:attrName>style.visibility</p:attrName>
                                        </p:attrNameLst>
                                      </p:cBhvr>
                                      <p:to>
                                        <p:strVal val="visible"/>
                                      </p:to>
                                    </p:set>
                                    <p:animEffect transition="in" filter="plus(in)">
                                      <p:cBhvr>
                                        <p:cTn id="21" dur="2000"/>
                                        <p:tgtEl>
                                          <p:spTgt spid="20492"/>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20493"/>
                                        </p:tgtEl>
                                        <p:attrNameLst>
                                          <p:attrName>style.visibility</p:attrName>
                                        </p:attrNameLst>
                                      </p:cBhvr>
                                      <p:to>
                                        <p:strVal val="visible"/>
                                      </p:to>
                                    </p:set>
                                    <p:anim calcmode="lin" valueType="num">
                                      <p:cBhvr additive="base">
                                        <p:cTn id="26" dur="500" fill="hold"/>
                                        <p:tgtEl>
                                          <p:spTgt spid="20493"/>
                                        </p:tgtEl>
                                        <p:attrNameLst>
                                          <p:attrName>ppt_x</p:attrName>
                                        </p:attrNameLst>
                                      </p:cBhvr>
                                      <p:tavLst>
                                        <p:tav tm="0">
                                          <p:val>
                                            <p:strVal val="#ppt_x"/>
                                          </p:val>
                                        </p:tav>
                                        <p:tav tm="100000">
                                          <p:val>
                                            <p:strVal val="#ppt_x"/>
                                          </p:val>
                                        </p:tav>
                                      </p:tavLst>
                                    </p:anim>
                                    <p:anim calcmode="lin" valueType="num">
                                      <p:cBhvr additive="base">
                                        <p:cTn id="27" dur="500" fill="hold"/>
                                        <p:tgtEl>
                                          <p:spTgt spid="20493"/>
                                        </p:tgtEl>
                                        <p:attrNameLst>
                                          <p:attrName>ppt_y</p:attrName>
                                        </p:attrNameLst>
                                      </p:cBhvr>
                                      <p:tavLst>
                                        <p:tav tm="0">
                                          <p:val>
                                            <p:strVal val="1+#ppt_h/2"/>
                                          </p:val>
                                        </p:tav>
                                        <p:tav tm="100000">
                                          <p:val>
                                            <p:strVal val="#ppt_y"/>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20494"/>
                                        </p:tgtEl>
                                        <p:attrNameLst>
                                          <p:attrName>style.visibility</p:attrName>
                                        </p:attrNameLst>
                                      </p:cBhvr>
                                      <p:to>
                                        <p:strVal val="visible"/>
                                      </p:to>
                                    </p:set>
                                    <p:anim to="" calcmode="lin" valueType="num">
                                      <p:cBhvr>
                                        <p:cTn id="32" dur="1" fill="hold"/>
                                        <p:tgtEl>
                                          <p:spTgt spid="20494"/>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8" grpId="0"/>
      <p:bldP spid="20490" grpId="0" animBg="1"/>
      <p:bldP spid="20491" grpId="0"/>
      <p:bldP spid="20492" grpId="0"/>
      <p:bldP spid="20493" grpId="0"/>
      <p:bldP spid="2049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1"/>
          </p:nvPr>
        </p:nvSpPr>
        <p:spPr>
          <a:xfrm>
            <a:off x="0" y="0"/>
            <a:ext cx="9144000" cy="6858000"/>
          </a:xfrm>
        </p:spPr>
        <p:txBody>
          <a:bodyPr/>
          <a:lstStyle/>
          <a:p>
            <a:pPr lvl="1" eaLnBrk="1" hangingPunct="1">
              <a:buFontTx/>
              <a:buNone/>
            </a:pPr>
            <a:r>
              <a:rPr lang="en-US" sz="2400" i="1" smtClean="0"/>
              <a:t>			</a:t>
            </a:r>
          </a:p>
          <a:p>
            <a:pPr lvl="1" eaLnBrk="1" hangingPunct="1">
              <a:buFontTx/>
              <a:buNone/>
            </a:pPr>
            <a:r>
              <a:rPr lang="en-US" sz="2400" i="1" smtClean="0"/>
              <a:t>			</a:t>
            </a:r>
          </a:p>
          <a:p>
            <a:pPr lvl="1" eaLnBrk="1" hangingPunct="1">
              <a:buFontTx/>
              <a:buNone/>
            </a:pPr>
            <a:r>
              <a:rPr lang="en-US" sz="2400" u="sng" smtClean="0"/>
              <a:t>Tập đọc</a:t>
            </a:r>
            <a:r>
              <a:rPr lang="en-US" sz="2400" b="1" i="1" u="sng" smtClean="0"/>
              <a:t>:</a:t>
            </a:r>
          </a:p>
          <a:p>
            <a:pPr eaLnBrk="1" hangingPunct="1"/>
            <a:endParaRPr lang="en-US" smtClean="0"/>
          </a:p>
        </p:txBody>
      </p:sp>
      <p:sp>
        <p:nvSpPr>
          <p:cNvPr id="15363" name="Text Box 4"/>
          <p:cNvSpPr txBox="1">
            <a:spLocks noChangeArrowheads="1"/>
          </p:cNvSpPr>
          <p:nvPr/>
        </p:nvSpPr>
        <p:spPr bwMode="auto">
          <a:xfrm>
            <a:off x="3048000" y="881063"/>
            <a:ext cx="2057400" cy="457200"/>
          </a:xfrm>
          <a:prstGeom prst="rect">
            <a:avLst/>
          </a:prstGeom>
          <a:noFill/>
          <a:ln w="9525">
            <a:noFill/>
            <a:miter lim="800000"/>
            <a:headEnd/>
            <a:tailEnd/>
          </a:ln>
        </p:spPr>
        <p:txBody>
          <a:bodyPr>
            <a:spAutoFit/>
          </a:bodyPr>
          <a:lstStyle/>
          <a:p>
            <a:pPr>
              <a:spcBef>
                <a:spcPct val="50000"/>
              </a:spcBef>
            </a:pPr>
            <a:r>
              <a:rPr lang="en-US" sz="2400">
                <a:solidFill>
                  <a:srgbClr val="FFFF00"/>
                </a:solidFill>
              </a:rPr>
              <a:t>Tiếng vọng</a:t>
            </a:r>
          </a:p>
        </p:txBody>
      </p:sp>
      <p:sp>
        <p:nvSpPr>
          <p:cNvPr id="15364" name="Text Box 5"/>
          <p:cNvSpPr txBox="1">
            <a:spLocks noChangeArrowheads="1"/>
          </p:cNvSpPr>
          <p:nvPr/>
        </p:nvSpPr>
        <p:spPr bwMode="auto">
          <a:xfrm>
            <a:off x="4191000" y="1373188"/>
            <a:ext cx="3733800" cy="396875"/>
          </a:xfrm>
          <a:prstGeom prst="rect">
            <a:avLst/>
          </a:prstGeom>
          <a:noFill/>
          <a:ln w="9525">
            <a:noFill/>
            <a:miter lim="800000"/>
            <a:headEnd/>
            <a:tailEnd/>
          </a:ln>
        </p:spPr>
        <p:txBody>
          <a:bodyPr>
            <a:spAutoFit/>
          </a:bodyPr>
          <a:lstStyle/>
          <a:p>
            <a:pPr>
              <a:spcBef>
                <a:spcPct val="50000"/>
              </a:spcBef>
            </a:pPr>
            <a:r>
              <a:rPr lang="en-US" sz="2000"/>
              <a:t>Nguyễn Quang Thiều</a:t>
            </a:r>
          </a:p>
        </p:txBody>
      </p:sp>
      <p:sp>
        <p:nvSpPr>
          <p:cNvPr id="21511" name="Text Box 7"/>
          <p:cNvSpPr txBox="1">
            <a:spLocks noChangeArrowheads="1"/>
          </p:cNvSpPr>
          <p:nvPr/>
        </p:nvSpPr>
        <p:spPr bwMode="auto">
          <a:xfrm>
            <a:off x="457200" y="2416175"/>
            <a:ext cx="8229600" cy="830263"/>
          </a:xfrm>
          <a:prstGeom prst="rect">
            <a:avLst/>
          </a:prstGeom>
          <a:noFill/>
          <a:ln w="9525">
            <a:noFill/>
            <a:miter lim="800000"/>
            <a:headEnd/>
            <a:tailEnd/>
          </a:ln>
        </p:spPr>
        <p:txBody>
          <a:bodyPr>
            <a:spAutoFit/>
          </a:bodyPr>
          <a:lstStyle/>
          <a:p>
            <a:pPr>
              <a:spcBef>
                <a:spcPct val="50000"/>
              </a:spcBef>
            </a:pPr>
            <a:r>
              <a:rPr lang="en-US" sz="2400"/>
              <a:t>* </a:t>
            </a:r>
            <a:r>
              <a:rPr lang="en-US" sz="2400">
                <a:solidFill>
                  <a:srgbClr val="FFFF00"/>
                </a:solidFill>
              </a:rPr>
              <a:t>Nội dung</a:t>
            </a:r>
            <a:r>
              <a:rPr lang="en-US" sz="2400"/>
              <a:t>: Tâm trạng ân hận, day dứt của tác giả: vì vô tình đã gây nên cái chết thương tâm của chú chim sẻ nhỏ.</a:t>
            </a:r>
          </a:p>
        </p:txBody>
      </p:sp>
      <p:sp>
        <p:nvSpPr>
          <p:cNvPr id="21512" name="Text Box 8"/>
          <p:cNvSpPr txBox="1">
            <a:spLocks noChangeArrowheads="1"/>
          </p:cNvSpPr>
          <p:nvPr/>
        </p:nvSpPr>
        <p:spPr bwMode="auto">
          <a:xfrm>
            <a:off x="444500" y="1981200"/>
            <a:ext cx="6858000" cy="457200"/>
          </a:xfrm>
          <a:prstGeom prst="rect">
            <a:avLst/>
          </a:prstGeom>
          <a:noFill/>
          <a:ln w="9525">
            <a:noFill/>
            <a:miter lim="800000"/>
            <a:headEnd/>
            <a:tailEnd/>
          </a:ln>
        </p:spPr>
        <p:txBody>
          <a:bodyPr>
            <a:spAutoFit/>
          </a:bodyPr>
          <a:lstStyle/>
          <a:p>
            <a:pPr>
              <a:spcBef>
                <a:spcPct val="50000"/>
              </a:spcBef>
            </a:pPr>
            <a:r>
              <a:rPr lang="en-US" sz="2400"/>
              <a:t>7. Em hãy cho biết nội dung chính của bài thơ.</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512"/>
                                        </p:tgtEl>
                                        <p:attrNameLst>
                                          <p:attrName>style.visibility</p:attrName>
                                        </p:attrNameLst>
                                      </p:cBhvr>
                                      <p:to>
                                        <p:strVal val="visible"/>
                                      </p:to>
                                    </p:set>
                                    <p:anim calcmode="lin" valueType="num">
                                      <p:cBhvr additive="base">
                                        <p:cTn id="7" dur="500" fill="hold"/>
                                        <p:tgtEl>
                                          <p:spTgt spid="21512"/>
                                        </p:tgtEl>
                                        <p:attrNameLst>
                                          <p:attrName>ppt_x</p:attrName>
                                        </p:attrNameLst>
                                      </p:cBhvr>
                                      <p:tavLst>
                                        <p:tav tm="0">
                                          <p:val>
                                            <p:strVal val="#ppt_x"/>
                                          </p:val>
                                        </p:tav>
                                        <p:tav tm="100000">
                                          <p:val>
                                            <p:strVal val="#ppt_x"/>
                                          </p:val>
                                        </p:tav>
                                      </p:tavLst>
                                    </p:anim>
                                    <p:anim calcmode="lin" valueType="num">
                                      <p:cBhvr additive="base">
                                        <p:cTn id="8" dur="500" fill="hold"/>
                                        <p:tgtEl>
                                          <p:spTgt spid="2151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21511"/>
                                        </p:tgtEl>
                                        <p:attrNameLst>
                                          <p:attrName>style.visibility</p:attrName>
                                        </p:attrNameLst>
                                      </p:cBhvr>
                                      <p:to>
                                        <p:strVal val="visible"/>
                                      </p:to>
                                    </p:set>
                                    <p:animEffect transition="in" filter="diamond(in)">
                                      <p:cBhvr>
                                        <p:cTn id="13" dur="2000"/>
                                        <p:tgtEl>
                                          <p:spTgt spid="215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1" grpId="0"/>
      <p:bldP spid="215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62" name="AutoShape 10"/>
          <p:cNvSpPr>
            <a:spLocks noChangeArrowheads="1"/>
          </p:cNvSpPr>
          <p:nvPr/>
        </p:nvSpPr>
        <p:spPr bwMode="auto">
          <a:xfrm>
            <a:off x="638175" y="1471613"/>
            <a:ext cx="1676400" cy="3200400"/>
          </a:xfrm>
          <a:prstGeom prst="irregularSeal1">
            <a:avLst/>
          </a:prstGeom>
          <a:solidFill>
            <a:schemeClr val="accent1"/>
          </a:solidFill>
          <a:ln w="9525">
            <a:solidFill>
              <a:schemeClr val="tx1"/>
            </a:solidFill>
            <a:miter lim="800000"/>
            <a:headEnd/>
            <a:tailEnd/>
          </a:ln>
        </p:spPr>
        <p:txBody>
          <a:bodyPr wrap="none" anchor="ctr"/>
          <a:lstStyle/>
          <a:p>
            <a:endParaRPr lang="en-US"/>
          </a:p>
        </p:txBody>
      </p:sp>
      <p:sp>
        <p:nvSpPr>
          <p:cNvPr id="16387" name="Rectangle 3"/>
          <p:cNvSpPr>
            <a:spLocks noGrp="1" noChangeArrowheads="1"/>
          </p:cNvSpPr>
          <p:nvPr>
            <p:ph type="body" idx="1"/>
          </p:nvPr>
        </p:nvSpPr>
        <p:spPr>
          <a:xfrm>
            <a:off x="0" y="0"/>
            <a:ext cx="9144000" cy="6858000"/>
          </a:xfrm>
        </p:spPr>
        <p:txBody>
          <a:bodyPr/>
          <a:lstStyle/>
          <a:p>
            <a:pPr lvl="1" eaLnBrk="1" hangingPunct="1">
              <a:buFontTx/>
              <a:buNone/>
            </a:pPr>
            <a:r>
              <a:rPr lang="en-US" i="1" smtClean="0"/>
              <a:t>            </a:t>
            </a:r>
          </a:p>
          <a:p>
            <a:pPr lvl="1" eaLnBrk="1" hangingPunct="1">
              <a:buFontTx/>
              <a:buNone/>
            </a:pPr>
            <a:r>
              <a:rPr lang="en-US" i="1" smtClean="0"/>
              <a:t>			</a:t>
            </a:r>
            <a:endParaRPr lang="en-US" sz="2400" i="1" smtClean="0"/>
          </a:p>
          <a:p>
            <a:pPr lvl="1" eaLnBrk="1" hangingPunct="1">
              <a:buFontTx/>
              <a:buNone/>
            </a:pPr>
            <a:r>
              <a:rPr lang="en-US" sz="2400" u="sng" smtClean="0"/>
              <a:t>Tập đọc</a:t>
            </a:r>
            <a:r>
              <a:rPr lang="en-US" sz="2400" i="1" u="sng" smtClean="0"/>
              <a:t>:</a:t>
            </a:r>
          </a:p>
          <a:p>
            <a:pPr eaLnBrk="1" hangingPunct="1"/>
            <a:endParaRPr lang="en-US" sz="2800" smtClean="0"/>
          </a:p>
          <a:p>
            <a:pPr eaLnBrk="1" hangingPunct="1"/>
            <a:endParaRPr lang="en-US" smtClean="0"/>
          </a:p>
        </p:txBody>
      </p:sp>
      <p:sp>
        <p:nvSpPr>
          <p:cNvPr id="16388" name="Text Box 4"/>
          <p:cNvSpPr txBox="1">
            <a:spLocks noChangeArrowheads="1"/>
          </p:cNvSpPr>
          <p:nvPr/>
        </p:nvSpPr>
        <p:spPr bwMode="auto">
          <a:xfrm>
            <a:off x="3124200" y="954088"/>
            <a:ext cx="2057400" cy="457200"/>
          </a:xfrm>
          <a:prstGeom prst="rect">
            <a:avLst/>
          </a:prstGeom>
          <a:noFill/>
          <a:ln w="9525">
            <a:noFill/>
            <a:miter lim="800000"/>
            <a:headEnd/>
            <a:tailEnd/>
          </a:ln>
        </p:spPr>
        <p:txBody>
          <a:bodyPr>
            <a:spAutoFit/>
          </a:bodyPr>
          <a:lstStyle/>
          <a:p>
            <a:pPr>
              <a:spcBef>
                <a:spcPct val="50000"/>
              </a:spcBef>
            </a:pPr>
            <a:r>
              <a:rPr lang="en-US" sz="2400"/>
              <a:t>Tiếng vọng</a:t>
            </a:r>
          </a:p>
        </p:txBody>
      </p:sp>
      <p:sp>
        <p:nvSpPr>
          <p:cNvPr id="23558" name="Text Box 6"/>
          <p:cNvSpPr txBox="1">
            <a:spLocks noChangeArrowheads="1"/>
          </p:cNvSpPr>
          <p:nvPr/>
        </p:nvSpPr>
        <p:spPr bwMode="auto">
          <a:xfrm>
            <a:off x="2819400" y="1328738"/>
            <a:ext cx="6324600" cy="5426075"/>
          </a:xfrm>
          <a:prstGeom prst="rect">
            <a:avLst/>
          </a:prstGeom>
          <a:noFill/>
          <a:ln w="9525">
            <a:noFill/>
            <a:miter lim="800000"/>
            <a:headEnd/>
            <a:tailEnd/>
          </a:ln>
        </p:spPr>
        <p:txBody>
          <a:bodyPr>
            <a:spAutoFit/>
          </a:bodyPr>
          <a:lstStyle/>
          <a:p>
            <a:pPr>
              <a:spcBef>
                <a:spcPct val="50000"/>
              </a:spcBef>
            </a:pPr>
            <a:r>
              <a:rPr lang="en-US" sz="2000" i="1"/>
              <a:t>Con chim sẻ nhỏ chết rồi</a:t>
            </a:r>
          </a:p>
          <a:p>
            <a:pPr>
              <a:spcBef>
                <a:spcPct val="50000"/>
              </a:spcBef>
            </a:pPr>
            <a:r>
              <a:rPr lang="en-US" sz="2000" i="1"/>
              <a:t>Chết trong đêm cơn bão về gần sáng.</a:t>
            </a:r>
          </a:p>
          <a:p>
            <a:pPr>
              <a:spcBef>
                <a:spcPct val="50000"/>
              </a:spcBef>
            </a:pPr>
            <a:r>
              <a:rPr lang="en-US" sz="2000" i="1"/>
              <a:t>Đêm ấy tôi nằm trong chăn nghe cánh chim đập cửa</a:t>
            </a:r>
          </a:p>
          <a:p>
            <a:pPr>
              <a:spcBef>
                <a:spcPct val="50000"/>
              </a:spcBef>
            </a:pPr>
            <a:r>
              <a:rPr lang="en-US" sz="2000" i="1"/>
              <a:t>Sự ấm áp gối chăn đã giữ chặt tôi</a:t>
            </a:r>
          </a:p>
          <a:p>
            <a:pPr>
              <a:spcBef>
                <a:spcPct val="50000"/>
              </a:spcBef>
            </a:pPr>
            <a:r>
              <a:rPr lang="en-US" sz="2000" i="1"/>
              <a:t>Và tôi ngủ ngon lành </a:t>
            </a:r>
            <a:r>
              <a:rPr lang="en-US" i="1"/>
              <a:t>đến</a:t>
            </a:r>
            <a:r>
              <a:rPr lang="en-US" sz="2000" i="1"/>
              <a:t> lúc bão vơi.</a:t>
            </a:r>
          </a:p>
          <a:p>
            <a:pPr>
              <a:spcBef>
                <a:spcPct val="50000"/>
              </a:spcBef>
            </a:pPr>
            <a:r>
              <a:rPr lang="en-US" sz="2000" i="1"/>
              <a:t>Chiếc tổ cũ trong ống tre đầu nhà chiều gió hú</a:t>
            </a:r>
          </a:p>
          <a:p>
            <a:pPr>
              <a:spcBef>
                <a:spcPct val="50000"/>
              </a:spcBef>
            </a:pPr>
            <a:r>
              <a:rPr lang="en-US" sz="2000" i="1"/>
              <a:t>Không còn nghe tiếng cánh chim về,</a:t>
            </a:r>
          </a:p>
          <a:p>
            <a:pPr>
              <a:spcBef>
                <a:spcPct val="50000"/>
              </a:spcBef>
            </a:pPr>
            <a:r>
              <a:rPr lang="en-US" sz="2000" i="1"/>
              <a:t>Và tiếng hót mỗi sớm mai trong vắt.</a:t>
            </a:r>
          </a:p>
          <a:p>
            <a:pPr>
              <a:spcBef>
                <a:spcPct val="50000"/>
              </a:spcBef>
            </a:pPr>
            <a:r>
              <a:rPr lang="en-US" sz="2000" i="1"/>
              <a:t>Nó chết trước cửa nhà tôi lạnh ngắt</a:t>
            </a:r>
          </a:p>
          <a:p>
            <a:pPr>
              <a:spcBef>
                <a:spcPct val="50000"/>
              </a:spcBef>
            </a:pPr>
            <a:r>
              <a:rPr lang="en-US" sz="2000" i="1"/>
              <a:t>Một con mèo hàng xóm lại tha đi</a:t>
            </a:r>
          </a:p>
          <a:p>
            <a:pPr>
              <a:spcBef>
                <a:spcPct val="50000"/>
              </a:spcBef>
            </a:pPr>
            <a:r>
              <a:rPr lang="en-US" sz="2000" i="1"/>
              <a:t>Nó để lại trong tổ những quả trứng</a:t>
            </a:r>
          </a:p>
          <a:p>
            <a:pPr>
              <a:spcBef>
                <a:spcPct val="50000"/>
              </a:spcBef>
            </a:pPr>
            <a:r>
              <a:rPr lang="en-US" sz="2000" i="1"/>
              <a:t>Những con chim non mãi mãi chẳng ra đời.</a:t>
            </a:r>
          </a:p>
        </p:txBody>
      </p:sp>
      <p:sp>
        <p:nvSpPr>
          <p:cNvPr id="23560" name="Text Box 8"/>
          <p:cNvSpPr txBox="1">
            <a:spLocks noChangeArrowheads="1"/>
          </p:cNvSpPr>
          <p:nvPr/>
        </p:nvSpPr>
        <p:spPr bwMode="auto">
          <a:xfrm>
            <a:off x="1052513" y="2228850"/>
            <a:ext cx="1219200" cy="1570038"/>
          </a:xfrm>
          <a:prstGeom prst="rect">
            <a:avLst/>
          </a:prstGeom>
          <a:noFill/>
          <a:ln w="9525">
            <a:noFill/>
            <a:miter lim="800000"/>
            <a:headEnd/>
            <a:tailEnd/>
          </a:ln>
        </p:spPr>
        <p:txBody>
          <a:bodyPr>
            <a:spAutoFit/>
          </a:bodyPr>
          <a:lstStyle/>
          <a:p>
            <a:pPr>
              <a:spcBef>
                <a:spcPct val="50000"/>
              </a:spcBef>
            </a:pPr>
            <a:r>
              <a:rPr lang="en-US" sz="2400">
                <a:solidFill>
                  <a:srgbClr val="FFFF00"/>
                </a:solidFill>
              </a:rPr>
              <a:t>Luyện đọc diễn cảm</a:t>
            </a:r>
          </a:p>
        </p:txBody>
      </p:sp>
      <p:sp>
        <p:nvSpPr>
          <p:cNvPr id="23563" name="Line 11"/>
          <p:cNvSpPr>
            <a:spLocks noChangeShapeType="1"/>
          </p:cNvSpPr>
          <p:nvPr/>
        </p:nvSpPr>
        <p:spPr bwMode="auto">
          <a:xfrm>
            <a:off x="4876800" y="1697038"/>
            <a:ext cx="762000" cy="0"/>
          </a:xfrm>
          <a:prstGeom prst="line">
            <a:avLst/>
          </a:prstGeom>
          <a:noFill/>
          <a:ln w="28575">
            <a:solidFill>
              <a:srgbClr val="FF0066"/>
            </a:solidFill>
            <a:round/>
            <a:headEnd/>
            <a:tailEnd/>
          </a:ln>
        </p:spPr>
        <p:txBody>
          <a:bodyPr/>
          <a:lstStyle/>
          <a:p>
            <a:endParaRPr lang="en-US"/>
          </a:p>
        </p:txBody>
      </p:sp>
      <p:sp>
        <p:nvSpPr>
          <p:cNvPr id="23564" name="Line 12"/>
          <p:cNvSpPr>
            <a:spLocks noChangeShapeType="1"/>
          </p:cNvSpPr>
          <p:nvPr/>
        </p:nvSpPr>
        <p:spPr bwMode="auto">
          <a:xfrm>
            <a:off x="5486400" y="3068638"/>
            <a:ext cx="838200" cy="0"/>
          </a:xfrm>
          <a:prstGeom prst="line">
            <a:avLst/>
          </a:prstGeom>
          <a:noFill/>
          <a:ln w="28575">
            <a:solidFill>
              <a:srgbClr val="FF0066"/>
            </a:solidFill>
            <a:round/>
            <a:headEnd/>
            <a:tailEnd/>
          </a:ln>
        </p:spPr>
        <p:txBody>
          <a:bodyPr/>
          <a:lstStyle/>
          <a:p>
            <a:endParaRPr lang="en-US"/>
          </a:p>
        </p:txBody>
      </p:sp>
      <p:sp>
        <p:nvSpPr>
          <p:cNvPr id="23565" name="Line 13"/>
          <p:cNvSpPr>
            <a:spLocks noChangeShapeType="1"/>
          </p:cNvSpPr>
          <p:nvPr/>
        </p:nvSpPr>
        <p:spPr bwMode="auto">
          <a:xfrm>
            <a:off x="5943600" y="4897438"/>
            <a:ext cx="838200" cy="0"/>
          </a:xfrm>
          <a:prstGeom prst="line">
            <a:avLst/>
          </a:prstGeom>
          <a:noFill/>
          <a:ln w="28575">
            <a:solidFill>
              <a:srgbClr val="FF0066"/>
            </a:solidFill>
            <a:round/>
            <a:headEnd/>
            <a:tailEnd/>
          </a:ln>
        </p:spPr>
        <p:txBody>
          <a:bodyPr/>
          <a:lstStyle/>
          <a:p>
            <a:endParaRPr lang="en-US"/>
          </a:p>
        </p:txBody>
      </p:sp>
      <p:sp>
        <p:nvSpPr>
          <p:cNvPr id="23566" name="Line 14"/>
          <p:cNvSpPr>
            <a:spLocks noChangeShapeType="1"/>
          </p:cNvSpPr>
          <p:nvPr/>
        </p:nvSpPr>
        <p:spPr bwMode="auto">
          <a:xfrm>
            <a:off x="5937250" y="5334000"/>
            <a:ext cx="838200" cy="0"/>
          </a:xfrm>
          <a:prstGeom prst="line">
            <a:avLst/>
          </a:prstGeom>
          <a:noFill/>
          <a:ln w="28575">
            <a:solidFill>
              <a:srgbClr val="FF0066"/>
            </a:solidFill>
            <a:round/>
            <a:headEnd/>
            <a:tailEnd/>
          </a:ln>
        </p:spPr>
        <p:txBody>
          <a:bodyPr/>
          <a:lstStyle/>
          <a:p>
            <a:endParaRPr lang="en-US"/>
          </a:p>
        </p:txBody>
      </p:sp>
      <p:sp>
        <p:nvSpPr>
          <p:cNvPr id="23567" name="Line 15"/>
          <p:cNvSpPr>
            <a:spLocks noChangeShapeType="1"/>
          </p:cNvSpPr>
          <p:nvPr/>
        </p:nvSpPr>
        <p:spPr bwMode="auto">
          <a:xfrm>
            <a:off x="5327650" y="6713538"/>
            <a:ext cx="838200" cy="0"/>
          </a:xfrm>
          <a:prstGeom prst="line">
            <a:avLst/>
          </a:prstGeom>
          <a:noFill/>
          <a:ln w="28575">
            <a:solidFill>
              <a:srgbClr val="FF0066"/>
            </a:solidFill>
            <a:round/>
            <a:headEnd/>
            <a:tailEn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3562"/>
                                        </p:tgtEl>
                                        <p:attrNameLst>
                                          <p:attrName>style.visibility</p:attrName>
                                        </p:attrNameLst>
                                      </p:cBhvr>
                                      <p:to>
                                        <p:strVal val="visible"/>
                                      </p:to>
                                    </p:set>
                                    <p:animEffect transition="in" filter="diamond(in)">
                                      <p:cBhvr>
                                        <p:cTn id="7" dur="2000"/>
                                        <p:tgtEl>
                                          <p:spTgt spid="23562"/>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23560"/>
                                        </p:tgtEl>
                                        <p:attrNameLst>
                                          <p:attrName>style.visibility</p:attrName>
                                        </p:attrNameLst>
                                      </p:cBhvr>
                                      <p:to>
                                        <p:strVal val="visible"/>
                                      </p:to>
                                    </p:set>
                                    <p:animEffect transition="in" filter="diamond(in)">
                                      <p:cBhvr>
                                        <p:cTn id="10" dur="2000"/>
                                        <p:tgtEl>
                                          <p:spTgt spid="23560"/>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8" presetClass="entr" presetSubtype="16" fill="hold" grpId="0" nodeType="clickEffect">
                                  <p:stCondLst>
                                    <p:cond delay="0"/>
                                  </p:stCondLst>
                                  <p:childTnLst>
                                    <p:set>
                                      <p:cBhvr>
                                        <p:cTn id="14" dur="1" fill="hold">
                                          <p:stCondLst>
                                            <p:cond delay="0"/>
                                          </p:stCondLst>
                                        </p:cTn>
                                        <p:tgtEl>
                                          <p:spTgt spid="23558"/>
                                        </p:tgtEl>
                                        <p:attrNameLst>
                                          <p:attrName>style.visibility</p:attrName>
                                        </p:attrNameLst>
                                      </p:cBhvr>
                                      <p:to>
                                        <p:strVal val="visible"/>
                                      </p:to>
                                    </p:set>
                                    <p:animEffect transition="in" filter="diamond(in)">
                                      <p:cBhvr>
                                        <p:cTn id="15" dur="2000"/>
                                        <p:tgtEl>
                                          <p:spTgt spid="23558"/>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3563"/>
                                        </p:tgtEl>
                                        <p:attrNameLst>
                                          <p:attrName>style.visibility</p:attrName>
                                        </p:attrNameLst>
                                      </p:cBhvr>
                                      <p:to>
                                        <p:strVal val="visible"/>
                                      </p:to>
                                    </p:set>
                                    <p:animEffect transition="in" filter="fade">
                                      <p:cBhvr>
                                        <p:cTn id="20" dur="500"/>
                                        <p:tgtEl>
                                          <p:spTgt spid="23563"/>
                                        </p:tgtEl>
                                      </p:cBhvr>
                                    </p:animEffect>
                                  </p:childTnLst>
                                </p:cTn>
                              </p:par>
                              <p:par>
                                <p:cTn id="21" presetID="53" presetClass="entr" presetSubtype="0" fill="hold" grpId="0" nodeType="withEffect">
                                  <p:stCondLst>
                                    <p:cond delay="0"/>
                                  </p:stCondLst>
                                  <p:childTnLst>
                                    <p:set>
                                      <p:cBhvr>
                                        <p:cTn id="22" dur="1" fill="hold">
                                          <p:stCondLst>
                                            <p:cond delay="0"/>
                                          </p:stCondLst>
                                        </p:cTn>
                                        <p:tgtEl>
                                          <p:spTgt spid="23564"/>
                                        </p:tgtEl>
                                        <p:attrNameLst>
                                          <p:attrName>style.visibility</p:attrName>
                                        </p:attrNameLst>
                                      </p:cBhvr>
                                      <p:to>
                                        <p:strVal val="visible"/>
                                      </p:to>
                                    </p:set>
                                    <p:anim calcmode="lin" valueType="num">
                                      <p:cBhvr>
                                        <p:cTn id="23" dur="500" fill="hold"/>
                                        <p:tgtEl>
                                          <p:spTgt spid="23564"/>
                                        </p:tgtEl>
                                        <p:attrNameLst>
                                          <p:attrName>ppt_w</p:attrName>
                                        </p:attrNameLst>
                                      </p:cBhvr>
                                      <p:tavLst>
                                        <p:tav tm="0">
                                          <p:val>
                                            <p:fltVal val="0"/>
                                          </p:val>
                                        </p:tav>
                                        <p:tav tm="100000">
                                          <p:val>
                                            <p:strVal val="#ppt_w"/>
                                          </p:val>
                                        </p:tav>
                                      </p:tavLst>
                                    </p:anim>
                                    <p:anim calcmode="lin" valueType="num">
                                      <p:cBhvr>
                                        <p:cTn id="24" dur="500" fill="hold"/>
                                        <p:tgtEl>
                                          <p:spTgt spid="23564"/>
                                        </p:tgtEl>
                                        <p:attrNameLst>
                                          <p:attrName>ppt_h</p:attrName>
                                        </p:attrNameLst>
                                      </p:cBhvr>
                                      <p:tavLst>
                                        <p:tav tm="0">
                                          <p:val>
                                            <p:fltVal val="0"/>
                                          </p:val>
                                        </p:tav>
                                        <p:tav tm="100000">
                                          <p:val>
                                            <p:strVal val="#ppt_h"/>
                                          </p:val>
                                        </p:tav>
                                      </p:tavLst>
                                    </p:anim>
                                    <p:animEffect transition="in" filter="fade">
                                      <p:cBhvr>
                                        <p:cTn id="25" dur="500"/>
                                        <p:tgtEl>
                                          <p:spTgt spid="23564"/>
                                        </p:tgtEl>
                                      </p:cBhvr>
                                    </p:animEffect>
                                  </p:childTnLst>
                                </p:cTn>
                              </p:par>
                              <p:par>
                                <p:cTn id="26" presetID="2" presetClass="entr" presetSubtype="4" fill="hold" grpId="0" nodeType="withEffect">
                                  <p:stCondLst>
                                    <p:cond delay="0"/>
                                  </p:stCondLst>
                                  <p:childTnLst>
                                    <p:set>
                                      <p:cBhvr>
                                        <p:cTn id="27" dur="1" fill="hold">
                                          <p:stCondLst>
                                            <p:cond delay="0"/>
                                          </p:stCondLst>
                                        </p:cTn>
                                        <p:tgtEl>
                                          <p:spTgt spid="23565"/>
                                        </p:tgtEl>
                                        <p:attrNameLst>
                                          <p:attrName>style.visibility</p:attrName>
                                        </p:attrNameLst>
                                      </p:cBhvr>
                                      <p:to>
                                        <p:strVal val="visible"/>
                                      </p:to>
                                    </p:set>
                                    <p:anim calcmode="lin" valueType="num">
                                      <p:cBhvr additive="base">
                                        <p:cTn id="28" dur="500" fill="hold"/>
                                        <p:tgtEl>
                                          <p:spTgt spid="23565"/>
                                        </p:tgtEl>
                                        <p:attrNameLst>
                                          <p:attrName>ppt_x</p:attrName>
                                        </p:attrNameLst>
                                      </p:cBhvr>
                                      <p:tavLst>
                                        <p:tav tm="0">
                                          <p:val>
                                            <p:strVal val="#ppt_x"/>
                                          </p:val>
                                        </p:tav>
                                        <p:tav tm="100000">
                                          <p:val>
                                            <p:strVal val="#ppt_x"/>
                                          </p:val>
                                        </p:tav>
                                      </p:tavLst>
                                    </p:anim>
                                    <p:anim calcmode="lin" valueType="num">
                                      <p:cBhvr additive="base">
                                        <p:cTn id="29" dur="500" fill="hold"/>
                                        <p:tgtEl>
                                          <p:spTgt spid="23565"/>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0"/>
                                  </p:stCondLst>
                                  <p:childTnLst>
                                    <p:set>
                                      <p:cBhvr>
                                        <p:cTn id="31" dur="1" fill="hold">
                                          <p:stCondLst>
                                            <p:cond delay="0"/>
                                          </p:stCondLst>
                                        </p:cTn>
                                        <p:tgtEl>
                                          <p:spTgt spid="23566"/>
                                        </p:tgtEl>
                                        <p:attrNameLst>
                                          <p:attrName>style.visibility</p:attrName>
                                        </p:attrNameLst>
                                      </p:cBhvr>
                                      <p:to>
                                        <p:strVal val="visible"/>
                                      </p:to>
                                    </p:set>
                                    <p:anim calcmode="lin" valueType="num">
                                      <p:cBhvr additive="base">
                                        <p:cTn id="32" dur="500" fill="hold"/>
                                        <p:tgtEl>
                                          <p:spTgt spid="23566"/>
                                        </p:tgtEl>
                                        <p:attrNameLst>
                                          <p:attrName>ppt_x</p:attrName>
                                        </p:attrNameLst>
                                      </p:cBhvr>
                                      <p:tavLst>
                                        <p:tav tm="0">
                                          <p:val>
                                            <p:strVal val="#ppt_x"/>
                                          </p:val>
                                        </p:tav>
                                        <p:tav tm="100000">
                                          <p:val>
                                            <p:strVal val="#ppt_x"/>
                                          </p:val>
                                        </p:tav>
                                      </p:tavLst>
                                    </p:anim>
                                    <p:anim calcmode="lin" valueType="num">
                                      <p:cBhvr additive="base">
                                        <p:cTn id="33" dur="500" fill="hold"/>
                                        <p:tgtEl>
                                          <p:spTgt spid="23566"/>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0"/>
                                  </p:stCondLst>
                                  <p:childTnLst>
                                    <p:set>
                                      <p:cBhvr>
                                        <p:cTn id="35" dur="1" fill="hold">
                                          <p:stCondLst>
                                            <p:cond delay="0"/>
                                          </p:stCondLst>
                                        </p:cTn>
                                        <p:tgtEl>
                                          <p:spTgt spid="23567"/>
                                        </p:tgtEl>
                                        <p:attrNameLst>
                                          <p:attrName>style.visibility</p:attrName>
                                        </p:attrNameLst>
                                      </p:cBhvr>
                                      <p:to>
                                        <p:strVal val="visible"/>
                                      </p:to>
                                    </p:set>
                                    <p:anim calcmode="lin" valueType="num">
                                      <p:cBhvr additive="base">
                                        <p:cTn id="36" dur="500" fill="hold"/>
                                        <p:tgtEl>
                                          <p:spTgt spid="23567"/>
                                        </p:tgtEl>
                                        <p:attrNameLst>
                                          <p:attrName>ppt_x</p:attrName>
                                        </p:attrNameLst>
                                      </p:cBhvr>
                                      <p:tavLst>
                                        <p:tav tm="0">
                                          <p:val>
                                            <p:strVal val="#ppt_x"/>
                                          </p:val>
                                        </p:tav>
                                        <p:tav tm="100000">
                                          <p:val>
                                            <p:strVal val="#ppt_x"/>
                                          </p:val>
                                        </p:tav>
                                      </p:tavLst>
                                    </p:anim>
                                    <p:anim calcmode="lin" valueType="num">
                                      <p:cBhvr additive="base">
                                        <p:cTn id="37" dur="500" fill="hold"/>
                                        <p:tgtEl>
                                          <p:spTgt spid="2356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62" grpId="0" animBg="1"/>
      <p:bldP spid="23558" grpId="0"/>
      <p:bldP spid="23560" grpId="0"/>
      <p:bldP spid="23563" grpId="0" animBg="1"/>
      <p:bldP spid="23564" grpId="0" animBg="1"/>
      <p:bldP spid="23565" grpId="0" animBg="1"/>
      <p:bldP spid="23566" grpId="0" animBg="1"/>
      <p:bldP spid="2356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body" idx="1"/>
          </p:nvPr>
        </p:nvSpPr>
        <p:spPr>
          <a:xfrm>
            <a:off x="0" y="0"/>
            <a:ext cx="9144000" cy="6858000"/>
          </a:xfrm>
        </p:spPr>
        <p:txBody>
          <a:bodyPr/>
          <a:lstStyle/>
          <a:p>
            <a:pPr eaLnBrk="1" hangingPunct="1">
              <a:buFontTx/>
              <a:buNone/>
            </a:pPr>
            <a:endParaRPr lang="en-US" smtClean="0"/>
          </a:p>
          <a:p>
            <a:pPr eaLnBrk="1" hangingPunct="1">
              <a:buFontTx/>
              <a:buNone/>
            </a:pPr>
            <a:endParaRPr lang="en-US" smtClean="0"/>
          </a:p>
        </p:txBody>
      </p:sp>
      <p:sp>
        <p:nvSpPr>
          <p:cNvPr id="24581" name="Rectangle 5"/>
          <p:cNvSpPr>
            <a:spLocks noChangeArrowheads="1"/>
          </p:cNvSpPr>
          <p:nvPr/>
        </p:nvSpPr>
        <p:spPr bwMode="auto">
          <a:xfrm>
            <a:off x="1752600" y="1143000"/>
            <a:ext cx="5257800" cy="1570038"/>
          </a:xfrm>
          <a:prstGeom prst="rect">
            <a:avLst/>
          </a:prstGeom>
          <a:noFill/>
          <a:ln w="9525">
            <a:noFill/>
            <a:miter lim="800000"/>
            <a:headEnd/>
            <a:tailEnd/>
          </a:ln>
        </p:spPr>
        <p:txBody>
          <a:bodyPr>
            <a:spAutoFit/>
          </a:bodyPr>
          <a:lstStyle/>
          <a:p>
            <a:r>
              <a:rPr lang="en-US" sz="2400" i="1"/>
              <a:t>Đêm đêm tôi vừa chợp mắt</a:t>
            </a:r>
          </a:p>
          <a:p>
            <a:r>
              <a:rPr lang="en-US" sz="2400" i="1"/>
              <a:t>Cánh cửa lại rung lên tiếng đập cánh</a:t>
            </a:r>
          </a:p>
          <a:p>
            <a:r>
              <a:rPr lang="en-US" sz="2400" i="1"/>
              <a:t>Những quả trứng lại lăn vào giấc ngủ</a:t>
            </a:r>
          </a:p>
          <a:p>
            <a:r>
              <a:rPr lang="en-US" sz="2400" i="1"/>
              <a:t>Tiếng lăn như đá lở trên ngàn.</a:t>
            </a:r>
          </a:p>
        </p:txBody>
      </p:sp>
      <p:sp>
        <p:nvSpPr>
          <p:cNvPr id="24582" name="Text Box 6"/>
          <p:cNvSpPr txBox="1">
            <a:spLocks noChangeArrowheads="1"/>
          </p:cNvSpPr>
          <p:nvPr/>
        </p:nvSpPr>
        <p:spPr bwMode="auto">
          <a:xfrm>
            <a:off x="4572000" y="3124200"/>
            <a:ext cx="3733800" cy="396875"/>
          </a:xfrm>
          <a:prstGeom prst="rect">
            <a:avLst/>
          </a:prstGeom>
          <a:noFill/>
          <a:ln w="9525">
            <a:noFill/>
            <a:miter lim="800000"/>
            <a:headEnd/>
            <a:tailEnd/>
          </a:ln>
        </p:spPr>
        <p:txBody>
          <a:bodyPr>
            <a:spAutoFit/>
          </a:bodyPr>
          <a:lstStyle/>
          <a:p>
            <a:pPr>
              <a:spcBef>
                <a:spcPct val="50000"/>
              </a:spcBef>
            </a:pPr>
            <a:r>
              <a:rPr lang="en-US" sz="2000"/>
              <a:t>Nguyễn Quang Thiều</a:t>
            </a:r>
          </a:p>
        </p:txBody>
      </p:sp>
      <p:sp>
        <p:nvSpPr>
          <p:cNvPr id="24583" name="Line 7"/>
          <p:cNvSpPr>
            <a:spLocks noChangeShapeType="1"/>
          </p:cNvSpPr>
          <p:nvPr/>
        </p:nvSpPr>
        <p:spPr bwMode="auto">
          <a:xfrm>
            <a:off x="3617913" y="1905000"/>
            <a:ext cx="1066800" cy="0"/>
          </a:xfrm>
          <a:prstGeom prst="line">
            <a:avLst/>
          </a:prstGeom>
          <a:noFill/>
          <a:ln w="28575">
            <a:solidFill>
              <a:srgbClr val="FF0066"/>
            </a:solidFill>
            <a:round/>
            <a:headEnd/>
            <a:tailEnd/>
          </a:ln>
        </p:spPr>
        <p:txBody>
          <a:bodyPr/>
          <a:lstStyle/>
          <a:p>
            <a:endParaRPr lang="en-US"/>
          </a:p>
        </p:txBody>
      </p:sp>
      <p:sp>
        <p:nvSpPr>
          <p:cNvPr id="24585" name="Line 9"/>
          <p:cNvSpPr>
            <a:spLocks noChangeShapeType="1"/>
          </p:cNvSpPr>
          <p:nvPr/>
        </p:nvSpPr>
        <p:spPr bwMode="auto">
          <a:xfrm>
            <a:off x="4651375" y="2286000"/>
            <a:ext cx="381000" cy="0"/>
          </a:xfrm>
          <a:prstGeom prst="line">
            <a:avLst/>
          </a:prstGeom>
          <a:noFill/>
          <a:ln w="28575">
            <a:solidFill>
              <a:srgbClr val="FF0066"/>
            </a:solidFill>
            <a:round/>
            <a:headEnd/>
            <a:tailEnd/>
          </a:ln>
        </p:spPr>
        <p:txBody>
          <a:bodyPr/>
          <a:lstStyle/>
          <a:p>
            <a:endParaRPr lang="en-US"/>
          </a:p>
        </p:txBody>
      </p:sp>
      <p:sp>
        <p:nvSpPr>
          <p:cNvPr id="24586" name="Line 10"/>
          <p:cNvSpPr>
            <a:spLocks noChangeShapeType="1"/>
          </p:cNvSpPr>
          <p:nvPr/>
        </p:nvSpPr>
        <p:spPr bwMode="auto">
          <a:xfrm>
            <a:off x="2590800" y="2667000"/>
            <a:ext cx="533400" cy="0"/>
          </a:xfrm>
          <a:prstGeom prst="line">
            <a:avLst/>
          </a:prstGeom>
          <a:noFill/>
          <a:ln w="28575">
            <a:solidFill>
              <a:srgbClr val="FF0066"/>
            </a:solidFill>
            <a:round/>
            <a:headEnd/>
            <a:tailEn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4581"/>
                                        </p:tgtEl>
                                        <p:attrNameLst>
                                          <p:attrName>style.visibility</p:attrName>
                                        </p:attrNameLst>
                                      </p:cBhvr>
                                      <p:to>
                                        <p:strVal val="visible"/>
                                      </p:to>
                                    </p:set>
                                    <p:animEffect transition="in" filter="diamond(in)">
                                      <p:cBhvr>
                                        <p:cTn id="7" dur="2000"/>
                                        <p:tgtEl>
                                          <p:spTgt spid="2458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4582"/>
                                        </p:tgtEl>
                                        <p:attrNameLst>
                                          <p:attrName>style.visibility</p:attrName>
                                        </p:attrNameLst>
                                      </p:cBhvr>
                                      <p:to>
                                        <p:strVal val="visible"/>
                                      </p:to>
                                    </p:set>
                                    <p:animEffect transition="in" filter="fade">
                                      <p:cBhvr>
                                        <p:cTn id="10" dur="2000"/>
                                        <p:tgtEl>
                                          <p:spTgt spid="24582"/>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24583"/>
                                        </p:tgtEl>
                                        <p:attrNameLst>
                                          <p:attrName>style.visibility</p:attrName>
                                        </p:attrNameLst>
                                      </p:cBhvr>
                                      <p:to>
                                        <p:strVal val="visible"/>
                                      </p:to>
                                    </p:set>
                                    <p:anim calcmode="lin" valueType="num">
                                      <p:cBhvr additive="base">
                                        <p:cTn id="15" dur="500" fill="hold"/>
                                        <p:tgtEl>
                                          <p:spTgt spid="24583"/>
                                        </p:tgtEl>
                                        <p:attrNameLst>
                                          <p:attrName>ppt_x</p:attrName>
                                        </p:attrNameLst>
                                      </p:cBhvr>
                                      <p:tavLst>
                                        <p:tav tm="0">
                                          <p:val>
                                            <p:strVal val="#ppt_x"/>
                                          </p:val>
                                        </p:tav>
                                        <p:tav tm="100000">
                                          <p:val>
                                            <p:strVal val="#ppt_x"/>
                                          </p:val>
                                        </p:tav>
                                      </p:tavLst>
                                    </p:anim>
                                    <p:anim calcmode="lin" valueType="num">
                                      <p:cBhvr additive="base">
                                        <p:cTn id="16" dur="500" fill="hold"/>
                                        <p:tgtEl>
                                          <p:spTgt spid="24583"/>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4585"/>
                                        </p:tgtEl>
                                        <p:attrNameLst>
                                          <p:attrName>style.visibility</p:attrName>
                                        </p:attrNameLst>
                                      </p:cBhvr>
                                      <p:to>
                                        <p:strVal val="visible"/>
                                      </p:to>
                                    </p:set>
                                    <p:anim calcmode="lin" valueType="num">
                                      <p:cBhvr additive="base">
                                        <p:cTn id="19" dur="500" fill="hold"/>
                                        <p:tgtEl>
                                          <p:spTgt spid="24585"/>
                                        </p:tgtEl>
                                        <p:attrNameLst>
                                          <p:attrName>ppt_x</p:attrName>
                                        </p:attrNameLst>
                                      </p:cBhvr>
                                      <p:tavLst>
                                        <p:tav tm="0">
                                          <p:val>
                                            <p:strVal val="#ppt_x"/>
                                          </p:val>
                                        </p:tav>
                                        <p:tav tm="100000">
                                          <p:val>
                                            <p:strVal val="#ppt_x"/>
                                          </p:val>
                                        </p:tav>
                                      </p:tavLst>
                                    </p:anim>
                                    <p:anim calcmode="lin" valueType="num">
                                      <p:cBhvr additive="base">
                                        <p:cTn id="20" dur="500" fill="hold"/>
                                        <p:tgtEl>
                                          <p:spTgt spid="24585"/>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4586"/>
                                        </p:tgtEl>
                                        <p:attrNameLst>
                                          <p:attrName>style.visibility</p:attrName>
                                        </p:attrNameLst>
                                      </p:cBhvr>
                                      <p:to>
                                        <p:strVal val="visible"/>
                                      </p:to>
                                    </p:set>
                                    <p:anim calcmode="lin" valueType="num">
                                      <p:cBhvr additive="base">
                                        <p:cTn id="23" dur="500" fill="hold"/>
                                        <p:tgtEl>
                                          <p:spTgt spid="24586"/>
                                        </p:tgtEl>
                                        <p:attrNameLst>
                                          <p:attrName>ppt_x</p:attrName>
                                        </p:attrNameLst>
                                      </p:cBhvr>
                                      <p:tavLst>
                                        <p:tav tm="0">
                                          <p:val>
                                            <p:strVal val="#ppt_x"/>
                                          </p:val>
                                        </p:tav>
                                        <p:tav tm="100000">
                                          <p:val>
                                            <p:strVal val="#ppt_x"/>
                                          </p:val>
                                        </p:tav>
                                      </p:tavLst>
                                    </p:anim>
                                    <p:anim calcmode="lin" valueType="num">
                                      <p:cBhvr additive="base">
                                        <p:cTn id="24" dur="500" fill="hold"/>
                                        <p:tgtEl>
                                          <p:spTgt spid="2458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1" grpId="0"/>
      <p:bldP spid="24582" grpId="0"/>
      <p:bldP spid="24583" grpId="0" animBg="1"/>
      <p:bldP spid="24585" grpId="0" animBg="1"/>
      <p:bldP spid="2458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type="body" idx="1"/>
          </p:nvPr>
        </p:nvSpPr>
        <p:spPr>
          <a:xfrm>
            <a:off x="0" y="0"/>
            <a:ext cx="9144000" cy="6858000"/>
          </a:xfrm>
        </p:spPr>
        <p:txBody>
          <a:bodyPr/>
          <a:lstStyle/>
          <a:p>
            <a:pPr lvl="1" eaLnBrk="1" hangingPunct="1">
              <a:buFontTx/>
              <a:buNone/>
            </a:pPr>
            <a:r>
              <a:rPr lang="en-US" sz="2400" i="1" smtClean="0"/>
              <a:t>                     </a:t>
            </a:r>
          </a:p>
          <a:p>
            <a:pPr lvl="1" eaLnBrk="1" hangingPunct="1">
              <a:buFontTx/>
              <a:buNone/>
            </a:pPr>
            <a:r>
              <a:rPr lang="en-US" sz="2400" b="1" u="sng" smtClean="0"/>
              <a:t>Tập đọc</a:t>
            </a:r>
            <a:r>
              <a:rPr lang="en-US" sz="2400" b="1" i="1" smtClean="0"/>
              <a:t>:               </a:t>
            </a:r>
            <a:r>
              <a:rPr lang="en-US" b="1" i="1" smtClean="0">
                <a:solidFill>
                  <a:srgbClr val="FF0066"/>
                </a:solidFill>
              </a:rPr>
              <a:t>Tiếng vọng</a:t>
            </a:r>
            <a:endParaRPr lang="en-US" i="1" smtClean="0">
              <a:solidFill>
                <a:srgbClr val="FF0066"/>
              </a:solidFill>
            </a:endParaRPr>
          </a:p>
          <a:p>
            <a:pPr lvl="4" eaLnBrk="1" hangingPunct="1">
              <a:buFontTx/>
              <a:buNone/>
            </a:pPr>
            <a:r>
              <a:rPr lang="en-US" sz="2400" i="1" smtClean="0"/>
              <a:t>Con chim sẻ nhỏ </a:t>
            </a:r>
            <a:r>
              <a:rPr lang="en-US" sz="2400" i="1" smtClean="0">
                <a:solidFill>
                  <a:srgbClr val="FFFF00"/>
                </a:solidFill>
              </a:rPr>
              <a:t>chết rồi</a:t>
            </a:r>
          </a:p>
          <a:p>
            <a:pPr lvl="4" eaLnBrk="1" hangingPunct="1">
              <a:buFontTx/>
              <a:buNone/>
            </a:pPr>
            <a:r>
              <a:rPr lang="en-US" sz="2400" i="1" smtClean="0"/>
              <a:t>Chết trong đêm cơn bão về gần sáng.</a:t>
            </a:r>
          </a:p>
          <a:p>
            <a:pPr lvl="4" eaLnBrk="1" hangingPunct="1">
              <a:buFontTx/>
              <a:buNone/>
            </a:pPr>
            <a:r>
              <a:rPr lang="en-US" sz="2400" i="1" smtClean="0"/>
              <a:t>Đêm ấy tôi nằm trong chăn nghe cánh chim đập cửa</a:t>
            </a:r>
          </a:p>
          <a:p>
            <a:pPr lvl="4" eaLnBrk="1" hangingPunct="1">
              <a:buFontTx/>
              <a:buNone/>
            </a:pPr>
            <a:r>
              <a:rPr lang="en-US" sz="2400" i="1" smtClean="0"/>
              <a:t>Sự ấm áp gối chăn đã </a:t>
            </a:r>
            <a:r>
              <a:rPr lang="en-US" sz="2400" i="1" smtClean="0">
                <a:solidFill>
                  <a:srgbClr val="FFFF00"/>
                </a:solidFill>
              </a:rPr>
              <a:t>giữ chặt</a:t>
            </a:r>
            <a:r>
              <a:rPr lang="en-US" sz="2400" i="1" smtClean="0"/>
              <a:t> tôi</a:t>
            </a:r>
          </a:p>
          <a:p>
            <a:pPr lvl="4" eaLnBrk="1" hangingPunct="1">
              <a:buFontTx/>
              <a:buNone/>
            </a:pPr>
            <a:r>
              <a:rPr lang="en-US" sz="2400" i="1" smtClean="0"/>
              <a:t>Và tôi ngủ ngon lành đến lúc bão vơi.</a:t>
            </a:r>
          </a:p>
          <a:p>
            <a:pPr lvl="4" eaLnBrk="1" hangingPunct="1">
              <a:buFontTx/>
              <a:buNone/>
            </a:pPr>
            <a:r>
              <a:rPr lang="en-US" sz="2400" i="1" smtClean="0"/>
              <a:t>Chiếc tổ cũ trong ống tre đầu nhà chiều gió hú</a:t>
            </a:r>
          </a:p>
          <a:p>
            <a:pPr lvl="4" eaLnBrk="1" hangingPunct="1">
              <a:buFontTx/>
              <a:buNone/>
            </a:pPr>
            <a:r>
              <a:rPr lang="en-US" sz="2400" i="1" smtClean="0"/>
              <a:t>Không còn nghe tiếng cánh chim về,</a:t>
            </a:r>
          </a:p>
          <a:p>
            <a:pPr lvl="4" eaLnBrk="1" hangingPunct="1">
              <a:buFontTx/>
              <a:buNone/>
            </a:pPr>
            <a:r>
              <a:rPr lang="en-US" sz="2400" i="1" smtClean="0"/>
              <a:t>Và tiếng hót mỗi sớm mai </a:t>
            </a:r>
            <a:r>
              <a:rPr lang="en-US" sz="2400" i="1" smtClean="0">
                <a:solidFill>
                  <a:srgbClr val="FFFF00"/>
                </a:solidFill>
              </a:rPr>
              <a:t>trong vắt</a:t>
            </a:r>
            <a:r>
              <a:rPr lang="en-US" sz="2400" i="1" smtClean="0"/>
              <a:t>.</a:t>
            </a:r>
          </a:p>
          <a:p>
            <a:pPr lvl="4" eaLnBrk="1" hangingPunct="1">
              <a:buFontTx/>
              <a:buNone/>
            </a:pPr>
            <a:r>
              <a:rPr lang="en-US" sz="2400" i="1" smtClean="0"/>
              <a:t>Nó chết trước cửa nhà tôi </a:t>
            </a:r>
            <a:r>
              <a:rPr lang="en-US" sz="2400" i="1" smtClean="0">
                <a:solidFill>
                  <a:srgbClr val="FFFF00"/>
                </a:solidFill>
              </a:rPr>
              <a:t>lạnh ngắt</a:t>
            </a:r>
          </a:p>
          <a:p>
            <a:pPr lvl="4" eaLnBrk="1" hangingPunct="1">
              <a:buFontTx/>
              <a:buNone/>
            </a:pPr>
            <a:r>
              <a:rPr lang="en-US" sz="2400" i="1" smtClean="0"/>
              <a:t>Một con mèo hàng xóm lại tha đi</a:t>
            </a:r>
          </a:p>
          <a:p>
            <a:pPr lvl="4" eaLnBrk="1" hangingPunct="1">
              <a:buFontTx/>
              <a:buNone/>
            </a:pPr>
            <a:r>
              <a:rPr lang="en-US" sz="2400" i="1" smtClean="0"/>
              <a:t>Nó để lại trong tổ những quả trứng</a:t>
            </a:r>
          </a:p>
          <a:p>
            <a:pPr lvl="4" eaLnBrk="1" hangingPunct="1">
              <a:buFontTx/>
              <a:buNone/>
            </a:pPr>
            <a:r>
              <a:rPr lang="en-US" sz="2400" i="1" smtClean="0"/>
              <a:t>Những con chim non </a:t>
            </a:r>
            <a:r>
              <a:rPr lang="en-US" sz="2400" i="1" smtClean="0">
                <a:solidFill>
                  <a:srgbClr val="FFFF00"/>
                </a:solidFill>
              </a:rPr>
              <a:t>mãi mãi</a:t>
            </a:r>
            <a:r>
              <a:rPr lang="en-US" sz="2400" i="1" smtClean="0"/>
              <a:t> chẳng ra đời.</a:t>
            </a:r>
          </a:p>
          <a:p>
            <a:pPr lvl="1" eaLnBrk="1" hangingPunct="1"/>
            <a:endParaRPr lang="en-US" sz="2400" i="1" smtClean="0"/>
          </a:p>
        </p:txBody>
      </p:sp>
      <p:sp>
        <p:nvSpPr>
          <p:cNvPr id="36868" name="AutoShape 4"/>
          <p:cNvSpPr>
            <a:spLocks noChangeArrowheads="1"/>
          </p:cNvSpPr>
          <p:nvPr/>
        </p:nvSpPr>
        <p:spPr bwMode="auto">
          <a:xfrm>
            <a:off x="0" y="1752600"/>
            <a:ext cx="1905000" cy="3124200"/>
          </a:xfrm>
          <a:prstGeom prst="irregularSeal2">
            <a:avLst/>
          </a:prstGeom>
          <a:solidFill>
            <a:schemeClr val="accent1"/>
          </a:solidFill>
          <a:ln w="9525">
            <a:solidFill>
              <a:schemeClr val="tx1"/>
            </a:solidFill>
            <a:miter lim="800000"/>
            <a:headEnd/>
            <a:tailEnd/>
          </a:ln>
        </p:spPr>
        <p:txBody>
          <a:bodyPr wrap="none" anchor="ctr"/>
          <a:lstStyle/>
          <a:p>
            <a:endParaRPr lang="en-US"/>
          </a:p>
        </p:txBody>
      </p:sp>
      <p:sp>
        <p:nvSpPr>
          <p:cNvPr id="36869" name="Text Box 5"/>
          <p:cNvSpPr txBox="1">
            <a:spLocks noChangeArrowheads="1"/>
          </p:cNvSpPr>
          <p:nvPr/>
        </p:nvSpPr>
        <p:spPr bwMode="auto">
          <a:xfrm>
            <a:off x="228600" y="2838450"/>
            <a:ext cx="1524000" cy="1200150"/>
          </a:xfrm>
          <a:prstGeom prst="rect">
            <a:avLst/>
          </a:prstGeom>
          <a:noFill/>
          <a:ln w="9525">
            <a:noFill/>
            <a:miter lim="800000"/>
            <a:headEnd/>
            <a:tailEnd/>
          </a:ln>
        </p:spPr>
        <p:txBody>
          <a:bodyPr>
            <a:spAutoFit/>
          </a:bodyPr>
          <a:lstStyle/>
          <a:p>
            <a:pPr>
              <a:spcBef>
                <a:spcPct val="50000"/>
              </a:spcBef>
            </a:pPr>
            <a:r>
              <a:rPr lang="en-US" sz="2400">
                <a:solidFill>
                  <a:srgbClr val="FFFF00"/>
                </a:solidFill>
              </a:rPr>
              <a:t>Luyện đọc diễn cảm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Effect transition="in" filter="fade">
                                      <p:cBhvr>
                                        <p:cTn id="7" dur="2000"/>
                                        <p:tgtEl>
                                          <p:spTgt spid="36867">
                                            <p:txEl>
                                              <p:pRg st="0" end="0"/>
                                            </p:txEl>
                                          </p:spTgt>
                                        </p:tgtEl>
                                      </p:cBhvr>
                                    </p:animEffect>
                                  </p:childTnLst>
                                </p:cTn>
                              </p:par>
                            </p:childTnLst>
                          </p:cTn>
                        </p:par>
                        <p:par>
                          <p:cTn id="8" fill="hold" nodeType="afterGroup">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6867">
                                            <p:txEl>
                                              <p:pRg st="1" end="1"/>
                                            </p:txEl>
                                          </p:spTgt>
                                        </p:tgtEl>
                                        <p:attrNameLst>
                                          <p:attrName>style.visibility</p:attrName>
                                        </p:attrNameLst>
                                      </p:cBhvr>
                                      <p:to>
                                        <p:strVal val="visible"/>
                                      </p:to>
                                    </p:set>
                                    <p:animEffect transition="in" filter="fade">
                                      <p:cBhvr>
                                        <p:cTn id="11" dur="2000"/>
                                        <p:tgtEl>
                                          <p:spTgt spid="36867">
                                            <p:txEl>
                                              <p:pRg st="1" end="1"/>
                                            </p:txEl>
                                          </p:spTgt>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36867">
                                            <p:txEl>
                                              <p:pRg st="2" end="2"/>
                                            </p:txEl>
                                          </p:spTgt>
                                        </p:tgtEl>
                                        <p:attrNameLst>
                                          <p:attrName>style.visibility</p:attrName>
                                        </p:attrNameLst>
                                      </p:cBhvr>
                                      <p:to>
                                        <p:strVal val="visible"/>
                                      </p:to>
                                    </p:set>
                                    <p:animEffect transition="in" filter="fade">
                                      <p:cBhvr>
                                        <p:cTn id="14" dur="2000"/>
                                        <p:tgtEl>
                                          <p:spTgt spid="36867">
                                            <p:txEl>
                                              <p:pRg st="2" end="2"/>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36867">
                                            <p:txEl>
                                              <p:pRg st="3" end="3"/>
                                            </p:txEl>
                                          </p:spTgt>
                                        </p:tgtEl>
                                        <p:attrNameLst>
                                          <p:attrName>style.visibility</p:attrName>
                                        </p:attrNameLst>
                                      </p:cBhvr>
                                      <p:to>
                                        <p:strVal val="visible"/>
                                      </p:to>
                                    </p:set>
                                    <p:animEffect transition="in" filter="fade">
                                      <p:cBhvr>
                                        <p:cTn id="17" dur="2000"/>
                                        <p:tgtEl>
                                          <p:spTgt spid="36867">
                                            <p:txEl>
                                              <p:pRg st="3" end="3"/>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6867">
                                            <p:txEl>
                                              <p:pRg st="4" end="4"/>
                                            </p:txEl>
                                          </p:spTgt>
                                        </p:tgtEl>
                                        <p:attrNameLst>
                                          <p:attrName>style.visibility</p:attrName>
                                        </p:attrNameLst>
                                      </p:cBhvr>
                                      <p:to>
                                        <p:strVal val="visible"/>
                                      </p:to>
                                    </p:set>
                                    <p:animEffect transition="in" filter="fade">
                                      <p:cBhvr>
                                        <p:cTn id="20" dur="2000"/>
                                        <p:tgtEl>
                                          <p:spTgt spid="36867">
                                            <p:txEl>
                                              <p:pRg st="4" end="4"/>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6867">
                                            <p:txEl>
                                              <p:pRg st="5" end="5"/>
                                            </p:txEl>
                                          </p:spTgt>
                                        </p:tgtEl>
                                        <p:attrNameLst>
                                          <p:attrName>style.visibility</p:attrName>
                                        </p:attrNameLst>
                                      </p:cBhvr>
                                      <p:to>
                                        <p:strVal val="visible"/>
                                      </p:to>
                                    </p:set>
                                    <p:animEffect transition="in" filter="fade">
                                      <p:cBhvr>
                                        <p:cTn id="23" dur="2000"/>
                                        <p:tgtEl>
                                          <p:spTgt spid="36867">
                                            <p:txEl>
                                              <p:pRg st="5" end="5"/>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6867">
                                            <p:txEl>
                                              <p:pRg st="6" end="6"/>
                                            </p:txEl>
                                          </p:spTgt>
                                        </p:tgtEl>
                                        <p:attrNameLst>
                                          <p:attrName>style.visibility</p:attrName>
                                        </p:attrNameLst>
                                      </p:cBhvr>
                                      <p:to>
                                        <p:strVal val="visible"/>
                                      </p:to>
                                    </p:set>
                                    <p:animEffect transition="in" filter="fade">
                                      <p:cBhvr>
                                        <p:cTn id="26" dur="2000"/>
                                        <p:tgtEl>
                                          <p:spTgt spid="36867">
                                            <p:txEl>
                                              <p:pRg st="6" end="6"/>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6867">
                                            <p:txEl>
                                              <p:pRg st="7" end="7"/>
                                            </p:txEl>
                                          </p:spTgt>
                                        </p:tgtEl>
                                        <p:attrNameLst>
                                          <p:attrName>style.visibility</p:attrName>
                                        </p:attrNameLst>
                                      </p:cBhvr>
                                      <p:to>
                                        <p:strVal val="visible"/>
                                      </p:to>
                                    </p:set>
                                    <p:animEffect transition="in" filter="fade">
                                      <p:cBhvr>
                                        <p:cTn id="29" dur="2000"/>
                                        <p:tgtEl>
                                          <p:spTgt spid="36867">
                                            <p:txEl>
                                              <p:pRg st="7" end="7"/>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6867">
                                            <p:txEl>
                                              <p:pRg st="8" end="8"/>
                                            </p:txEl>
                                          </p:spTgt>
                                        </p:tgtEl>
                                        <p:attrNameLst>
                                          <p:attrName>style.visibility</p:attrName>
                                        </p:attrNameLst>
                                      </p:cBhvr>
                                      <p:to>
                                        <p:strVal val="visible"/>
                                      </p:to>
                                    </p:set>
                                    <p:animEffect transition="in" filter="fade">
                                      <p:cBhvr>
                                        <p:cTn id="32" dur="2000"/>
                                        <p:tgtEl>
                                          <p:spTgt spid="36867">
                                            <p:txEl>
                                              <p:pRg st="8" end="8"/>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6867">
                                            <p:txEl>
                                              <p:pRg st="9" end="9"/>
                                            </p:txEl>
                                          </p:spTgt>
                                        </p:tgtEl>
                                        <p:attrNameLst>
                                          <p:attrName>style.visibility</p:attrName>
                                        </p:attrNameLst>
                                      </p:cBhvr>
                                      <p:to>
                                        <p:strVal val="visible"/>
                                      </p:to>
                                    </p:set>
                                    <p:animEffect transition="in" filter="fade">
                                      <p:cBhvr>
                                        <p:cTn id="35" dur="2000"/>
                                        <p:tgtEl>
                                          <p:spTgt spid="36867">
                                            <p:txEl>
                                              <p:pRg st="9" end="9"/>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36867">
                                            <p:txEl>
                                              <p:pRg st="10" end="10"/>
                                            </p:txEl>
                                          </p:spTgt>
                                        </p:tgtEl>
                                        <p:attrNameLst>
                                          <p:attrName>style.visibility</p:attrName>
                                        </p:attrNameLst>
                                      </p:cBhvr>
                                      <p:to>
                                        <p:strVal val="visible"/>
                                      </p:to>
                                    </p:set>
                                    <p:animEffect transition="in" filter="fade">
                                      <p:cBhvr>
                                        <p:cTn id="38" dur="2000"/>
                                        <p:tgtEl>
                                          <p:spTgt spid="36867">
                                            <p:txEl>
                                              <p:pRg st="10" end="10"/>
                                            </p:txEl>
                                          </p:spTgt>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36867">
                                            <p:txEl>
                                              <p:pRg st="11" end="11"/>
                                            </p:txEl>
                                          </p:spTgt>
                                        </p:tgtEl>
                                        <p:attrNameLst>
                                          <p:attrName>style.visibility</p:attrName>
                                        </p:attrNameLst>
                                      </p:cBhvr>
                                      <p:to>
                                        <p:strVal val="visible"/>
                                      </p:to>
                                    </p:set>
                                    <p:animEffect transition="in" filter="fade">
                                      <p:cBhvr>
                                        <p:cTn id="41" dur="2000"/>
                                        <p:tgtEl>
                                          <p:spTgt spid="36867">
                                            <p:txEl>
                                              <p:pRg st="11" end="11"/>
                                            </p:txEl>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36867">
                                            <p:txEl>
                                              <p:pRg st="12" end="12"/>
                                            </p:txEl>
                                          </p:spTgt>
                                        </p:tgtEl>
                                        <p:attrNameLst>
                                          <p:attrName>style.visibility</p:attrName>
                                        </p:attrNameLst>
                                      </p:cBhvr>
                                      <p:to>
                                        <p:strVal val="visible"/>
                                      </p:to>
                                    </p:set>
                                    <p:animEffect transition="in" filter="fade">
                                      <p:cBhvr>
                                        <p:cTn id="44" dur="2000"/>
                                        <p:tgtEl>
                                          <p:spTgt spid="36867">
                                            <p:txEl>
                                              <p:pRg st="12" end="12"/>
                                            </p:txEl>
                                          </p:spTgt>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36867">
                                            <p:txEl>
                                              <p:pRg st="13" end="13"/>
                                            </p:txEl>
                                          </p:spTgt>
                                        </p:tgtEl>
                                        <p:attrNameLst>
                                          <p:attrName>style.visibility</p:attrName>
                                        </p:attrNameLst>
                                      </p:cBhvr>
                                      <p:to>
                                        <p:strVal val="visible"/>
                                      </p:to>
                                    </p:set>
                                    <p:animEffect transition="in" filter="fade">
                                      <p:cBhvr>
                                        <p:cTn id="47" dur="2000"/>
                                        <p:tgtEl>
                                          <p:spTgt spid="36867">
                                            <p:txEl>
                                              <p:pRg st="13" end="13"/>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36868"/>
                                        </p:tgtEl>
                                        <p:attrNameLst>
                                          <p:attrName>style.visibility</p:attrName>
                                        </p:attrNameLst>
                                      </p:cBhvr>
                                      <p:to>
                                        <p:strVal val="visible"/>
                                      </p:to>
                                    </p:set>
                                    <p:anim calcmode="lin" valueType="num">
                                      <p:cBhvr additive="base">
                                        <p:cTn id="52" dur="500" fill="hold"/>
                                        <p:tgtEl>
                                          <p:spTgt spid="36868"/>
                                        </p:tgtEl>
                                        <p:attrNameLst>
                                          <p:attrName>ppt_x</p:attrName>
                                        </p:attrNameLst>
                                      </p:cBhvr>
                                      <p:tavLst>
                                        <p:tav tm="0">
                                          <p:val>
                                            <p:strVal val="#ppt_x"/>
                                          </p:val>
                                        </p:tav>
                                        <p:tav tm="100000">
                                          <p:val>
                                            <p:strVal val="#ppt_x"/>
                                          </p:val>
                                        </p:tav>
                                      </p:tavLst>
                                    </p:anim>
                                    <p:anim calcmode="lin" valueType="num">
                                      <p:cBhvr additive="base">
                                        <p:cTn id="53" dur="500" fill="hold"/>
                                        <p:tgtEl>
                                          <p:spTgt spid="36868"/>
                                        </p:tgtEl>
                                        <p:attrNameLst>
                                          <p:attrName>ppt_y</p:attrName>
                                        </p:attrNameLst>
                                      </p:cBhvr>
                                      <p:tavLst>
                                        <p:tav tm="0">
                                          <p:val>
                                            <p:strVal val="1+#ppt_h/2"/>
                                          </p:val>
                                        </p:tav>
                                        <p:tav tm="100000">
                                          <p:val>
                                            <p:strVal val="#ppt_y"/>
                                          </p:val>
                                        </p:tav>
                                      </p:tavLst>
                                    </p:anim>
                                  </p:childTnLst>
                                </p:cTn>
                              </p:par>
                              <p:par>
                                <p:cTn id="54" presetID="2" presetClass="entr" presetSubtype="4" fill="hold" grpId="0" nodeType="withEffect">
                                  <p:stCondLst>
                                    <p:cond delay="0"/>
                                  </p:stCondLst>
                                  <p:childTnLst>
                                    <p:set>
                                      <p:cBhvr>
                                        <p:cTn id="55" dur="1" fill="hold">
                                          <p:stCondLst>
                                            <p:cond delay="0"/>
                                          </p:stCondLst>
                                        </p:cTn>
                                        <p:tgtEl>
                                          <p:spTgt spid="36869"/>
                                        </p:tgtEl>
                                        <p:attrNameLst>
                                          <p:attrName>style.visibility</p:attrName>
                                        </p:attrNameLst>
                                      </p:cBhvr>
                                      <p:to>
                                        <p:strVal val="visible"/>
                                      </p:to>
                                    </p:set>
                                    <p:anim calcmode="lin" valueType="num">
                                      <p:cBhvr additive="base">
                                        <p:cTn id="56" dur="500" fill="hold"/>
                                        <p:tgtEl>
                                          <p:spTgt spid="36869"/>
                                        </p:tgtEl>
                                        <p:attrNameLst>
                                          <p:attrName>ppt_x</p:attrName>
                                        </p:attrNameLst>
                                      </p:cBhvr>
                                      <p:tavLst>
                                        <p:tav tm="0">
                                          <p:val>
                                            <p:strVal val="#ppt_x"/>
                                          </p:val>
                                        </p:tav>
                                        <p:tav tm="100000">
                                          <p:val>
                                            <p:strVal val="#ppt_x"/>
                                          </p:val>
                                        </p:tav>
                                      </p:tavLst>
                                    </p:anim>
                                    <p:anim calcmode="lin" valueType="num">
                                      <p:cBhvr additive="base">
                                        <p:cTn id="57" dur="500" fill="hold"/>
                                        <p:tgtEl>
                                          <p:spTgt spid="3686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P spid="36868" grpId="0" animBg="1"/>
      <p:bldP spid="3686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WordArt 2"/>
          <p:cNvSpPr>
            <a:spLocks noChangeArrowheads="1" noChangeShapeType="1" noTextEdit="1"/>
          </p:cNvSpPr>
          <p:nvPr/>
        </p:nvSpPr>
        <p:spPr bwMode="auto">
          <a:xfrm>
            <a:off x="2547938" y="228600"/>
            <a:ext cx="4953000" cy="914400"/>
          </a:xfrm>
          <a:prstGeom prst="rect">
            <a:avLst/>
          </a:prstGeom>
        </p:spPr>
        <p:txBody>
          <a:bodyPr wrap="none" fromWordArt="1">
            <a:prstTxWarp prst="textPlain">
              <a:avLst>
                <a:gd name="adj" fmla="val 50000"/>
              </a:avLst>
            </a:prstTxWarp>
          </a:bodyPr>
          <a:lstStyle/>
          <a:p>
            <a:pPr algn="ctr"/>
            <a:r>
              <a:rPr lang="en-US" sz="3600" b="1" kern="10">
                <a:ln w="12700">
                  <a:solidFill>
                    <a:schemeClr val="folHlink"/>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a:cs typeface="Arial"/>
              </a:rPr>
              <a:t>CỦNG CỐ</a:t>
            </a:r>
          </a:p>
        </p:txBody>
      </p:sp>
      <p:sp>
        <p:nvSpPr>
          <p:cNvPr id="2052" name="Text Box 3"/>
          <p:cNvSpPr txBox="1">
            <a:spLocks noChangeArrowheads="1"/>
          </p:cNvSpPr>
          <p:nvPr/>
        </p:nvSpPr>
        <p:spPr bwMode="auto">
          <a:xfrm>
            <a:off x="4937125" y="3671888"/>
            <a:ext cx="184150" cy="579437"/>
          </a:xfrm>
          <a:prstGeom prst="rect">
            <a:avLst/>
          </a:prstGeom>
          <a:noFill/>
          <a:ln w="9525">
            <a:noFill/>
            <a:miter lim="800000"/>
            <a:headEnd/>
            <a:tailEnd/>
          </a:ln>
        </p:spPr>
        <p:txBody>
          <a:bodyPr wrap="none" anchor="ctr">
            <a:spAutoFit/>
          </a:bodyPr>
          <a:lstStyle/>
          <a:p>
            <a:pPr algn="ctr">
              <a:spcBef>
                <a:spcPct val="50000"/>
              </a:spcBef>
            </a:pPr>
            <a:endParaRPr lang="en-US" sz="3200" b="1"/>
          </a:p>
        </p:txBody>
      </p:sp>
      <p:sp>
        <p:nvSpPr>
          <p:cNvPr id="37892" name="AutoShape 4"/>
          <p:cNvSpPr>
            <a:spLocks noChangeArrowheads="1"/>
          </p:cNvSpPr>
          <p:nvPr/>
        </p:nvSpPr>
        <p:spPr bwMode="auto">
          <a:xfrm>
            <a:off x="914400" y="1371600"/>
            <a:ext cx="8229600" cy="4519613"/>
          </a:xfrm>
          <a:prstGeom prst="sun">
            <a:avLst>
              <a:gd name="adj" fmla="val 25639"/>
            </a:avLst>
          </a:prstGeom>
          <a:solidFill>
            <a:schemeClr val="accent1"/>
          </a:solidFill>
          <a:ln w="9525">
            <a:solidFill>
              <a:schemeClr val="tx1"/>
            </a:solidFill>
            <a:miter lim="800000"/>
            <a:headEnd/>
            <a:tailEnd/>
          </a:ln>
        </p:spPr>
        <p:txBody>
          <a:bodyPr wrap="none" anchor="ctr"/>
          <a:lstStyle/>
          <a:p>
            <a:endParaRPr lang="en-US"/>
          </a:p>
        </p:txBody>
      </p:sp>
      <p:graphicFrame>
        <p:nvGraphicFramePr>
          <p:cNvPr id="37894" name="Object 6"/>
          <p:cNvGraphicFramePr>
            <a:graphicFrameLocks noChangeAspect="1"/>
          </p:cNvGraphicFramePr>
          <p:nvPr/>
        </p:nvGraphicFramePr>
        <p:xfrm>
          <a:off x="228600" y="4251325"/>
          <a:ext cx="2868613" cy="2376488"/>
        </p:xfrm>
        <a:graphic>
          <a:graphicData uri="http://schemas.openxmlformats.org/presentationml/2006/ole">
            <p:oleObj spid="_x0000_s2050" name="Clip" r:id="rId4" imgW="4046538" imgH="3352800" progId="MS_ClipArt_Gallery.2">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37890"/>
                                        </p:tgtEl>
                                        <p:attrNameLst>
                                          <p:attrName>style.visibility</p:attrName>
                                        </p:attrNameLst>
                                      </p:cBhvr>
                                      <p:to>
                                        <p:strVal val="visible"/>
                                      </p:to>
                                    </p:set>
                                    <p:animEffect transition="in" filter="box(out)">
                                      <p:cBhvr>
                                        <p:cTn id="7" dur="500"/>
                                        <p:tgtEl>
                                          <p:spTgt spid="378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3" fill="hold" nodeType="clickEffect">
                                  <p:stCondLst>
                                    <p:cond delay="0"/>
                                  </p:stCondLst>
                                  <p:childTnLst>
                                    <p:set>
                                      <p:cBhvr>
                                        <p:cTn id="11" dur="1" fill="hold">
                                          <p:stCondLst>
                                            <p:cond delay="0"/>
                                          </p:stCondLst>
                                        </p:cTn>
                                        <p:tgtEl>
                                          <p:spTgt spid="37894"/>
                                        </p:tgtEl>
                                        <p:attrNameLst>
                                          <p:attrName>style.visibility</p:attrName>
                                        </p:attrNameLst>
                                      </p:cBhvr>
                                      <p:to>
                                        <p:strVal val="visible"/>
                                      </p:to>
                                    </p:set>
                                    <p:animEffect transition="in" filter="strips(upRight)">
                                      <p:cBhvr>
                                        <p:cTn id="12" dur="500"/>
                                        <p:tgtEl>
                                          <p:spTgt spid="3789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7892"/>
                                        </p:tgtEl>
                                        <p:attrNameLst>
                                          <p:attrName>style.visibility</p:attrName>
                                        </p:attrNameLst>
                                      </p:cBhvr>
                                      <p:to>
                                        <p:strVal val="visible"/>
                                      </p:to>
                                    </p:set>
                                    <p:animEffect transition="in" filter="box(in)">
                                      <p:cBhvr>
                                        <p:cTn id="17" dur="500"/>
                                        <p:tgtEl>
                                          <p:spTgt spid="378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animBg="1"/>
      <p:bldP spid="3789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xfrm>
            <a:off x="0" y="0"/>
            <a:ext cx="9144000" cy="6858000"/>
          </a:xfrm>
        </p:spPr>
        <p:txBody>
          <a:bodyPr/>
          <a:lstStyle/>
          <a:p>
            <a:pPr lvl="1" eaLnBrk="1" hangingPunct="1">
              <a:buFontTx/>
              <a:buNone/>
            </a:pPr>
            <a:r>
              <a:rPr lang="en-US" sz="2400" i="1" smtClean="0"/>
              <a:t>			</a:t>
            </a:r>
          </a:p>
          <a:p>
            <a:pPr lvl="1" eaLnBrk="1" hangingPunct="1">
              <a:buFontTx/>
              <a:buNone/>
            </a:pPr>
            <a:r>
              <a:rPr lang="en-US" sz="2400" i="1" smtClean="0"/>
              <a:t>		</a:t>
            </a:r>
          </a:p>
          <a:p>
            <a:pPr lvl="1" eaLnBrk="1" hangingPunct="1">
              <a:buFontTx/>
              <a:buNone/>
            </a:pPr>
            <a:r>
              <a:rPr lang="en-US" sz="2400" u="sng" smtClean="0"/>
              <a:t>Tập đọc</a:t>
            </a:r>
            <a:r>
              <a:rPr lang="en-US" sz="2400" b="1" i="1" u="sng" smtClean="0"/>
              <a:t>:</a:t>
            </a:r>
          </a:p>
          <a:p>
            <a:pPr eaLnBrk="1" hangingPunct="1"/>
            <a:endParaRPr lang="en-US" smtClean="0"/>
          </a:p>
        </p:txBody>
      </p:sp>
      <p:sp>
        <p:nvSpPr>
          <p:cNvPr id="19459" name="Text Box 3"/>
          <p:cNvSpPr txBox="1">
            <a:spLocks noChangeArrowheads="1"/>
          </p:cNvSpPr>
          <p:nvPr/>
        </p:nvSpPr>
        <p:spPr bwMode="auto">
          <a:xfrm>
            <a:off x="3048000" y="881063"/>
            <a:ext cx="2057400" cy="457200"/>
          </a:xfrm>
          <a:prstGeom prst="rect">
            <a:avLst/>
          </a:prstGeom>
          <a:noFill/>
          <a:ln w="9525">
            <a:noFill/>
            <a:miter lim="800000"/>
            <a:headEnd/>
            <a:tailEnd/>
          </a:ln>
        </p:spPr>
        <p:txBody>
          <a:bodyPr>
            <a:spAutoFit/>
          </a:bodyPr>
          <a:lstStyle/>
          <a:p>
            <a:pPr>
              <a:spcBef>
                <a:spcPct val="50000"/>
              </a:spcBef>
            </a:pPr>
            <a:r>
              <a:rPr lang="en-US" sz="2400">
                <a:solidFill>
                  <a:srgbClr val="FFFF00"/>
                </a:solidFill>
              </a:rPr>
              <a:t>Tiếng vọng</a:t>
            </a:r>
          </a:p>
        </p:txBody>
      </p:sp>
      <p:sp>
        <p:nvSpPr>
          <p:cNvPr id="19460" name="Text Box 4"/>
          <p:cNvSpPr txBox="1">
            <a:spLocks noChangeArrowheads="1"/>
          </p:cNvSpPr>
          <p:nvPr/>
        </p:nvSpPr>
        <p:spPr bwMode="auto">
          <a:xfrm>
            <a:off x="4191000" y="1414463"/>
            <a:ext cx="3733800" cy="396875"/>
          </a:xfrm>
          <a:prstGeom prst="rect">
            <a:avLst/>
          </a:prstGeom>
          <a:noFill/>
          <a:ln w="9525">
            <a:noFill/>
            <a:miter lim="800000"/>
            <a:headEnd/>
            <a:tailEnd/>
          </a:ln>
        </p:spPr>
        <p:txBody>
          <a:bodyPr>
            <a:spAutoFit/>
          </a:bodyPr>
          <a:lstStyle/>
          <a:p>
            <a:pPr>
              <a:spcBef>
                <a:spcPct val="50000"/>
              </a:spcBef>
            </a:pPr>
            <a:r>
              <a:rPr lang="en-US" sz="2000"/>
              <a:t>Nguyễn Quang Thiều</a:t>
            </a:r>
          </a:p>
        </p:txBody>
      </p:sp>
      <p:sp>
        <p:nvSpPr>
          <p:cNvPr id="29702" name="Text Box 6"/>
          <p:cNvSpPr txBox="1">
            <a:spLocks noChangeArrowheads="1"/>
          </p:cNvSpPr>
          <p:nvPr/>
        </p:nvSpPr>
        <p:spPr bwMode="auto">
          <a:xfrm>
            <a:off x="533400" y="3414713"/>
            <a:ext cx="8229600" cy="830262"/>
          </a:xfrm>
          <a:prstGeom prst="rect">
            <a:avLst/>
          </a:prstGeom>
          <a:noFill/>
          <a:ln w="9525">
            <a:noFill/>
            <a:miter lim="800000"/>
            <a:headEnd/>
            <a:tailEnd/>
          </a:ln>
        </p:spPr>
        <p:txBody>
          <a:bodyPr>
            <a:spAutoFit/>
          </a:bodyPr>
          <a:lstStyle/>
          <a:p>
            <a:pPr>
              <a:spcBef>
                <a:spcPct val="50000"/>
              </a:spcBef>
            </a:pPr>
            <a:r>
              <a:rPr lang="en-US" sz="2400"/>
              <a:t>* Nội dung: Tâm trạng ân hận, day dứt của tác giả: vì vô tình đã gây nên cái chết thương tâm của chú chim sẻ nhỏ.</a:t>
            </a:r>
          </a:p>
        </p:txBody>
      </p:sp>
      <p:sp>
        <p:nvSpPr>
          <p:cNvPr id="29703" name="Text Box 7"/>
          <p:cNvSpPr txBox="1">
            <a:spLocks noChangeArrowheads="1"/>
          </p:cNvSpPr>
          <p:nvPr/>
        </p:nvSpPr>
        <p:spPr bwMode="auto">
          <a:xfrm>
            <a:off x="609600" y="1600200"/>
            <a:ext cx="1600200" cy="1016000"/>
          </a:xfrm>
          <a:prstGeom prst="rect">
            <a:avLst/>
          </a:prstGeom>
          <a:noFill/>
          <a:ln w="9525">
            <a:noFill/>
            <a:miter lim="800000"/>
            <a:headEnd/>
            <a:tailEnd/>
          </a:ln>
        </p:spPr>
        <p:txBody>
          <a:bodyPr>
            <a:spAutoFit/>
          </a:bodyPr>
          <a:lstStyle/>
          <a:p>
            <a:pPr>
              <a:spcBef>
                <a:spcPct val="50000"/>
              </a:spcBef>
            </a:pPr>
            <a:r>
              <a:rPr lang="en-US" sz="2400">
                <a:solidFill>
                  <a:srgbClr val="FFFF00"/>
                </a:solidFill>
              </a:rPr>
              <a:t>Củng cố:</a:t>
            </a:r>
          </a:p>
          <a:p>
            <a:pPr>
              <a:spcBef>
                <a:spcPct val="50000"/>
              </a:spcBef>
            </a:pPr>
            <a:endParaRPr lang="en-US" sz="2400"/>
          </a:p>
        </p:txBody>
      </p:sp>
      <p:sp>
        <p:nvSpPr>
          <p:cNvPr id="29704" name="Text Box 8"/>
          <p:cNvSpPr txBox="1">
            <a:spLocks noChangeArrowheads="1"/>
          </p:cNvSpPr>
          <p:nvPr/>
        </p:nvSpPr>
        <p:spPr bwMode="auto">
          <a:xfrm>
            <a:off x="685800" y="4376738"/>
            <a:ext cx="4953000" cy="1016000"/>
          </a:xfrm>
          <a:prstGeom prst="rect">
            <a:avLst/>
          </a:prstGeom>
          <a:noFill/>
          <a:ln w="9525">
            <a:noFill/>
            <a:miter lim="800000"/>
            <a:headEnd/>
            <a:tailEnd/>
          </a:ln>
        </p:spPr>
        <p:txBody>
          <a:bodyPr>
            <a:spAutoFit/>
          </a:bodyPr>
          <a:lstStyle/>
          <a:p>
            <a:pPr>
              <a:spcBef>
                <a:spcPct val="50000"/>
              </a:spcBef>
            </a:pPr>
            <a:r>
              <a:rPr lang="en-US" sz="2400">
                <a:solidFill>
                  <a:srgbClr val="FFFF00"/>
                </a:solidFill>
              </a:rPr>
              <a:t>Dặn dò:</a:t>
            </a:r>
          </a:p>
          <a:p>
            <a:pPr>
              <a:spcBef>
                <a:spcPct val="50000"/>
              </a:spcBef>
            </a:pPr>
            <a:r>
              <a:rPr lang="en-US" sz="2400"/>
              <a:t>Chuẩn bị bài sau: Mùa thảo quả</a:t>
            </a:r>
          </a:p>
        </p:txBody>
      </p:sp>
      <p:sp>
        <p:nvSpPr>
          <p:cNvPr id="29705" name="Text Box 9"/>
          <p:cNvSpPr txBox="1">
            <a:spLocks noChangeArrowheads="1"/>
          </p:cNvSpPr>
          <p:nvPr/>
        </p:nvSpPr>
        <p:spPr bwMode="auto">
          <a:xfrm>
            <a:off x="685800" y="2011363"/>
            <a:ext cx="7467600" cy="457200"/>
          </a:xfrm>
          <a:prstGeom prst="rect">
            <a:avLst/>
          </a:prstGeom>
          <a:noFill/>
          <a:ln w="9525">
            <a:noFill/>
            <a:miter lim="800000"/>
            <a:headEnd/>
            <a:tailEnd/>
          </a:ln>
        </p:spPr>
        <p:txBody>
          <a:bodyPr>
            <a:spAutoFit/>
          </a:bodyPr>
          <a:lstStyle/>
          <a:p>
            <a:pPr>
              <a:spcBef>
                <a:spcPct val="50000"/>
              </a:spcBef>
            </a:pPr>
            <a:r>
              <a:rPr lang="en-US" sz="2400"/>
              <a:t>- Tác giả muốn nói điều gì qua bài thơ?</a:t>
            </a:r>
          </a:p>
        </p:txBody>
      </p:sp>
      <p:sp>
        <p:nvSpPr>
          <p:cNvPr id="29706" name="Text Box 10"/>
          <p:cNvSpPr txBox="1">
            <a:spLocks noChangeArrowheads="1"/>
          </p:cNvSpPr>
          <p:nvPr/>
        </p:nvSpPr>
        <p:spPr bwMode="auto">
          <a:xfrm>
            <a:off x="685800" y="2522538"/>
            <a:ext cx="7924800" cy="830262"/>
          </a:xfrm>
          <a:prstGeom prst="rect">
            <a:avLst/>
          </a:prstGeom>
          <a:noFill/>
          <a:ln w="9525">
            <a:noFill/>
            <a:miter lim="800000"/>
            <a:headEnd/>
            <a:tailEnd/>
          </a:ln>
        </p:spPr>
        <p:txBody>
          <a:bodyPr>
            <a:spAutoFit/>
          </a:bodyPr>
          <a:lstStyle/>
          <a:p>
            <a:pPr>
              <a:spcBef>
                <a:spcPct val="50000"/>
              </a:spcBef>
            </a:pPr>
            <a:r>
              <a:rPr lang="en-US" sz="2400"/>
              <a:t>Đừng vô tình trước những sinh linh bé nhỏ trong thế giới quanh ta. Sự vô tình có thể khiến chúng ta thành kẻ ác.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1" nodeType="clickEffect">
                                  <p:stCondLst>
                                    <p:cond delay="0"/>
                                  </p:stCondLst>
                                  <p:childTnLst>
                                    <p:set>
                                      <p:cBhvr>
                                        <p:cTn id="6" dur="1" fill="hold">
                                          <p:stCondLst>
                                            <p:cond delay="0"/>
                                          </p:stCondLst>
                                        </p:cTn>
                                        <p:tgtEl>
                                          <p:spTgt spid="29703"/>
                                        </p:tgtEl>
                                        <p:attrNameLst>
                                          <p:attrName>style.visibility</p:attrName>
                                        </p:attrNameLst>
                                      </p:cBhvr>
                                      <p:to>
                                        <p:strVal val="visible"/>
                                      </p:to>
                                    </p:set>
                                    <p:animEffect transition="in" filter="fade">
                                      <p:cBhvr>
                                        <p:cTn id="7" dur="2000"/>
                                        <p:tgtEl>
                                          <p:spTgt spid="2970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3" presetClass="entr" presetSubtype="16" fill="hold" grpId="2" nodeType="clickEffect">
                                  <p:stCondLst>
                                    <p:cond delay="0"/>
                                  </p:stCondLst>
                                  <p:childTnLst>
                                    <p:set>
                                      <p:cBhvr>
                                        <p:cTn id="11" dur="1" fill="hold">
                                          <p:stCondLst>
                                            <p:cond delay="0"/>
                                          </p:stCondLst>
                                        </p:cTn>
                                        <p:tgtEl>
                                          <p:spTgt spid="29705"/>
                                        </p:tgtEl>
                                        <p:attrNameLst>
                                          <p:attrName>style.visibility</p:attrName>
                                        </p:attrNameLst>
                                      </p:cBhvr>
                                      <p:to>
                                        <p:strVal val="visible"/>
                                      </p:to>
                                    </p:set>
                                    <p:animEffect transition="in" filter="plus(in)">
                                      <p:cBhvr>
                                        <p:cTn id="12" dur="2000"/>
                                        <p:tgtEl>
                                          <p:spTgt spid="2970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0" presetClass="entr" presetSubtype="0" fill="hold" grpId="2" nodeType="clickEffect">
                                  <p:stCondLst>
                                    <p:cond delay="0"/>
                                  </p:stCondLst>
                                  <p:childTnLst>
                                    <p:set>
                                      <p:cBhvr>
                                        <p:cTn id="16" dur="1" fill="hold">
                                          <p:stCondLst>
                                            <p:cond delay="0"/>
                                          </p:stCondLst>
                                        </p:cTn>
                                        <p:tgtEl>
                                          <p:spTgt spid="29706"/>
                                        </p:tgtEl>
                                        <p:attrNameLst>
                                          <p:attrName>style.visibility</p:attrName>
                                        </p:attrNameLst>
                                      </p:cBhvr>
                                      <p:to>
                                        <p:strVal val="visible"/>
                                      </p:to>
                                    </p:set>
                                    <p:animEffect transition="in" filter="wedge">
                                      <p:cBhvr>
                                        <p:cTn id="17" dur="2000"/>
                                        <p:tgtEl>
                                          <p:spTgt spid="2970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xit" presetSubtype="16" fill="hold" grpId="0" nodeType="clickEffect">
                                  <p:stCondLst>
                                    <p:cond delay="0"/>
                                  </p:stCondLst>
                                  <p:childTnLst>
                                    <p:animEffect transition="out" filter="box(in)">
                                      <p:cBhvr>
                                        <p:cTn id="21" dur="500"/>
                                        <p:tgtEl>
                                          <p:spTgt spid="29703"/>
                                        </p:tgtEl>
                                      </p:cBhvr>
                                    </p:animEffect>
                                    <p:set>
                                      <p:cBhvr>
                                        <p:cTn id="22" dur="1" fill="hold">
                                          <p:stCondLst>
                                            <p:cond delay="499"/>
                                          </p:stCondLst>
                                        </p:cTn>
                                        <p:tgtEl>
                                          <p:spTgt spid="29703"/>
                                        </p:tgtEl>
                                        <p:attrNameLst>
                                          <p:attrName>style.visibility</p:attrName>
                                        </p:attrNameLst>
                                      </p:cBhvr>
                                      <p:to>
                                        <p:strVal val="hidden"/>
                                      </p:to>
                                    </p:set>
                                  </p:childTnLst>
                                </p:cTn>
                              </p:par>
                              <p:par>
                                <p:cTn id="23" presetID="2" presetClass="entr" presetSubtype="4" fill="hold" grpId="0" nodeType="withEffect">
                                  <p:stCondLst>
                                    <p:cond delay="0"/>
                                  </p:stCondLst>
                                  <p:childTnLst>
                                    <p:set>
                                      <p:cBhvr>
                                        <p:cTn id="24" dur="1" fill="hold">
                                          <p:stCondLst>
                                            <p:cond delay="0"/>
                                          </p:stCondLst>
                                        </p:cTn>
                                        <p:tgtEl>
                                          <p:spTgt spid="29705"/>
                                        </p:tgtEl>
                                        <p:attrNameLst>
                                          <p:attrName>style.visibility</p:attrName>
                                        </p:attrNameLst>
                                      </p:cBhvr>
                                      <p:to>
                                        <p:strVal val="visible"/>
                                      </p:to>
                                    </p:set>
                                    <p:anim calcmode="lin" valueType="num">
                                      <p:cBhvr additive="base">
                                        <p:cTn id="25" dur="500" fill="hold"/>
                                        <p:tgtEl>
                                          <p:spTgt spid="29705"/>
                                        </p:tgtEl>
                                        <p:attrNameLst>
                                          <p:attrName>ppt_x</p:attrName>
                                        </p:attrNameLst>
                                      </p:cBhvr>
                                      <p:tavLst>
                                        <p:tav tm="0">
                                          <p:val>
                                            <p:strVal val="#ppt_x"/>
                                          </p:val>
                                        </p:tav>
                                        <p:tav tm="100000">
                                          <p:val>
                                            <p:strVal val="#ppt_x"/>
                                          </p:val>
                                        </p:tav>
                                      </p:tavLst>
                                    </p:anim>
                                    <p:anim calcmode="lin" valueType="num">
                                      <p:cBhvr additive="base">
                                        <p:cTn id="26" dur="500" fill="hold"/>
                                        <p:tgtEl>
                                          <p:spTgt spid="29705"/>
                                        </p:tgtEl>
                                        <p:attrNameLst>
                                          <p:attrName>ppt_y</p:attrName>
                                        </p:attrNameLst>
                                      </p:cBhvr>
                                      <p:tavLst>
                                        <p:tav tm="0">
                                          <p:val>
                                            <p:strVal val="1+#ppt_h/2"/>
                                          </p:val>
                                        </p:tav>
                                        <p:tav tm="100000">
                                          <p:val>
                                            <p:strVal val="#ppt_y"/>
                                          </p:val>
                                        </p:tav>
                                      </p:tavLst>
                                    </p:anim>
                                  </p:childTnLst>
                                </p:cTn>
                              </p:par>
                              <p:par>
                                <p:cTn id="27" presetID="2" presetClass="exit" presetSubtype="4" fill="hold" grpId="1" nodeType="withEffect">
                                  <p:stCondLst>
                                    <p:cond delay="0"/>
                                  </p:stCondLst>
                                  <p:childTnLst>
                                    <p:anim calcmode="lin" valueType="num">
                                      <p:cBhvr additive="base">
                                        <p:cTn id="28" dur="500"/>
                                        <p:tgtEl>
                                          <p:spTgt spid="29705"/>
                                        </p:tgtEl>
                                        <p:attrNameLst>
                                          <p:attrName>ppt_x</p:attrName>
                                        </p:attrNameLst>
                                      </p:cBhvr>
                                      <p:tavLst>
                                        <p:tav tm="0">
                                          <p:val>
                                            <p:strVal val="ppt_x"/>
                                          </p:val>
                                        </p:tav>
                                        <p:tav tm="100000">
                                          <p:val>
                                            <p:strVal val="ppt_x"/>
                                          </p:val>
                                        </p:tav>
                                      </p:tavLst>
                                    </p:anim>
                                    <p:anim calcmode="lin" valueType="num">
                                      <p:cBhvr additive="base">
                                        <p:cTn id="29" dur="500"/>
                                        <p:tgtEl>
                                          <p:spTgt spid="29705"/>
                                        </p:tgtEl>
                                        <p:attrNameLst>
                                          <p:attrName>ppt_y</p:attrName>
                                        </p:attrNameLst>
                                      </p:cBhvr>
                                      <p:tavLst>
                                        <p:tav tm="0">
                                          <p:val>
                                            <p:strVal val="ppt_y"/>
                                          </p:val>
                                        </p:tav>
                                        <p:tav tm="100000">
                                          <p:val>
                                            <p:strVal val="1+ppt_h/2"/>
                                          </p:val>
                                        </p:tav>
                                      </p:tavLst>
                                    </p:anim>
                                    <p:set>
                                      <p:cBhvr>
                                        <p:cTn id="30" dur="1" fill="hold">
                                          <p:stCondLst>
                                            <p:cond delay="499"/>
                                          </p:stCondLst>
                                        </p:cTn>
                                        <p:tgtEl>
                                          <p:spTgt spid="29705"/>
                                        </p:tgtEl>
                                        <p:attrNameLst>
                                          <p:attrName>style.visibility</p:attrName>
                                        </p:attrNameLst>
                                      </p:cBhvr>
                                      <p:to>
                                        <p:strVal val="hidden"/>
                                      </p:to>
                                    </p:set>
                                  </p:childTnLst>
                                </p:cTn>
                              </p:par>
                              <p:par>
                                <p:cTn id="31" presetID="13" presetClass="entr" presetSubtype="16" fill="hold" grpId="0" nodeType="withEffect">
                                  <p:stCondLst>
                                    <p:cond delay="0"/>
                                  </p:stCondLst>
                                  <p:childTnLst>
                                    <p:set>
                                      <p:cBhvr>
                                        <p:cTn id="32" dur="1" fill="hold">
                                          <p:stCondLst>
                                            <p:cond delay="0"/>
                                          </p:stCondLst>
                                        </p:cTn>
                                        <p:tgtEl>
                                          <p:spTgt spid="29706"/>
                                        </p:tgtEl>
                                        <p:attrNameLst>
                                          <p:attrName>style.visibility</p:attrName>
                                        </p:attrNameLst>
                                      </p:cBhvr>
                                      <p:to>
                                        <p:strVal val="visible"/>
                                      </p:to>
                                    </p:set>
                                    <p:animEffect transition="in" filter="plus(in)">
                                      <p:cBhvr>
                                        <p:cTn id="33" dur="500"/>
                                        <p:tgtEl>
                                          <p:spTgt spid="29706"/>
                                        </p:tgtEl>
                                      </p:cBhvr>
                                    </p:animEffect>
                                  </p:childTnLst>
                                </p:cTn>
                              </p:par>
                              <p:par>
                                <p:cTn id="34" presetID="8" presetClass="exit" presetSubtype="16" fill="hold" grpId="1" nodeType="withEffect">
                                  <p:stCondLst>
                                    <p:cond delay="0"/>
                                  </p:stCondLst>
                                  <p:childTnLst>
                                    <p:animEffect transition="out" filter="diamond(in)">
                                      <p:cBhvr>
                                        <p:cTn id="35" dur="2000"/>
                                        <p:tgtEl>
                                          <p:spTgt spid="29706"/>
                                        </p:tgtEl>
                                      </p:cBhvr>
                                    </p:animEffect>
                                    <p:set>
                                      <p:cBhvr>
                                        <p:cTn id="36" dur="1" fill="hold">
                                          <p:stCondLst>
                                            <p:cond delay="1999"/>
                                          </p:stCondLst>
                                        </p:cTn>
                                        <p:tgtEl>
                                          <p:spTgt spid="29706"/>
                                        </p:tgtEl>
                                        <p:attrNameLst>
                                          <p:attrName>style.visibility</p:attrName>
                                        </p:attrNameLst>
                                      </p:cBhvr>
                                      <p:to>
                                        <p:strVal val="hidden"/>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8" presetClass="entr" presetSubtype="16" fill="hold" grpId="0" nodeType="clickEffect">
                                  <p:stCondLst>
                                    <p:cond delay="0"/>
                                  </p:stCondLst>
                                  <p:childTnLst>
                                    <p:set>
                                      <p:cBhvr>
                                        <p:cTn id="40" dur="1" fill="hold">
                                          <p:stCondLst>
                                            <p:cond delay="0"/>
                                          </p:stCondLst>
                                        </p:cTn>
                                        <p:tgtEl>
                                          <p:spTgt spid="29702"/>
                                        </p:tgtEl>
                                        <p:attrNameLst>
                                          <p:attrName>style.visibility</p:attrName>
                                        </p:attrNameLst>
                                      </p:cBhvr>
                                      <p:to>
                                        <p:strVal val="visible"/>
                                      </p:to>
                                    </p:set>
                                    <p:animEffect transition="in" filter="diamond(in)">
                                      <p:cBhvr>
                                        <p:cTn id="41" dur="2000"/>
                                        <p:tgtEl>
                                          <p:spTgt spid="29702"/>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0" presetClass="entr" presetSubtype="0" fill="hold" grpId="0" nodeType="clickEffect">
                                  <p:stCondLst>
                                    <p:cond delay="0"/>
                                  </p:stCondLst>
                                  <p:childTnLst>
                                    <p:set>
                                      <p:cBhvr>
                                        <p:cTn id="45" dur="1" fill="hold">
                                          <p:stCondLst>
                                            <p:cond delay="0"/>
                                          </p:stCondLst>
                                        </p:cTn>
                                        <p:tgtEl>
                                          <p:spTgt spid="29704"/>
                                        </p:tgtEl>
                                        <p:attrNameLst>
                                          <p:attrName>style.visibility</p:attrName>
                                        </p:attrNameLst>
                                      </p:cBhvr>
                                      <p:to>
                                        <p:strVal val="visible"/>
                                      </p:to>
                                    </p:set>
                                    <p:animEffect transition="in" filter="wedge">
                                      <p:cBhvr>
                                        <p:cTn id="46" dur="500"/>
                                        <p:tgtEl>
                                          <p:spTgt spid="29704"/>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8" presetClass="exit" presetSubtype="16" fill="hold" grpId="1" nodeType="clickEffect">
                                  <p:stCondLst>
                                    <p:cond delay="0"/>
                                  </p:stCondLst>
                                  <p:childTnLst>
                                    <p:animEffect transition="out" filter="diamond(in)">
                                      <p:cBhvr>
                                        <p:cTn id="50" dur="2000"/>
                                        <p:tgtEl>
                                          <p:spTgt spid="29704"/>
                                        </p:tgtEl>
                                      </p:cBhvr>
                                    </p:animEffect>
                                    <p:set>
                                      <p:cBhvr>
                                        <p:cTn id="51" dur="1" fill="hold">
                                          <p:stCondLst>
                                            <p:cond delay="1999"/>
                                          </p:stCondLst>
                                        </p:cTn>
                                        <p:tgtEl>
                                          <p:spTgt spid="2970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2" grpId="0"/>
      <p:bldP spid="29703" grpId="0"/>
      <p:bldP spid="29703" grpId="1"/>
      <p:bldP spid="29704" grpId="0"/>
      <p:bldP spid="29704" grpId="1"/>
      <p:bldP spid="29705" grpId="0"/>
      <p:bldP spid="29705" grpId="1"/>
      <p:bldP spid="29705" grpId="2"/>
      <p:bldP spid="29706" grpId="0"/>
      <p:bldP spid="29706" grpId="1"/>
      <p:bldP spid="29706" grpId="2"/>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WordArt 2"/>
          <p:cNvSpPr>
            <a:spLocks noChangeArrowheads="1" noChangeShapeType="1" noTextEdit="1"/>
          </p:cNvSpPr>
          <p:nvPr/>
        </p:nvSpPr>
        <p:spPr bwMode="auto">
          <a:xfrm>
            <a:off x="1676400" y="533400"/>
            <a:ext cx="5257800" cy="1981200"/>
          </a:xfrm>
          <a:prstGeom prst="rect">
            <a:avLst/>
          </a:prstGeom>
        </p:spPr>
        <p:txBody>
          <a:bodyPr wrap="none" fromWordArt="1">
            <a:prstTxWarp prst="textCascadeUp">
              <a:avLst>
                <a:gd name="adj" fmla="val 53218"/>
              </a:avLst>
            </a:prstTxWarp>
            <a:scene3d>
              <a:camera prst="legacyPerspectiveFront">
                <a:rot lat="20519994" lon="1080000" rev="0"/>
              </a:camera>
              <a:lightRig rig="legacyHarsh2" dir="b"/>
            </a:scene3d>
            <a:sp3d extrusionH="430200" prstMaterial="legacyMatte">
              <a:extrusionClr>
                <a:srgbClr val="FF6600"/>
              </a:extrusionClr>
            </a:sp3d>
          </a:bodyPr>
          <a:lstStyle/>
          <a:p>
            <a:pPr algn="ctr"/>
            <a:r>
              <a:rPr lang="en-US" sz="4000" kern="10">
                <a:ln w="9525">
                  <a:round/>
                  <a:headEnd/>
                  <a:tailEnd/>
                </a:ln>
                <a:gradFill rotWithShape="1">
                  <a:gsLst>
                    <a:gs pos="0">
                      <a:srgbClr val="FFE701"/>
                    </a:gs>
                    <a:gs pos="100000">
                      <a:srgbClr val="FE3E02"/>
                    </a:gs>
                  </a:gsLst>
                  <a:lin ang="5400000" scaled="1"/>
                </a:gradFill>
                <a:latin typeface="Arial"/>
                <a:cs typeface="Arial"/>
              </a:rPr>
              <a:t>DẶN DÒ</a:t>
            </a:r>
          </a:p>
        </p:txBody>
      </p:sp>
      <p:sp>
        <p:nvSpPr>
          <p:cNvPr id="35843" name="WordArt 3"/>
          <p:cNvSpPr>
            <a:spLocks noChangeArrowheads="1" noChangeShapeType="1" noTextEdit="1"/>
          </p:cNvSpPr>
          <p:nvPr/>
        </p:nvSpPr>
        <p:spPr bwMode="auto">
          <a:xfrm>
            <a:off x="609600" y="4267200"/>
            <a:ext cx="5943600" cy="1295400"/>
          </a:xfrm>
          <a:prstGeom prst="rect">
            <a:avLst/>
          </a:prstGeom>
        </p:spPr>
        <p:txBody>
          <a:bodyPr wrap="none" fromWordArt="1">
            <a:prstTxWarp prst="textPlain">
              <a:avLst>
                <a:gd name="adj" fmla="val 50000"/>
              </a:avLst>
            </a:prstTxWarp>
          </a:bodyPr>
          <a:lstStyle/>
          <a:p>
            <a:pPr algn="ctr"/>
            <a:r>
              <a:rPr lang="en-US" sz="3600" b="1" i="1" kern="10">
                <a:ln w="12700">
                  <a:solidFill>
                    <a:srgbClr val="3333CC"/>
                  </a:solidFill>
                  <a:round/>
                  <a:headEnd/>
                  <a:tailEnd/>
                </a:ln>
                <a:solidFill>
                  <a:srgbClr val="B2B2B2">
                    <a:alpha val="50195"/>
                  </a:srgbClr>
                </a:solidFill>
                <a:effectLst>
                  <a:outerShdw dist="45791" dir="2021404" algn="ctr" rotWithShape="0">
                    <a:srgbClr val="9999FF"/>
                  </a:outerShdw>
                </a:effectLst>
                <a:latin typeface="Arial"/>
                <a:cs typeface="Arial"/>
              </a:rPr>
              <a:t>*NẮM VỮNG NỘI DUNG BÀI.</a:t>
            </a:r>
          </a:p>
          <a:p>
            <a:pPr algn="ctr"/>
            <a:r>
              <a:rPr lang="en-US" sz="3600" b="1" i="1" kern="10">
                <a:ln w="12700">
                  <a:solidFill>
                    <a:srgbClr val="3333CC"/>
                  </a:solidFill>
                  <a:round/>
                  <a:headEnd/>
                  <a:tailEnd/>
                </a:ln>
                <a:solidFill>
                  <a:srgbClr val="B2B2B2">
                    <a:alpha val="50195"/>
                  </a:srgbClr>
                </a:solidFill>
                <a:effectLst>
                  <a:outerShdw dist="45791" dir="2021404" algn="ctr" rotWithShape="0">
                    <a:srgbClr val="9999FF"/>
                  </a:outerShdw>
                </a:effectLst>
                <a:latin typeface="Arial"/>
                <a:cs typeface="Arial"/>
              </a:rPr>
              <a:t>* LÀM BÀI TẬP 3-4-5 VBT-TV5</a:t>
            </a:r>
          </a:p>
        </p:txBody>
      </p:sp>
      <p:graphicFrame>
        <p:nvGraphicFramePr>
          <p:cNvPr id="35844" name="Object 4"/>
          <p:cNvGraphicFramePr>
            <a:graphicFrameLocks noChangeAspect="1"/>
          </p:cNvGraphicFramePr>
          <p:nvPr/>
        </p:nvGraphicFramePr>
        <p:xfrm>
          <a:off x="7239000" y="2514600"/>
          <a:ext cx="1484313" cy="4214813"/>
        </p:xfrm>
        <a:graphic>
          <a:graphicData uri="http://schemas.openxmlformats.org/presentationml/2006/ole">
            <p:oleObj spid="_x0000_s3074" name="Clip" r:id="rId4" imgW="1485900" imgH="4214813" progId="MS_ClipArt_Gallery.2">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5842"/>
                                        </p:tgtEl>
                                        <p:attrNameLst>
                                          <p:attrName>style.visibility</p:attrName>
                                        </p:attrNameLst>
                                      </p:cBhvr>
                                      <p:to>
                                        <p:strVal val="visible"/>
                                      </p:to>
                                    </p:set>
                                    <p:animEffect transition="in" filter="box(in)">
                                      <p:cBhvr>
                                        <p:cTn id="7" dur="500"/>
                                        <p:tgtEl>
                                          <p:spTgt spid="358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35843"/>
                                        </p:tgtEl>
                                        <p:attrNameLst>
                                          <p:attrName>style.visibility</p:attrName>
                                        </p:attrNameLst>
                                      </p:cBhvr>
                                      <p:to>
                                        <p:strVal val="visible"/>
                                      </p:to>
                                    </p:set>
                                    <p:animEffect transition="in" filter="box(out)">
                                      <p:cBhvr>
                                        <p:cTn id="12" dur="500"/>
                                        <p:tgtEl>
                                          <p:spTgt spid="3584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35844"/>
                                        </p:tgtEl>
                                        <p:attrNameLst>
                                          <p:attrName>style.visibility</p:attrName>
                                        </p:attrNameLst>
                                      </p:cBhvr>
                                      <p:to>
                                        <p:strVal val="visible"/>
                                      </p:to>
                                    </p:set>
                                    <p:animEffect transition="in" filter="wipe(up)">
                                      <p:cBhvr>
                                        <p:cTn id="17" dur="500"/>
                                        <p:tgtEl>
                                          <p:spTgt spid="358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animBg="1"/>
      <p:bldP spid="3584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6" name="Picture 4" descr="peacock-display-011102"/>
          <p:cNvPicPr>
            <a:picLocks noChangeAspect="1" noChangeArrowheads="1"/>
          </p:cNvPicPr>
          <p:nvPr>
            <p:ph type="body" idx="4294967295"/>
          </p:nvPr>
        </p:nvPicPr>
        <p:blipFill>
          <a:blip r:embed="rId3"/>
          <a:srcRect/>
          <a:stretch>
            <a:fillRect/>
          </a:stretch>
        </p:blipFill>
        <p:spPr>
          <a:xfrm>
            <a:off x="0" y="0"/>
            <a:ext cx="9144000" cy="6858000"/>
          </a:xfrm>
          <a:noFill/>
          <a:ln w="38100">
            <a:solidFill>
              <a:srgbClr val="FF0000"/>
            </a:solidFill>
          </a:ln>
        </p:spPr>
      </p:pic>
      <p:sp>
        <p:nvSpPr>
          <p:cNvPr id="49167" name="WordArt 15"/>
          <p:cNvSpPr>
            <a:spLocks noChangeArrowheads="1" noChangeShapeType="1" noTextEdit="1"/>
          </p:cNvSpPr>
          <p:nvPr/>
        </p:nvSpPr>
        <p:spPr bwMode="auto">
          <a:xfrm>
            <a:off x="1447800" y="381000"/>
            <a:ext cx="6400800" cy="1397000"/>
          </a:xfrm>
          <a:prstGeom prst="rect">
            <a:avLst/>
          </a:prstGeom>
        </p:spPr>
        <p:txBody>
          <a:bodyPr wrap="none" fromWordArt="1">
            <a:prstTxWarp prst="textTriangle">
              <a:avLst>
                <a:gd name="adj" fmla="val 50000"/>
              </a:avLst>
            </a:prstTxWarp>
            <a:scene3d>
              <a:camera prst="legacyObliqueTopLeft"/>
              <a:lightRig rig="legacyNormal3" dir="r"/>
            </a:scene3d>
            <a:sp3d extrusionH="201600" prstMaterial="legacyMatte">
              <a:extrusionClr>
                <a:srgbClr val="0066CC"/>
              </a:extrusionClr>
            </a:sp3d>
          </a:bodyPr>
          <a:lstStyle/>
          <a:p>
            <a:pPr algn="ctr"/>
            <a:r>
              <a:rPr lang="en-US" sz="3600" kern="10">
                <a:ln w="9525">
                  <a:round/>
                  <a:headEnd/>
                  <a:tailEnd/>
                </a:ln>
                <a:gradFill rotWithShape="1">
                  <a:gsLst>
                    <a:gs pos="0">
                      <a:srgbClr val="FFFFCC"/>
                    </a:gs>
                    <a:gs pos="100000">
                      <a:srgbClr val="FF9999"/>
                    </a:gs>
                  </a:gsLst>
                  <a:lin ang="5400000" scaled="1"/>
                </a:gradFill>
                <a:latin typeface="Arial"/>
                <a:cs typeface="Arial"/>
              </a:rPr>
              <a:t>Bài học kết thúc</a:t>
            </a:r>
          </a:p>
        </p:txBody>
      </p:sp>
      <p:pic>
        <p:nvPicPr>
          <p:cNvPr id="49168" name="Nhac rung.mp3">
            <a:hlinkClick r:id="" action="ppaction://media"/>
          </p:cNvPr>
          <p:cNvPicPr>
            <a:picLocks noRot="1" noChangeAspect="1" noChangeArrowheads="1"/>
          </p:cNvPicPr>
          <p:nvPr>
            <a:audioFile r:link="rId1"/>
          </p:nvPr>
        </p:nvPicPr>
        <p:blipFill>
          <a:blip r:embed="rId4"/>
          <a:srcRect/>
          <a:stretch>
            <a:fillRect/>
          </a:stretch>
        </p:blipFill>
        <p:spPr bwMode="auto">
          <a:xfrm>
            <a:off x="8534400" y="6248400"/>
            <a:ext cx="304800" cy="304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49156"/>
                                        </p:tgtEl>
                                        <p:attrNameLst>
                                          <p:attrName>style.visibility</p:attrName>
                                        </p:attrNameLst>
                                      </p:cBhvr>
                                      <p:to>
                                        <p:strVal val="visible"/>
                                      </p:to>
                                    </p:set>
                                    <p:anim calcmode="lin" valueType="num">
                                      <p:cBhvr>
                                        <p:cTn id="7" dur="1000" fill="hold"/>
                                        <p:tgtEl>
                                          <p:spTgt spid="49156"/>
                                        </p:tgtEl>
                                        <p:attrNameLst>
                                          <p:attrName>ppt_w</p:attrName>
                                        </p:attrNameLst>
                                      </p:cBhvr>
                                      <p:tavLst>
                                        <p:tav tm="0">
                                          <p:val>
                                            <p:strVal val="#ppt_w*0.70"/>
                                          </p:val>
                                        </p:tav>
                                        <p:tav tm="100000">
                                          <p:val>
                                            <p:strVal val="#ppt_w"/>
                                          </p:val>
                                        </p:tav>
                                      </p:tavLst>
                                    </p:anim>
                                    <p:anim calcmode="lin" valueType="num">
                                      <p:cBhvr>
                                        <p:cTn id="8" dur="1000" fill="hold"/>
                                        <p:tgtEl>
                                          <p:spTgt spid="49156"/>
                                        </p:tgtEl>
                                        <p:attrNameLst>
                                          <p:attrName>ppt_h</p:attrName>
                                        </p:attrNameLst>
                                      </p:cBhvr>
                                      <p:tavLst>
                                        <p:tav tm="0">
                                          <p:val>
                                            <p:strVal val="#ppt_h"/>
                                          </p:val>
                                        </p:tav>
                                        <p:tav tm="100000">
                                          <p:val>
                                            <p:strVal val="#ppt_h"/>
                                          </p:val>
                                        </p:tav>
                                      </p:tavLst>
                                    </p:anim>
                                    <p:animEffect transition="in" filter="fade">
                                      <p:cBhvr>
                                        <p:cTn id="9" dur="1000"/>
                                        <p:tgtEl>
                                          <p:spTgt spid="49156"/>
                                        </p:tgtEl>
                                      </p:cBhvr>
                                    </p:animEffect>
                                  </p:childTnLst>
                                </p:cTn>
                              </p:par>
                              <p:par>
                                <p:cTn id="10" presetID="2" presetClass="entr" presetSubtype="4" fill="hold" grpId="0" nodeType="withEffect">
                                  <p:stCondLst>
                                    <p:cond delay="0"/>
                                  </p:stCondLst>
                                  <p:childTnLst>
                                    <p:set>
                                      <p:cBhvr>
                                        <p:cTn id="11" dur="1" fill="hold">
                                          <p:stCondLst>
                                            <p:cond delay="0"/>
                                          </p:stCondLst>
                                        </p:cTn>
                                        <p:tgtEl>
                                          <p:spTgt spid="49167"/>
                                        </p:tgtEl>
                                        <p:attrNameLst>
                                          <p:attrName>style.visibility</p:attrName>
                                        </p:attrNameLst>
                                      </p:cBhvr>
                                      <p:to>
                                        <p:strVal val="visible"/>
                                      </p:to>
                                    </p:set>
                                    <p:anim calcmode="lin" valueType="num">
                                      <p:cBhvr additive="base">
                                        <p:cTn id="12" dur="3000" fill="hold"/>
                                        <p:tgtEl>
                                          <p:spTgt spid="49167"/>
                                        </p:tgtEl>
                                        <p:attrNameLst>
                                          <p:attrName>ppt_x</p:attrName>
                                        </p:attrNameLst>
                                      </p:cBhvr>
                                      <p:tavLst>
                                        <p:tav tm="0">
                                          <p:val>
                                            <p:strVal val="#ppt_x"/>
                                          </p:val>
                                        </p:tav>
                                        <p:tav tm="100000">
                                          <p:val>
                                            <p:strVal val="#ppt_x"/>
                                          </p:val>
                                        </p:tav>
                                      </p:tavLst>
                                    </p:anim>
                                    <p:anim calcmode="lin" valueType="num">
                                      <p:cBhvr additive="base">
                                        <p:cTn id="13" dur="3000" fill="hold"/>
                                        <p:tgtEl>
                                          <p:spTgt spid="4916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seq concurrent="1" nextAc="seek">
              <p:cTn id="14" restart="whenNotActive" fill="hold" evtFilter="cancelBubble" nodeType="interactiveSeq">
                <p:stCondLst>
                  <p:cond evt="onClick" delay="0">
                    <p:tgtEl>
                      <p:spTgt spid="49168"/>
                    </p:tgtEl>
                  </p:cond>
                </p:stCondLst>
                <p:endSync evt="end" delay="0">
                  <p:rtn val="all"/>
                </p:endSync>
                <p:childTnLst>
                  <p:par>
                    <p:cTn id="15" fill="hold" nodeType="clickPar">
                      <p:stCondLst>
                        <p:cond delay="0"/>
                      </p:stCondLst>
                      <p:childTnLst>
                        <p:par>
                          <p:cTn id="16" fill="hold" nodeType="withGroup">
                            <p:stCondLst>
                              <p:cond delay="0"/>
                            </p:stCondLst>
                            <p:childTnLst>
                              <p:par>
                                <p:cTn id="17" presetID="1" presetClass="mediacall" presetSubtype="0" fill="hold" nodeType="clickEffect">
                                  <p:stCondLst>
                                    <p:cond delay="0"/>
                                  </p:stCondLst>
                                  <p:childTnLst>
                                    <p:cmd type="call" cmd="playFrom(0.0)">
                                      <p:cBhvr>
                                        <p:cTn id="18" dur="218691" fill="hold"/>
                                        <p:tgtEl>
                                          <p:spTgt spid="49168"/>
                                        </p:tgtEl>
                                      </p:cBhvr>
                                    </p:cmd>
                                  </p:childTnLst>
                                </p:cTn>
                              </p:par>
                            </p:childTnLst>
                          </p:cTn>
                        </p:par>
                      </p:childTnLst>
                    </p:cTn>
                  </p:par>
                </p:childTnLst>
              </p:cTn>
              <p:nextCondLst>
                <p:cond evt="onClick" delay="0">
                  <p:tgtEl>
                    <p:spTgt spid="49168"/>
                  </p:tgtEl>
                </p:cond>
              </p:nextCondLst>
            </p:seq>
            <p:audio>
              <p:cMediaNode>
                <p:cTn id="19" fill="hold" display="0">
                  <p:stCondLst>
                    <p:cond delay="indefinite"/>
                  </p:stCondLst>
                  <p:endCondLst>
                    <p:cond evt="onNext" delay="0">
                      <p:tgtEl>
                        <p:sldTgt/>
                      </p:tgtEl>
                    </p:cond>
                    <p:cond evt="onPrev" delay="0">
                      <p:tgtEl>
                        <p:sldTgt/>
                      </p:tgtEl>
                    </p:cond>
                    <p:cond evt="onStopAudio" delay="0">
                      <p:tgtEl>
                        <p:sldTgt/>
                      </p:tgtEl>
                    </p:cond>
                  </p:endCondLst>
                </p:cTn>
                <p:tgtEl>
                  <p:spTgt spid="49168"/>
                </p:tgtEl>
              </p:cMediaNode>
            </p:audio>
          </p:childTnLst>
        </p:cTn>
      </p:par>
    </p:tnLst>
    <p:bldLst>
      <p:bldP spid="4916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0" y="0"/>
            <a:ext cx="9144000" cy="1143000"/>
          </a:xfrm>
        </p:spPr>
        <p:txBody>
          <a:bodyPr/>
          <a:lstStyle/>
          <a:p>
            <a:pPr lvl="1" eaLnBrk="1" hangingPunct="1">
              <a:lnSpc>
                <a:spcPct val="80000"/>
              </a:lnSpc>
              <a:buFontTx/>
              <a:buNone/>
            </a:pPr>
            <a:r>
              <a:rPr lang="en-US" sz="1100" b="1" i="1" smtClean="0"/>
              <a:t>       </a:t>
            </a:r>
          </a:p>
          <a:p>
            <a:pPr lvl="1" eaLnBrk="1" hangingPunct="1">
              <a:lnSpc>
                <a:spcPct val="80000"/>
              </a:lnSpc>
              <a:buFontTx/>
              <a:buNone/>
            </a:pPr>
            <a:r>
              <a:rPr lang="en-US" sz="1100" b="1" i="1" smtClean="0"/>
              <a:t>               </a:t>
            </a:r>
          </a:p>
          <a:p>
            <a:pPr lvl="1" eaLnBrk="1" hangingPunct="1">
              <a:lnSpc>
                <a:spcPct val="80000"/>
              </a:lnSpc>
              <a:buFontTx/>
              <a:buNone/>
            </a:pPr>
            <a:endParaRPr lang="en-US" sz="1100" i="1" smtClean="0"/>
          </a:p>
          <a:p>
            <a:pPr lvl="1" eaLnBrk="1" hangingPunct="1">
              <a:lnSpc>
                <a:spcPct val="80000"/>
              </a:lnSpc>
              <a:buFontTx/>
              <a:buNone/>
            </a:pPr>
            <a:r>
              <a:rPr lang="en-US" sz="1100" i="1" smtClean="0"/>
              <a:t>			</a:t>
            </a:r>
            <a:endParaRPr lang="en-US" sz="2300" i="1" smtClean="0"/>
          </a:p>
          <a:p>
            <a:pPr lvl="1" eaLnBrk="1" hangingPunct="1">
              <a:lnSpc>
                <a:spcPct val="80000"/>
              </a:lnSpc>
              <a:buFontTx/>
              <a:buNone/>
            </a:pPr>
            <a:r>
              <a:rPr lang="en-US" sz="2300" u="sng" smtClean="0"/>
              <a:t>Tập đọc</a:t>
            </a:r>
            <a:r>
              <a:rPr lang="en-US" sz="2300" b="1" i="1" u="sng" smtClean="0"/>
              <a:t>:</a:t>
            </a:r>
          </a:p>
          <a:p>
            <a:pPr lvl="1" eaLnBrk="1" hangingPunct="1">
              <a:lnSpc>
                <a:spcPct val="80000"/>
              </a:lnSpc>
              <a:buFontTx/>
              <a:buNone/>
            </a:pPr>
            <a:endParaRPr lang="en-US" sz="2300" b="1" i="1" u="sng" smtClean="0"/>
          </a:p>
        </p:txBody>
      </p:sp>
      <p:sp>
        <p:nvSpPr>
          <p:cNvPr id="7172" name="Text Box 4"/>
          <p:cNvSpPr txBox="1">
            <a:spLocks noChangeArrowheads="1"/>
          </p:cNvSpPr>
          <p:nvPr/>
        </p:nvSpPr>
        <p:spPr bwMode="auto">
          <a:xfrm>
            <a:off x="533400" y="2108200"/>
            <a:ext cx="1143000" cy="457200"/>
          </a:xfrm>
          <a:prstGeom prst="rect">
            <a:avLst/>
          </a:prstGeom>
          <a:noFill/>
          <a:ln w="9525">
            <a:noFill/>
            <a:miter lim="800000"/>
            <a:headEnd/>
            <a:tailEnd/>
          </a:ln>
        </p:spPr>
        <p:txBody>
          <a:bodyPr>
            <a:spAutoFit/>
          </a:bodyPr>
          <a:lstStyle/>
          <a:p>
            <a:pPr>
              <a:spcBef>
                <a:spcPct val="50000"/>
              </a:spcBef>
            </a:pPr>
            <a:r>
              <a:rPr lang="en-US" sz="2400" u="sng"/>
              <a:t>Bài cũ</a:t>
            </a:r>
            <a:r>
              <a:rPr lang="en-US" sz="2400"/>
              <a:t>:</a:t>
            </a:r>
          </a:p>
        </p:txBody>
      </p:sp>
      <p:sp>
        <p:nvSpPr>
          <p:cNvPr id="7173" name="Text Box 5"/>
          <p:cNvSpPr txBox="1">
            <a:spLocks noChangeArrowheads="1"/>
          </p:cNvSpPr>
          <p:nvPr/>
        </p:nvSpPr>
        <p:spPr bwMode="auto">
          <a:xfrm>
            <a:off x="457200" y="2701925"/>
            <a:ext cx="6934200" cy="457200"/>
          </a:xfrm>
          <a:prstGeom prst="rect">
            <a:avLst/>
          </a:prstGeom>
          <a:noFill/>
          <a:ln w="9525">
            <a:noFill/>
            <a:miter lim="800000"/>
            <a:headEnd/>
            <a:tailEnd/>
          </a:ln>
        </p:spPr>
        <p:txBody>
          <a:bodyPr>
            <a:spAutoFit/>
          </a:bodyPr>
          <a:lstStyle/>
          <a:p>
            <a:pPr>
              <a:spcBef>
                <a:spcPct val="50000"/>
              </a:spcBef>
            </a:pPr>
            <a:r>
              <a:rPr lang="en-US" sz="2400"/>
              <a:t>1. Bé Thu thích ra ban công để làm gì?</a:t>
            </a:r>
          </a:p>
        </p:txBody>
      </p:sp>
      <p:sp>
        <p:nvSpPr>
          <p:cNvPr id="7174" name="Text Box 6"/>
          <p:cNvSpPr txBox="1">
            <a:spLocks noChangeArrowheads="1"/>
          </p:cNvSpPr>
          <p:nvPr/>
        </p:nvSpPr>
        <p:spPr bwMode="auto">
          <a:xfrm>
            <a:off x="457200" y="3300413"/>
            <a:ext cx="8305800" cy="830262"/>
          </a:xfrm>
          <a:prstGeom prst="rect">
            <a:avLst/>
          </a:prstGeom>
          <a:noFill/>
          <a:ln w="9525">
            <a:noFill/>
            <a:miter lim="800000"/>
            <a:headEnd/>
            <a:tailEnd/>
          </a:ln>
        </p:spPr>
        <p:txBody>
          <a:bodyPr>
            <a:spAutoFit/>
          </a:bodyPr>
          <a:lstStyle/>
          <a:p>
            <a:pPr>
              <a:spcBef>
                <a:spcPct val="50000"/>
              </a:spcBef>
            </a:pPr>
            <a:r>
              <a:rPr lang="en-US" sz="2400"/>
              <a:t>2</a:t>
            </a:r>
            <a:r>
              <a:rPr lang="en-US"/>
              <a:t>. </a:t>
            </a:r>
            <a:r>
              <a:rPr lang="en-US" sz="2400"/>
              <a:t>Vì sao khi thấy chim về đậu ở ban công, Thu muốn báo ngay cho Hằng biết?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172"/>
                                        </p:tgtEl>
                                        <p:attrNameLst>
                                          <p:attrName>style.visibility</p:attrName>
                                        </p:attrNameLst>
                                      </p:cBhvr>
                                      <p:to>
                                        <p:strVal val="visible"/>
                                      </p:to>
                                    </p:set>
                                    <p:animEffect transition="in" filter="box(in)">
                                      <p:cBhvr>
                                        <p:cTn id="7" dur="500"/>
                                        <p:tgtEl>
                                          <p:spTgt spid="717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173"/>
                                        </p:tgtEl>
                                        <p:attrNameLst>
                                          <p:attrName>style.visibility</p:attrName>
                                        </p:attrNameLst>
                                      </p:cBhvr>
                                      <p:to>
                                        <p:strVal val="visible"/>
                                      </p:to>
                                    </p:set>
                                    <p:animEffect transition="in" filter="blinds(horizontal)">
                                      <p:cBhvr>
                                        <p:cTn id="12" dur="500"/>
                                        <p:tgtEl>
                                          <p:spTgt spid="717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7174"/>
                                        </p:tgtEl>
                                        <p:attrNameLst>
                                          <p:attrName>style.visibility</p:attrName>
                                        </p:attrNameLst>
                                      </p:cBhvr>
                                      <p:to>
                                        <p:strVal val="visible"/>
                                      </p:to>
                                    </p:set>
                                    <p:animEffect transition="in" filter="checkerboard(across)">
                                      <p:cBhvr>
                                        <p:cTn id="17" dur="500"/>
                                        <p:tgtEl>
                                          <p:spTgt spid="71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p:bldP spid="7173" grpId="0"/>
      <p:bldP spid="717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8" name="Picture 4" descr="to chim"/>
          <p:cNvPicPr>
            <a:picLocks noChangeAspect="1" noChangeArrowheads="1"/>
          </p:cNvPicPr>
          <p:nvPr>
            <p:ph type="body" idx="1"/>
          </p:nvPr>
        </p:nvPicPr>
        <p:blipFill>
          <a:blip r:embed="rId2"/>
          <a:srcRect/>
          <a:stretch>
            <a:fillRect/>
          </a:stretch>
        </p:blipFill>
        <p:spPr>
          <a:xfrm>
            <a:off x="4495800" y="0"/>
            <a:ext cx="4876800" cy="3581400"/>
          </a:xfrm>
          <a:noFill/>
        </p:spPr>
      </p:pic>
      <p:pic>
        <p:nvPicPr>
          <p:cNvPr id="47110" name="Picture 6" descr="images[57]"/>
          <p:cNvPicPr>
            <a:picLocks noChangeAspect="1" noChangeArrowheads="1"/>
          </p:cNvPicPr>
          <p:nvPr/>
        </p:nvPicPr>
        <p:blipFill>
          <a:blip r:embed="rId3"/>
          <a:srcRect/>
          <a:stretch>
            <a:fillRect/>
          </a:stretch>
        </p:blipFill>
        <p:spPr bwMode="auto">
          <a:xfrm>
            <a:off x="0" y="0"/>
            <a:ext cx="4343400" cy="3581400"/>
          </a:xfrm>
          <a:prstGeom prst="rect">
            <a:avLst/>
          </a:prstGeom>
          <a:noFill/>
          <a:ln w="9525">
            <a:noFill/>
            <a:miter lim="800000"/>
            <a:headEnd/>
            <a:tailEnd/>
          </a:ln>
        </p:spPr>
      </p:pic>
      <p:pic>
        <p:nvPicPr>
          <p:cNvPr id="47111" name="Picture 7" descr="images[75]"/>
          <p:cNvPicPr>
            <a:picLocks noChangeAspect="1" noChangeArrowheads="1"/>
          </p:cNvPicPr>
          <p:nvPr/>
        </p:nvPicPr>
        <p:blipFill>
          <a:blip r:embed="rId4"/>
          <a:srcRect/>
          <a:stretch>
            <a:fillRect/>
          </a:stretch>
        </p:blipFill>
        <p:spPr bwMode="auto">
          <a:xfrm>
            <a:off x="0" y="3657600"/>
            <a:ext cx="4343400" cy="3581400"/>
          </a:xfrm>
          <a:prstGeom prst="rect">
            <a:avLst/>
          </a:prstGeom>
          <a:noFill/>
          <a:ln w="9525">
            <a:noFill/>
            <a:miter lim="800000"/>
            <a:headEnd/>
            <a:tailEnd/>
          </a:ln>
        </p:spPr>
      </p:pic>
      <p:pic>
        <p:nvPicPr>
          <p:cNvPr id="47112" name="Picture 8" descr="images[33]"/>
          <p:cNvPicPr>
            <a:picLocks noChangeAspect="1" noChangeArrowheads="1"/>
          </p:cNvPicPr>
          <p:nvPr/>
        </p:nvPicPr>
        <p:blipFill>
          <a:blip r:embed="rId5"/>
          <a:srcRect/>
          <a:stretch>
            <a:fillRect/>
          </a:stretch>
        </p:blipFill>
        <p:spPr bwMode="auto">
          <a:xfrm>
            <a:off x="4419600" y="3695700"/>
            <a:ext cx="5029200" cy="35798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nodeType="clickEffect">
                                  <p:stCondLst>
                                    <p:cond delay="0"/>
                                  </p:stCondLst>
                                  <p:childTnLst>
                                    <p:set>
                                      <p:cBhvr>
                                        <p:cTn id="6" dur="1" fill="hold">
                                          <p:stCondLst>
                                            <p:cond delay="0"/>
                                          </p:stCondLst>
                                        </p:cTn>
                                        <p:tgtEl>
                                          <p:spTgt spid="47110"/>
                                        </p:tgtEl>
                                        <p:attrNameLst>
                                          <p:attrName>style.visibility</p:attrName>
                                        </p:attrNameLst>
                                      </p:cBhvr>
                                      <p:to>
                                        <p:strVal val="visible"/>
                                      </p:to>
                                    </p:set>
                                    <p:animEffect transition="in" filter="wedge">
                                      <p:cBhvr>
                                        <p:cTn id="7" dur="2000"/>
                                        <p:tgtEl>
                                          <p:spTgt spid="47110"/>
                                        </p:tgtEl>
                                      </p:cBhvr>
                                    </p:animEffect>
                                  </p:childTnLst>
                                </p:cTn>
                              </p:par>
                              <p:par>
                                <p:cTn id="8" presetID="20" presetClass="entr" presetSubtype="0" fill="hold" nodeType="withEffect">
                                  <p:stCondLst>
                                    <p:cond delay="0"/>
                                  </p:stCondLst>
                                  <p:childTnLst>
                                    <p:set>
                                      <p:cBhvr>
                                        <p:cTn id="9" dur="1" fill="hold">
                                          <p:stCondLst>
                                            <p:cond delay="0"/>
                                          </p:stCondLst>
                                        </p:cTn>
                                        <p:tgtEl>
                                          <p:spTgt spid="47108"/>
                                        </p:tgtEl>
                                        <p:attrNameLst>
                                          <p:attrName>style.visibility</p:attrName>
                                        </p:attrNameLst>
                                      </p:cBhvr>
                                      <p:to>
                                        <p:strVal val="visible"/>
                                      </p:to>
                                    </p:set>
                                    <p:animEffect transition="in" filter="wedge">
                                      <p:cBhvr>
                                        <p:cTn id="10" dur="1000"/>
                                        <p:tgtEl>
                                          <p:spTgt spid="47108"/>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8" presetClass="entr" presetSubtype="16" fill="hold" nodeType="clickEffect">
                                  <p:stCondLst>
                                    <p:cond delay="0"/>
                                  </p:stCondLst>
                                  <p:childTnLst>
                                    <p:set>
                                      <p:cBhvr>
                                        <p:cTn id="14" dur="1" fill="hold">
                                          <p:stCondLst>
                                            <p:cond delay="0"/>
                                          </p:stCondLst>
                                        </p:cTn>
                                        <p:tgtEl>
                                          <p:spTgt spid="47111"/>
                                        </p:tgtEl>
                                        <p:attrNameLst>
                                          <p:attrName>style.visibility</p:attrName>
                                        </p:attrNameLst>
                                      </p:cBhvr>
                                      <p:to>
                                        <p:strVal val="visible"/>
                                      </p:to>
                                    </p:set>
                                    <p:animEffect transition="in" filter="diamond(in)">
                                      <p:cBhvr>
                                        <p:cTn id="15" dur="2000"/>
                                        <p:tgtEl>
                                          <p:spTgt spid="47111"/>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8" presetClass="entr" presetSubtype="16" fill="hold" nodeType="clickEffect">
                                  <p:stCondLst>
                                    <p:cond delay="0"/>
                                  </p:stCondLst>
                                  <p:childTnLst>
                                    <p:set>
                                      <p:cBhvr>
                                        <p:cTn id="19" dur="1" fill="hold">
                                          <p:stCondLst>
                                            <p:cond delay="0"/>
                                          </p:stCondLst>
                                        </p:cTn>
                                        <p:tgtEl>
                                          <p:spTgt spid="47112"/>
                                        </p:tgtEl>
                                        <p:attrNameLst>
                                          <p:attrName>style.visibility</p:attrName>
                                        </p:attrNameLst>
                                      </p:cBhvr>
                                      <p:to>
                                        <p:strVal val="visible"/>
                                      </p:to>
                                    </p:set>
                                    <p:animEffect transition="in" filter="diamond(in)">
                                      <p:cBhvr>
                                        <p:cTn id="20" dur="2000"/>
                                        <p:tgtEl>
                                          <p:spTgt spid="471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457200" y="304800"/>
            <a:ext cx="8229600" cy="5791200"/>
          </a:xfrm>
        </p:spPr>
        <p:txBody>
          <a:bodyPr/>
          <a:lstStyle/>
          <a:p>
            <a:pPr eaLnBrk="1" hangingPunct="1"/>
            <a:endParaRPr lang="en-US" smtClean="0"/>
          </a:p>
        </p:txBody>
      </p:sp>
      <p:pic>
        <p:nvPicPr>
          <p:cNvPr id="39940" name="Picture 4" descr="tieng vong"/>
          <p:cNvPicPr>
            <a:picLocks noChangeAspect="1" noChangeArrowheads="1"/>
          </p:cNvPicPr>
          <p:nvPr/>
        </p:nvPicPr>
        <p:blipFill>
          <a:blip r:embed="rId2"/>
          <a:srcRect/>
          <a:stretch>
            <a:fillRect/>
          </a:stretch>
        </p:blipFill>
        <p:spPr bwMode="auto">
          <a:xfrm>
            <a:off x="0" y="0"/>
            <a:ext cx="9144000" cy="701516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nodeType="clickEffect">
                                  <p:stCondLst>
                                    <p:cond delay="0"/>
                                  </p:stCondLst>
                                  <p:childTnLst>
                                    <p:set>
                                      <p:cBhvr>
                                        <p:cTn id="6" dur="1" fill="hold">
                                          <p:stCondLst>
                                            <p:cond delay="0"/>
                                          </p:stCondLst>
                                        </p:cTn>
                                        <p:tgtEl>
                                          <p:spTgt spid="39940"/>
                                        </p:tgtEl>
                                        <p:attrNameLst>
                                          <p:attrName>style.visibility</p:attrName>
                                        </p:attrNameLst>
                                      </p:cBhvr>
                                      <p:to>
                                        <p:strVal val="visible"/>
                                      </p:to>
                                    </p:set>
                                    <p:animEffect transition="in" filter="wedge">
                                      <p:cBhvr>
                                        <p:cTn id="7" dur="2000"/>
                                        <p:tgtEl>
                                          <p:spTgt spid="399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body" idx="1"/>
          </p:nvPr>
        </p:nvSpPr>
        <p:spPr>
          <a:xfrm>
            <a:off x="0" y="0"/>
            <a:ext cx="9144000" cy="6858000"/>
          </a:xfrm>
        </p:spPr>
        <p:txBody>
          <a:bodyPr/>
          <a:lstStyle/>
          <a:p>
            <a:pPr lvl="1" eaLnBrk="1" hangingPunct="1">
              <a:buFontTx/>
              <a:buNone/>
            </a:pPr>
            <a:r>
              <a:rPr lang="en-US" b="1" i="1" smtClean="0"/>
              <a:t>               </a:t>
            </a:r>
          </a:p>
          <a:p>
            <a:pPr lvl="1" eaLnBrk="1" hangingPunct="1">
              <a:buFontTx/>
              <a:buNone/>
            </a:pPr>
            <a:r>
              <a:rPr lang="en-US" b="1" i="1" smtClean="0"/>
              <a:t>			</a:t>
            </a:r>
            <a:endParaRPr lang="en-US" sz="2400" i="1" smtClean="0"/>
          </a:p>
          <a:p>
            <a:pPr lvl="1" eaLnBrk="1" hangingPunct="1">
              <a:buFontTx/>
              <a:buNone/>
            </a:pPr>
            <a:r>
              <a:rPr lang="en-US" sz="2400" u="sng" smtClean="0"/>
              <a:t>Tập đọc</a:t>
            </a:r>
            <a:r>
              <a:rPr lang="en-US" sz="2400" b="1" i="1" u="sng" smtClean="0"/>
              <a:t>:</a:t>
            </a:r>
          </a:p>
          <a:p>
            <a:pPr eaLnBrk="1" hangingPunct="1">
              <a:buFontTx/>
              <a:buNone/>
            </a:pPr>
            <a:endParaRPr lang="en-US" smtClean="0"/>
          </a:p>
        </p:txBody>
      </p:sp>
      <p:sp>
        <p:nvSpPr>
          <p:cNvPr id="9220" name="Text Box 4"/>
          <p:cNvSpPr txBox="1">
            <a:spLocks noChangeArrowheads="1"/>
          </p:cNvSpPr>
          <p:nvPr/>
        </p:nvSpPr>
        <p:spPr bwMode="auto">
          <a:xfrm>
            <a:off x="3048000" y="1066800"/>
            <a:ext cx="2057400" cy="457200"/>
          </a:xfrm>
          <a:prstGeom prst="rect">
            <a:avLst/>
          </a:prstGeom>
          <a:noFill/>
          <a:ln w="9525">
            <a:noFill/>
            <a:miter lim="800000"/>
            <a:headEnd/>
            <a:tailEnd/>
          </a:ln>
        </p:spPr>
        <p:txBody>
          <a:bodyPr>
            <a:spAutoFit/>
          </a:bodyPr>
          <a:lstStyle/>
          <a:p>
            <a:pPr>
              <a:spcBef>
                <a:spcPct val="50000"/>
              </a:spcBef>
            </a:pPr>
            <a:r>
              <a:rPr lang="en-US" sz="2400"/>
              <a:t>Tiếng vọng</a:t>
            </a:r>
          </a:p>
        </p:txBody>
      </p:sp>
      <p:sp>
        <p:nvSpPr>
          <p:cNvPr id="9221" name="Text Box 5"/>
          <p:cNvSpPr txBox="1">
            <a:spLocks noChangeArrowheads="1"/>
          </p:cNvSpPr>
          <p:nvPr/>
        </p:nvSpPr>
        <p:spPr bwMode="auto">
          <a:xfrm>
            <a:off x="4184650" y="1625600"/>
            <a:ext cx="3733800" cy="396875"/>
          </a:xfrm>
          <a:prstGeom prst="rect">
            <a:avLst/>
          </a:prstGeom>
          <a:noFill/>
          <a:ln w="9525">
            <a:noFill/>
            <a:miter lim="800000"/>
            <a:headEnd/>
            <a:tailEnd/>
          </a:ln>
        </p:spPr>
        <p:txBody>
          <a:bodyPr>
            <a:spAutoFit/>
          </a:bodyPr>
          <a:lstStyle/>
          <a:p>
            <a:pPr>
              <a:spcBef>
                <a:spcPct val="50000"/>
              </a:spcBef>
            </a:pPr>
            <a:r>
              <a:rPr lang="en-US" sz="2000"/>
              <a:t>Nguyễn Quang Thiều</a:t>
            </a:r>
          </a:p>
        </p:txBody>
      </p:sp>
      <p:sp>
        <p:nvSpPr>
          <p:cNvPr id="9222" name="Text Box 6"/>
          <p:cNvSpPr txBox="1">
            <a:spLocks noChangeArrowheads="1"/>
          </p:cNvSpPr>
          <p:nvPr/>
        </p:nvSpPr>
        <p:spPr bwMode="auto">
          <a:xfrm>
            <a:off x="1371600" y="2241550"/>
            <a:ext cx="6019800" cy="366713"/>
          </a:xfrm>
          <a:prstGeom prst="rect">
            <a:avLst/>
          </a:prstGeom>
          <a:noFill/>
          <a:ln w="9525">
            <a:noFill/>
            <a:miter lim="800000"/>
            <a:headEnd/>
            <a:tailEnd/>
          </a:ln>
        </p:spPr>
        <p:txBody>
          <a:bodyPr>
            <a:spAutoFit/>
          </a:bodyPr>
          <a:lstStyle/>
          <a:p>
            <a:pPr>
              <a:spcBef>
                <a:spcPct val="50000"/>
              </a:spcBef>
            </a:pPr>
            <a:r>
              <a:rPr lang="en-US" u="sng"/>
              <a:t>Luyện đọc</a:t>
            </a:r>
            <a:r>
              <a:rPr lang="en-US"/>
              <a:t>                                                </a:t>
            </a:r>
            <a:r>
              <a:rPr lang="en-US" u="sng"/>
              <a:t>Tìm hiểu bài</a:t>
            </a:r>
          </a:p>
        </p:txBody>
      </p:sp>
      <p:sp>
        <p:nvSpPr>
          <p:cNvPr id="9223" name="Line 7"/>
          <p:cNvSpPr>
            <a:spLocks noChangeShapeType="1"/>
          </p:cNvSpPr>
          <p:nvPr/>
        </p:nvSpPr>
        <p:spPr bwMode="auto">
          <a:xfrm flipH="1">
            <a:off x="4362450" y="2362200"/>
            <a:ext cx="0" cy="2819400"/>
          </a:xfrm>
          <a:prstGeom prst="line">
            <a:avLst/>
          </a:prstGeom>
          <a:noFill/>
          <a:ln w="9525">
            <a:solidFill>
              <a:schemeClr val="tx1"/>
            </a:solidFill>
            <a:round/>
            <a:headEnd/>
            <a:tailEnd/>
          </a:ln>
        </p:spPr>
        <p:txBody>
          <a:bodyPr/>
          <a:lstStyle/>
          <a:p>
            <a:endParaRPr lang="en-US"/>
          </a:p>
        </p:txBody>
      </p:sp>
      <p:sp>
        <p:nvSpPr>
          <p:cNvPr id="9224" name="Text Box 8"/>
          <p:cNvSpPr txBox="1">
            <a:spLocks noChangeArrowheads="1"/>
          </p:cNvSpPr>
          <p:nvPr/>
        </p:nvSpPr>
        <p:spPr bwMode="auto">
          <a:xfrm>
            <a:off x="1800225" y="2619375"/>
            <a:ext cx="1905000" cy="2678113"/>
          </a:xfrm>
          <a:prstGeom prst="rect">
            <a:avLst/>
          </a:prstGeom>
          <a:noFill/>
          <a:ln w="9525">
            <a:noFill/>
            <a:miter lim="800000"/>
            <a:headEnd/>
            <a:tailEnd/>
          </a:ln>
        </p:spPr>
        <p:txBody>
          <a:bodyPr>
            <a:spAutoFit/>
          </a:bodyPr>
          <a:lstStyle/>
          <a:p>
            <a:pPr>
              <a:spcBef>
                <a:spcPct val="50000"/>
              </a:spcBef>
            </a:pPr>
            <a:r>
              <a:rPr lang="en-US" sz="2400"/>
              <a:t>giữ chặt</a:t>
            </a:r>
          </a:p>
          <a:p>
            <a:pPr>
              <a:spcBef>
                <a:spcPct val="50000"/>
              </a:spcBef>
            </a:pPr>
            <a:r>
              <a:rPr lang="en-US" sz="2400"/>
              <a:t>ngon lành</a:t>
            </a:r>
          </a:p>
          <a:p>
            <a:pPr>
              <a:spcBef>
                <a:spcPct val="50000"/>
              </a:spcBef>
            </a:pPr>
            <a:r>
              <a:rPr lang="en-US" sz="2400"/>
              <a:t>trong vắt</a:t>
            </a:r>
          </a:p>
          <a:p>
            <a:pPr>
              <a:spcBef>
                <a:spcPct val="50000"/>
              </a:spcBef>
            </a:pPr>
            <a:r>
              <a:rPr lang="en-US" sz="2400"/>
              <a:t>lạnh ngắt</a:t>
            </a:r>
          </a:p>
          <a:p>
            <a:pPr>
              <a:spcBef>
                <a:spcPct val="50000"/>
              </a:spcBef>
            </a:pPr>
            <a:r>
              <a:rPr lang="en-US" sz="2400"/>
              <a:t>mãi mãi</a:t>
            </a:r>
          </a:p>
        </p:txBody>
      </p:sp>
      <p:sp>
        <p:nvSpPr>
          <p:cNvPr id="9225" name="Text Box 9"/>
          <p:cNvSpPr txBox="1">
            <a:spLocks noChangeArrowheads="1"/>
          </p:cNvSpPr>
          <p:nvPr/>
        </p:nvSpPr>
        <p:spPr bwMode="auto">
          <a:xfrm>
            <a:off x="0" y="5391150"/>
            <a:ext cx="6477000" cy="854075"/>
          </a:xfrm>
          <a:prstGeom prst="rect">
            <a:avLst/>
          </a:prstGeom>
          <a:noFill/>
          <a:ln w="9525">
            <a:noFill/>
            <a:miter lim="800000"/>
            <a:headEnd/>
            <a:tailEnd/>
          </a:ln>
        </p:spPr>
        <p:txBody>
          <a:bodyPr>
            <a:spAutoFit/>
          </a:bodyPr>
          <a:lstStyle/>
          <a:p>
            <a:pPr>
              <a:spcBef>
                <a:spcPct val="50000"/>
              </a:spcBef>
            </a:pPr>
            <a:r>
              <a:rPr lang="en-US" sz="2000"/>
              <a:t>Đêm ấy   tôi nằm trong chăn nghe cánh chim  đập cửa</a:t>
            </a:r>
          </a:p>
          <a:p>
            <a:pPr>
              <a:spcBef>
                <a:spcPct val="50000"/>
              </a:spcBef>
            </a:pPr>
            <a:r>
              <a:rPr lang="en-US" sz="2000"/>
              <a:t>Sự ấm áp gối chăn  đã giữ chặt tôi</a:t>
            </a:r>
          </a:p>
        </p:txBody>
      </p:sp>
      <p:sp>
        <p:nvSpPr>
          <p:cNvPr id="9226" name="Text Box 10"/>
          <p:cNvSpPr txBox="1">
            <a:spLocks noChangeArrowheads="1"/>
          </p:cNvSpPr>
          <p:nvPr/>
        </p:nvSpPr>
        <p:spPr bwMode="auto">
          <a:xfrm>
            <a:off x="5562600" y="2593975"/>
            <a:ext cx="1981200" cy="457200"/>
          </a:xfrm>
          <a:prstGeom prst="rect">
            <a:avLst/>
          </a:prstGeom>
          <a:noFill/>
          <a:ln w="9525">
            <a:noFill/>
            <a:miter lim="800000"/>
            <a:headEnd/>
            <a:tailEnd/>
          </a:ln>
        </p:spPr>
        <p:txBody>
          <a:bodyPr>
            <a:spAutoFit/>
          </a:bodyPr>
          <a:lstStyle/>
          <a:p>
            <a:pPr>
              <a:spcBef>
                <a:spcPct val="50000"/>
              </a:spcBef>
            </a:pPr>
            <a:r>
              <a:rPr lang="en-US" sz="2400"/>
              <a:t>ngàn</a:t>
            </a:r>
          </a:p>
        </p:txBody>
      </p:sp>
      <p:sp>
        <p:nvSpPr>
          <p:cNvPr id="9227" name="Line 11"/>
          <p:cNvSpPr>
            <a:spLocks noChangeShapeType="1"/>
          </p:cNvSpPr>
          <p:nvPr/>
        </p:nvSpPr>
        <p:spPr bwMode="auto">
          <a:xfrm flipH="1">
            <a:off x="990600" y="5410200"/>
            <a:ext cx="152400" cy="381000"/>
          </a:xfrm>
          <a:prstGeom prst="line">
            <a:avLst/>
          </a:prstGeom>
          <a:noFill/>
          <a:ln w="28575">
            <a:solidFill>
              <a:srgbClr val="FF0066"/>
            </a:solidFill>
            <a:round/>
            <a:headEnd/>
            <a:tailEnd/>
          </a:ln>
        </p:spPr>
        <p:txBody>
          <a:bodyPr/>
          <a:lstStyle/>
          <a:p>
            <a:endParaRPr lang="en-US"/>
          </a:p>
        </p:txBody>
      </p:sp>
      <p:sp>
        <p:nvSpPr>
          <p:cNvPr id="9228" name="Line 12"/>
          <p:cNvSpPr>
            <a:spLocks noChangeShapeType="1"/>
          </p:cNvSpPr>
          <p:nvPr/>
        </p:nvSpPr>
        <p:spPr bwMode="auto">
          <a:xfrm flipH="1">
            <a:off x="2209800" y="5902325"/>
            <a:ext cx="152400" cy="381000"/>
          </a:xfrm>
          <a:prstGeom prst="line">
            <a:avLst/>
          </a:prstGeom>
          <a:noFill/>
          <a:ln w="28575">
            <a:solidFill>
              <a:srgbClr val="FF0066"/>
            </a:solidFill>
            <a:round/>
            <a:headEnd/>
            <a:tailEn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220"/>
                                        </p:tgtEl>
                                        <p:attrNameLst>
                                          <p:attrName>style.visibility</p:attrName>
                                        </p:attrNameLst>
                                      </p:cBhvr>
                                      <p:to>
                                        <p:strVal val="visible"/>
                                      </p:to>
                                    </p:set>
                                    <p:animEffect transition="in" filter="dissolve">
                                      <p:cBhvr>
                                        <p:cTn id="7" dur="500"/>
                                        <p:tgtEl>
                                          <p:spTgt spid="922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9221"/>
                                        </p:tgtEl>
                                        <p:attrNameLst>
                                          <p:attrName>style.visibility</p:attrName>
                                        </p:attrNameLst>
                                      </p:cBhvr>
                                      <p:to>
                                        <p:strVal val="visible"/>
                                      </p:to>
                                    </p:set>
                                    <p:anim calcmode="lin" valueType="num">
                                      <p:cBhvr>
                                        <p:cTn id="12" dur="1000" fill="hold"/>
                                        <p:tgtEl>
                                          <p:spTgt spid="9221"/>
                                        </p:tgtEl>
                                        <p:attrNameLst>
                                          <p:attrName>ppt_w</p:attrName>
                                        </p:attrNameLst>
                                      </p:cBhvr>
                                      <p:tavLst>
                                        <p:tav tm="0">
                                          <p:val>
                                            <p:strVal val="#ppt_w*0.70"/>
                                          </p:val>
                                        </p:tav>
                                        <p:tav tm="100000">
                                          <p:val>
                                            <p:strVal val="#ppt_w"/>
                                          </p:val>
                                        </p:tav>
                                      </p:tavLst>
                                    </p:anim>
                                    <p:anim calcmode="lin" valueType="num">
                                      <p:cBhvr>
                                        <p:cTn id="13" dur="1000" fill="hold"/>
                                        <p:tgtEl>
                                          <p:spTgt spid="9221"/>
                                        </p:tgtEl>
                                        <p:attrNameLst>
                                          <p:attrName>ppt_h</p:attrName>
                                        </p:attrNameLst>
                                      </p:cBhvr>
                                      <p:tavLst>
                                        <p:tav tm="0">
                                          <p:val>
                                            <p:strVal val="#ppt_h"/>
                                          </p:val>
                                        </p:tav>
                                        <p:tav tm="100000">
                                          <p:val>
                                            <p:strVal val="#ppt_h"/>
                                          </p:val>
                                        </p:tav>
                                      </p:tavLst>
                                    </p:anim>
                                    <p:animEffect transition="in" filter="fade">
                                      <p:cBhvr>
                                        <p:cTn id="14" dur="1000"/>
                                        <p:tgtEl>
                                          <p:spTgt spid="9221"/>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9222"/>
                                        </p:tgtEl>
                                        <p:attrNameLst>
                                          <p:attrName>style.visibility</p:attrName>
                                        </p:attrNameLst>
                                      </p:cBhvr>
                                      <p:to>
                                        <p:strVal val="visible"/>
                                      </p:to>
                                    </p:set>
                                    <p:animEffect transition="in" filter="blinds(horizontal)">
                                      <p:cBhvr>
                                        <p:cTn id="19" dur="500"/>
                                        <p:tgtEl>
                                          <p:spTgt spid="9222"/>
                                        </p:tgtEl>
                                      </p:cBhvr>
                                    </p:animEffect>
                                  </p:childTnLst>
                                </p:cTn>
                              </p:par>
                              <p:par>
                                <p:cTn id="20" presetID="2" presetClass="entr" presetSubtype="4" fill="hold" grpId="0" nodeType="withEffect">
                                  <p:stCondLst>
                                    <p:cond delay="0"/>
                                  </p:stCondLst>
                                  <p:childTnLst>
                                    <p:set>
                                      <p:cBhvr>
                                        <p:cTn id="21" dur="1" fill="hold">
                                          <p:stCondLst>
                                            <p:cond delay="0"/>
                                          </p:stCondLst>
                                        </p:cTn>
                                        <p:tgtEl>
                                          <p:spTgt spid="9223"/>
                                        </p:tgtEl>
                                        <p:attrNameLst>
                                          <p:attrName>style.visibility</p:attrName>
                                        </p:attrNameLst>
                                      </p:cBhvr>
                                      <p:to>
                                        <p:strVal val="visible"/>
                                      </p:to>
                                    </p:set>
                                    <p:anim calcmode="lin" valueType="num">
                                      <p:cBhvr additive="base">
                                        <p:cTn id="22" dur="500" fill="hold"/>
                                        <p:tgtEl>
                                          <p:spTgt spid="9223"/>
                                        </p:tgtEl>
                                        <p:attrNameLst>
                                          <p:attrName>ppt_x</p:attrName>
                                        </p:attrNameLst>
                                      </p:cBhvr>
                                      <p:tavLst>
                                        <p:tav tm="0">
                                          <p:val>
                                            <p:strVal val="#ppt_x"/>
                                          </p:val>
                                        </p:tav>
                                        <p:tav tm="100000">
                                          <p:val>
                                            <p:strVal val="#ppt_x"/>
                                          </p:val>
                                        </p:tav>
                                      </p:tavLst>
                                    </p:anim>
                                    <p:anim calcmode="lin" valueType="num">
                                      <p:cBhvr additive="base">
                                        <p:cTn id="23" dur="500" fill="hold"/>
                                        <p:tgtEl>
                                          <p:spTgt spid="9223"/>
                                        </p:tgtEl>
                                        <p:attrNameLst>
                                          <p:attrName>ppt_y</p:attrName>
                                        </p:attrNameLst>
                                      </p:cBhvr>
                                      <p:tavLst>
                                        <p:tav tm="0">
                                          <p:val>
                                            <p:strVal val="1+#ppt_h/2"/>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9224"/>
                                        </p:tgtEl>
                                        <p:attrNameLst>
                                          <p:attrName>style.visibility</p:attrName>
                                        </p:attrNameLst>
                                      </p:cBhvr>
                                      <p:to>
                                        <p:strVal val="visible"/>
                                      </p:to>
                                    </p:set>
                                    <p:anim calcmode="lin" valueType="num">
                                      <p:cBhvr>
                                        <p:cTn id="28" dur="500" fill="hold"/>
                                        <p:tgtEl>
                                          <p:spTgt spid="9224"/>
                                        </p:tgtEl>
                                        <p:attrNameLst>
                                          <p:attrName>ppt_w</p:attrName>
                                        </p:attrNameLst>
                                      </p:cBhvr>
                                      <p:tavLst>
                                        <p:tav tm="0">
                                          <p:val>
                                            <p:fltVal val="0"/>
                                          </p:val>
                                        </p:tav>
                                        <p:tav tm="100000">
                                          <p:val>
                                            <p:strVal val="#ppt_w"/>
                                          </p:val>
                                        </p:tav>
                                      </p:tavLst>
                                    </p:anim>
                                    <p:anim calcmode="lin" valueType="num">
                                      <p:cBhvr>
                                        <p:cTn id="29" dur="500" fill="hold"/>
                                        <p:tgtEl>
                                          <p:spTgt spid="9224"/>
                                        </p:tgtEl>
                                        <p:attrNameLst>
                                          <p:attrName>ppt_h</p:attrName>
                                        </p:attrNameLst>
                                      </p:cBhvr>
                                      <p:tavLst>
                                        <p:tav tm="0">
                                          <p:val>
                                            <p:fltVal val="0"/>
                                          </p:val>
                                        </p:tav>
                                        <p:tav tm="100000">
                                          <p:val>
                                            <p:strVal val="#ppt_h"/>
                                          </p:val>
                                        </p:tav>
                                      </p:tavLst>
                                    </p:anim>
                                    <p:animEffect transition="in" filter="fade">
                                      <p:cBhvr>
                                        <p:cTn id="30" dur="500"/>
                                        <p:tgtEl>
                                          <p:spTgt spid="9224"/>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9225"/>
                                        </p:tgtEl>
                                        <p:attrNameLst>
                                          <p:attrName>style.visibility</p:attrName>
                                        </p:attrNameLst>
                                      </p:cBhvr>
                                      <p:to>
                                        <p:strVal val="visible"/>
                                      </p:to>
                                    </p:set>
                                    <p:anim calcmode="lin" valueType="num">
                                      <p:cBhvr additive="base">
                                        <p:cTn id="35" dur="500" fill="hold"/>
                                        <p:tgtEl>
                                          <p:spTgt spid="9225"/>
                                        </p:tgtEl>
                                        <p:attrNameLst>
                                          <p:attrName>ppt_x</p:attrName>
                                        </p:attrNameLst>
                                      </p:cBhvr>
                                      <p:tavLst>
                                        <p:tav tm="0">
                                          <p:val>
                                            <p:strVal val="#ppt_x"/>
                                          </p:val>
                                        </p:tav>
                                        <p:tav tm="100000">
                                          <p:val>
                                            <p:strVal val="#ppt_x"/>
                                          </p:val>
                                        </p:tav>
                                      </p:tavLst>
                                    </p:anim>
                                    <p:anim calcmode="lin" valueType="num">
                                      <p:cBhvr additive="base">
                                        <p:cTn id="36" dur="500" fill="hold"/>
                                        <p:tgtEl>
                                          <p:spTgt spid="9225"/>
                                        </p:tgtEl>
                                        <p:attrNameLst>
                                          <p:attrName>ppt_y</p:attrName>
                                        </p:attrNameLst>
                                      </p:cBhvr>
                                      <p:tavLst>
                                        <p:tav tm="0">
                                          <p:val>
                                            <p:strVal val="1+#ppt_h/2"/>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9227"/>
                                        </p:tgtEl>
                                        <p:attrNameLst>
                                          <p:attrName>style.visibility</p:attrName>
                                        </p:attrNameLst>
                                      </p:cBhvr>
                                      <p:to>
                                        <p:strVal val="visible"/>
                                      </p:to>
                                    </p:set>
                                    <p:animEffect transition="in" filter="fade">
                                      <p:cBhvr>
                                        <p:cTn id="41" dur="2000"/>
                                        <p:tgtEl>
                                          <p:spTgt spid="9227"/>
                                        </p:tgtEl>
                                      </p:cBhvr>
                                    </p:animEffect>
                                  </p:childTnLst>
                                </p:cTn>
                              </p:par>
                              <p:par>
                                <p:cTn id="42" presetID="53" presetClass="entr" presetSubtype="0" fill="hold" grpId="0" nodeType="withEffect">
                                  <p:stCondLst>
                                    <p:cond delay="0"/>
                                  </p:stCondLst>
                                  <p:childTnLst>
                                    <p:set>
                                      <p:cBhvr>
                                        <p:cTn id="43" dur="1" fill="hold">
                                          <p:stCondLst>
                                            <p:cond delay="0"/>
                                          </p:stCondLst>
                                        </p:cTn>
                                        <p:tgtEl>
                                          <p:spTgt spid="9228"/>
                                        </p:tgtEl>
                                        <p:attrNameLst>
                                          <p:attrName>style.visibility</p:attrName>
                                        </p:attrNameLst>
                                      </p:cBhvr>
                                      <p:to>
                                        <p:strVal val="visible"/>
                                      </p:to>
                                    </p:set>
                                    <p:anim calcmode="lin" valueType="num">
                                      <p:cBhvr>
                                        <p:cTn id="44" dur="500" fill="hold"/>
                                        <p:tgtEl>
                                          <p:spTgt spid="9228"/>
                                        </p:tgtEl>
                                        <p:attrNameLst>
                                          <p:attrName>ppt_w</p:attrName>
                                        </p:attrNameLst>
                                      </p:cBhvr>
                                      <p:tavLst>
                                        <p:tav tm="0">
                                          <p:val>
                                            <p:fltVal val="0"/>
                                          </p:val>
                                        </p:tav>
                                        <p:tav tm="100000">
                                          <p:val>
                                            <p:strVal val="#ppt_w"/>
                                          </p:val>
                                        </p:tav>
                                      </p:tavLst>
                                    </p:anim>
                                    <p:anim calcmode="lin" valueType="num">
                                      <p:cBhvr>
                                        <p:cTn id="45" dur="500" fill="hold"/>
                                        <p:tgtEl>
                                          <p:spTgt spid="9228"/>
                                        </p:tgtEl>
                                        <p:attrNameLst>
                                          <p:attrName>ppt_h</p:attrName>
                                        </p:attrNameLst>
                                      </p:cBhvr>
                                      <p:tavLst>
                                        <p:tav tm="0">
                                          <p:val>
                                            <p:fltVal val="0"/>
                                          </p:val>
                                        </p:tav>
                                        <p:tav tm="100000">
                                          <p:val>
                                            <p:strVal val="#ppt_h"/>
                                          </p:val>
                                        </p:tav>
                                      </p:tavLst>
                                    </p:anim>
                                    <p:animEffect transition="in" filter="fade">
                                      <p:cBhvr>
                                        <p:cTn id="46" dur="500"/>
                                        <p:tgtEl>
                                          <p:spTgt spid="9228"/>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4" presetClass="entr" presetSubtype="0" fill="hold" grpId="0" nodeType="clickEffect">
                                  <p:stCondLst>
                                    <p:cond delay="0"/>
                                  </p:stCondLst>
                                  <p:childTnLst>
                                    <p:set>
                                      <p:cBhvr>
                                        <p:cTn id="50" dur="1" fill="hold">
                                          <p:stCondLst>
                                            <p:cond delay="0"/>
                                          </p:stCondLst>
                                        </p:cTn>
                                        <p:tgtEl>
                                          <p:spTgt spid="9226"/>
                                        </p:tgtEl>
                                        <p:attrNameLst>
                                          <p:attrName>style.visibility</p:attrName>
                                        </p:attrNameLst>
                                      </p:cBhvr>
                                      <p:to>
                                        <p:strVal val="visible"/>
                                      </p:to>
                                    </p:set>
                                    <p:anim to="" calcmode="lin" valueType="num">
                                      <p:cBhvr>
                                        <p:cTn id="51" dur="1" fill="hold"/>
                                        <p:tgtEl>
                                          <p:spTgt spid="9226"/>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p:bldP spid="9221" grpId="0"/>
      <p:bldP spid="9222" grpId="0"/>
      <p:bldP spid="9223" grpId="0" animBg="1"/>
      <p:bldP spid="9224" grpId="0"/>
      <p:bldP spid="9225" grpId="0"/>
      <p:bldP spid="9226" grpId="0"/>
      <p:bldP spid="9227" grpId="0" animBg="1"/>
      <p:bldP spid="922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2" name="AutoShape 8"/>
          <p:cNvSpPr>
            <a:spLocks noChangeArrowheads="1"/>
          </p:cNvSpPr>
          <p:nvPr/>
        </p:nvSpPr>
        <p:spPr bwMode="auto">
          <a:xfrm>
            <a:off x="5410200" y="3962400"/>
            <a:ext cx="3429000" cy="2895600"/>
          </a:xfrm>
          <a:prstGeom prst="irregularSeal2">
            <a:avLst/>
          </a:prstGeom>
          <a:solidFill>
            <a:schemeClr val="accent1"/>
          </a:solidFill>
          <a:ln w="9525">
            <a:solidFill>
              <a:schemeClr val="tx1"/>
            </a:solidFill>
            <a:miter lim="800000"/>
            <a:headEnd/>
            <a:tailEnd/>
          </a:ln>
        </p:spPr>
        <p:txBody>
          <a:bodyPr wrap="none" anchor="ctr"/>
          <a:lstStyle/>
          <a:p>
            <a:pPr algn="ctr"/>
            <a:endParaRPr lang="en-US" sz="1600">
              <a:solidFill>
                <a:srgbClr val="800000"/>
              </a:solidFill>
            </a:endParaRPr>
          </a:p>
        </p:txBody>
      </p:sp>
      <p:sp>
        <p:nvSpPr>
          <p:cNvPr id="10243" name="Rectangle 3"/>
          <p:cNvSpPr>
            <a:spLocks noGrp="1" noChangeArrowheads="1"/>
          </p:cNvSpPr>
          <p:nvPr>
            <p:ph type="body" idx="1"/>
          </p:nvPr>
        </p:nvSpPr>
        <p:spPr>
          <a:xfrm>
            <a:off x="0" y="0"/>
            <a:ext cx="9144000" cy="6858000"/>
          </a:xfrm>
        </p:spPr>
        <p:txBody>
          <a:bodyPr/>
          <a:lstStyle/>
          <a:p>
            <a:pPr lvl="1" eaLnBrk="1" hangingPunct="1">
              <a:buFontTx/>
              <a:buNone/>
            </a:pPr>
            <a:r>
              <a:rPr lang="en-US" sz="2400" i="1" smtClean="0"/>
              <a:t>            </a:t>
            </a:r>
          </a:p>
          <a:p>
            <a:pPr lvl="1" eaLnBrk="1" hangingPunct="1">
              <a:buFontTx/>
              <a:buNone/>
            </a:pPr>
            <a:r>
              <a:rPr lang="en-US" sz="2400" u="sng" smtClean="0"/>
              <a:t>Tập đọc</a:t>
            </a:r>
            <a:r>
              <a:rPr lang="en-US" sz="2400" b="1" i="1" u="sng" smtClean="0"/>
              <a:t>:</a:t>
            </a:r>
          </a:p>
          <a:p>
            <a:pPr eaLnBrk="1" hangingPunct="1"/>
            <a:endParaRPr lang="en-US" sz="2800" smtClean="0"/>
          </a:p>
          <a:p>
            <a:pPr eaLnBrk="1" hangingPunct="1"/>
            <a:endParaRPr lang="en-US" sz="2800" smtClean="0"/>
          </a:p>
        </p:txBody>
      </p:sp>
      <p:sp>
        <p:nvSpPr>
          <p:cNvPr id="10244" name="Text Box 4"/>
          <p:cNvSpPr txBox="1">
            <a:spLocks noChangeArrowheads="1"/>
          </p:cNvSpPr>
          <p:nvPr/>
        </p:nvSpPr>
        <p:spPr bwMode="auto">
          <a:xfrm>
            <a:off x="3124200" y="561975"/>
            <a:ext cx="2057400" cy="400050"/>
          </a:xfrm>
          <a:prstGeom prst="rect">
            <a:avLst/>
          </a:prstGeom>
          <a:noFill/>
          <a:ln w="9525">
            <a:noFill/>
            <a:miter lim="800000"/>
            <a:headEnd/>
            <a:tailEnd/>
          </a:ln>
        </p:spPr>
        <p:txBody>
          <a:bodyPr>
            <a:spAutoFit/>
          </a:bodyPr>
          <a:lstStyle/>
          <a:p>
            <a:pPr>
              <a:spcBef>
                <a:spcPct val="50000"/>
              </a:spcBef>
            </a:pPr>
            <a:r>
              <a:rPr lang="en-US" sz="2000"/>
              <a:t>Tiếng vọng</a:t>
            </a:r>
          </a:p>
        </p:txBody>
      </p:sp>
      <p:sp>
        <p:nvSpPr>
          <p:cNvPr id="10245" name="Text Box 5"/>
          <p:cNvSpPr txBox="1">
            <a:spLocks noChangeArrowheads="1"/>
          </p:cNvSpPr>
          <p:nvPr/>
        </p:nvSpPr>
        <p:spPr bwMode="auto">
          <a:xfrm>
            <a:off x="4184650" y="1068388"/>
            <a:ext cx="3733800" cy="369887"/>
          </a:xfrm>
          <a:prstGeom prst="rect">
            <a:avLst/>
          </a:prstGeom>
          <a:noFill/>
          <a:ln w="9525">
            <a:noFill/>
            <a:miter lim="800000"/>
            <a:headEnd/>
            <a:tailEnd/>
          </a:ln>
        </p:spPr>
        <p:txBody>
          <a:bodyPr>
            <a:spAutoFit/>
          </a:bodyPr>
          <a:lstStyle/>
          <a:p>
            <a:pPr>
              <a:spcBef>
                <a:spcPct val="50000"/>
              </a:spcBef>
            </a:pPr>
            <a:r>
              <a:rPr lang="en-US"/>
              <a:t>Nguyễn Quang Thiều</a:t>
            </a:r>
          </a:p>
        </p:txBody>
      </p:sp>
      <p:sp>
        <p:nvSpPr>
          <p:cNvPr id="11270" name="Text Box 6"/>
          <p:cNvSpPr txBox="1">
            <a:spLocks noChangeArrowheads="1"/>
          </p:cNvSpPr>
          <p:nvPr/>
        </p:nvSpPr>
        <p:spPr bwMode="auto">
          <a:xfrm>
            <a:off x="381000" y="1246188"/>
            <a:ext cx="6248400" cy="4940300"/>
          </a:xfrm>
          <a:prstGeom prst="rect">
            <a:avLst/>
          </a:prstGeom>
          <a:noFill/>
          <a:ln w="9525">
            <a:noFill/>
            <a:miter lim="800000"/>
            <a:headEnd/>
            <a:tailEnd/>
          </a:ln>
        </p:spPr>
        <p:txBody>
          <a:bodyPr>
            <a:spAutoFit/>
          </a:bodyPr>
          <a:lstStyle/>
          <a:p>
            <a:pPr>
              <a:spcBef>
                <a:spcPct val="50000"/>
              </a:spcBef>
            </a:pPr>
            <a:r>
              <a:rPr lang="en-US" i="1"/>
              <a:t>Con chim sẻ nhỏ chết rồi</a:t>
            </a:r>
          </a:p>
          <a:p>
            <a:pPr>
              <a:spcBef>
                <a:spcPct val="50000"/>
              </a:spcBef>
            </a:pPr>
            <a:r>
              <a:rPr lang="en-US" i="1"/>
              <a:t>Chết trong đêm cơn bão về gần sáng.</a:t>
            </a:r>
          </a:p>
          <a:p>
            <a:pPr>
              <a:spcBef>
                <a:spcPct val="50000"/>
              </a:spcBef>
            </a:pPr>
            <a:r>
              <a:rPr lang="en-US" i="1"/>
              <a:t>Đêm ấy tôi nằm trong chăn nghe cánh chim đập cửa</a:t>
            </a:r>
          </a:p>
          <a:p>
            <a:pPr>
              <a:spcBef>
                <a:spcPct val="50000"/>
              </a:spcBef>
            </a:pPr>
            <a:r>
              <a:rPr lang="en-US" i="1"/>
              <a:t>Sự ấm áp gối chăn đã giữ chặt tôi</a:t>
            </a:r>
          </a:p>
          <a:p>
            <a:pPr>
              <a:spcBef>
                <a:spcPct val="50000"/>
              </a:spcBef>
            </a:pPr>
            <a:r>
              <a:rPr lang="en-US" i="1"/>
              <a:t>Và tôi ngủ ngon lành </a:t>
            </a:r>
            <a:r>
              <a:rPr lang="en-US" sz="1600" i="1"/>
              <a:t>đến</a:t>
            </a:r>
            <a:r>
              <a:rPr lang="en-US" i="1"/>
              <a:t> lúc bão vơi.</a:t>
            </a:r>
          </a:p>
          <a:p>
            <a:pPr>
              <a:spcBef>
                <a:spcPct val="50000"/>
              </a:spcBef>
            </a:pPr>
            <a:r>
              <a:rPr lang="en-US" i="1"/>
              <a:t>Chiếc tổ cũ trong ống tre đầu nhà chiều gió hú</a:t>
            </a:r>
          </a:p>
          <a:p>
            <a:pPr>
              <a:spcBef>
                <a:spcPct val="50000"/>
              </a:spcBef>
            </a:pPr>
            <a:r>
              <a:rPr lang="en-US" i="1"/>
              <a:t>Không còn nghe tiếng cánh chim về,</a:t>
            </a:r>
          </a:p>
          <a:p>
            <a:pPr>
              <a:spcBef>
                <a:spcPct val="50000"/>
              </a:spcBef>
            </a:pPr>
            <a:r>
              <a:rPr lang="en-US" i="1"/>
              <a:t>Và tiếng hót mỗi sớm mai trong vắt.</a:t>
            </a:r>
          </a:p>
          <a:p>
            <a:pPr>
              <a:spcBef>
                <a:spcPct val="50000"/>
              </a:spcBef>
            </a:pPr>
            <a:r>
              <a:rPr lang="en-US" i="1"/>
              <a:t>Nó chết trước cửa nhà tôi lạnh ngắt</a:t>
            </a:r>
          </a:p>
          <a:p>
            <a:pPr>
              <a:spcBef>
                <a:spcPct val="50000"/>
              </a:spcBef>
            </a:pPr>
            <a:r>
              <a:rPr lang="en-US" i="1"/>
              <a:t>Một con mèo hàng xóm lại tha đi</a:t>
            </a:r>
          </a:p>
          <a:p>
            <a:pPr>
              <a:spcBef>
                <a:spcPct val="50000"/>
              </a:spcBef>
            </a:pPr>
            <a:r>
              <a:rPr lang="en-US" i="1"/>
              <a:t>Nó để lại trong tổ những quả trứng</a:t>
            </a:r>
          </a:p>
          <a:p>
            <a:pPr>
              <a:spcBef>
                <a:spcPct val="50000"/>
              </a:spcBef>
            </a:pPr>
            <a:r>
              <a:rPr lang="en-US" i="1"/>
              <a:t>Những con chim non mãi mãi chẳng ra đời.</a:t>
            </a:r>
          </a:p>
        </p:txBody>
      </p:sp>
      <p:sp>
        <p:nvSpPr>
          <p:cNvPr id="11271" name="Text Box 7"/>
          <p:cNvSpPr txBox="1">
            <a:spLocks noChangeArrowheads="1"/>
          </p:cNvSpPr>
          <p:nvPr/>
        </p:nvSpPr>
        <p:spPr bwMode="auto">
          <a:xfrm>
            <a:off x="6126163" y="4572000"/>
            <a:ext cx="2209800" cy="1692275"/>
          </a:xfrm>
          <a:prstGeom prst="rect">
            <a:avLst/>
          </a:prstGeom>
          <a:noFill/>
          <a:ln w="9525">
            <a:noFill/>
            <a:miter lim="800000"/>
            <a:headEnd/>
            <a:tailEnd/>
          </a:ln>
        </p:spPr>
        <p:txBody>
          <a:bodyPr>
            <a:spAutoFit/>
          </a:bodyPr>
          <a:lstStyle/>
          <a:p>
            <a:pPr>
              <a:spcBef>
                <a:spcPct val="50000"/>
              </a:spcBef>
            </a:pPr>
            <a:r>
              <a:rPr lang="en-US">
                <a:solidFill>
                  <a:srgbClr val="FFFF00"/>
                </a:solidFill>
              </a:rPr>
              <a:t>1.</a:t>
            </a:r>
            <a:r>
              <a:rPr lang="en-US" sz="2000">
                <a:solidFill>
                  <a:srgbClr val="FFFF00"/>
                </a:solidFill>
              </a:rPr>
              <a:t>Con chim sẻ</a:t>
            </a:r>
            <a:r>
              <a:rPr lang="en-US" sz="2400">
                <a:solidFill>
                  <a:srgbClr val="FFFF00"/>
                </a:solidFill>
              </a:rPr>
              <a:t> </a:t>
            </a:r>
            <a:r>
              <a:rPr lang="en-US" sz="2000">
                <a:solidFill>
                  <a:srgbClr val="FFFF00"/>
                </a:solidFill>
              </a:rPr>
              <a:t>nhỏ chết trong hoàn cảnh đáng thương như thế nào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270"/>
                                        </p:tgtEl>
                                        <p:attrNameLst>
                                          <p:attrName>style.visibility</p:attrName>
                                        </p:attrNameLst>
                                      </p:cBhvr>
                                      <p:to>
                                        <p:strVal val="visible"/>
                                      </p:to>
                                    </p:set>
                                    <p:anim calcmode="lin" valueType="num">
                                      <p:cBhvr additive="base">
                                        <p:cTn id="7" dur="500" fill="hold"/>
                                        <p:tgtEl>
                                          <p:spTgt spid="11270"/>
                                        </p:tgtEl>
                                        <p:attrNameLst>
                                          <p:attrName>ppt_x</p:attrName>
                                        </p:attrNameLst>
                                      </p:cBhvr>
                                      <p:tavLst>
                                        <p:tav tm="0">
                                          <p:val>
                                            <p:strVal val="#ppt_x"/>
                                          </p:val>
                                        </p:tav>
                                        <p:tav tm="100000">
                                          <p:val>
                                            <p:strVal val="#ppt_x"/>
                                          </p:val>
                                        </p:tav>
                                      </p:tavLst>
                                    </p:anim>
                                    <p:anim calcmode="lin" valueType="num">
                                      <p:cBhvr additive="base">
                                        <p:cTn id="8" dur="500" fill="hold"/>
                                        <p:tgtEl>
                                          <p:spTgt spid="1127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4" presetClass="entr" presetSubtype="0" fill="hold" grpId="0" nodeType="clickEffect">
                                  <p:stCondLst>
                                    <p:cond delay="0"/>
                                  </p:stCondLst>
                                  <p:childTnLst>
                                    <p:set>
                                      <p:cBhvr>
                                        <p:cTn id="12" dur="1" fill="hold">
                                          <p:stCondLst>
                                            <p:cond delay="0"/>
                                          </p:stCondLst>
                                        </p:cTn>
                                        <p:tgtEl>
                                          <p:spTgt spid="11272"/>
                                        </p:tgtEl>
                                        <p:attrNameLst>
                                          <p:attrName>style.visibility</p:attrName>
                                        </p:attrNameLst>
                                      </p:cBhvr>
                                      <p:to>
                                        <p:strVal val="visible"/>
                                      </p:to>
                                    </p:set>
                                    <p:anim to="" calcmode="lin" valueType="num">
                                      <p:cBhvr>
                                        <p:cTn id="13" dur="1" fill="hold"/>
                                        <p:tgtEl>
                                          <p:spTgt spid="11272"/>
                                        </p:tgtEl>
                                        <p:attrNameLst>
                                          <p:attrName/>
                                        </p:attrNameLst>
                                      </p:cBhvr>
                                    </p:anim>
                                  </p:childTnLst>
                                </p:cTn>
                              </p:par>
                              <p:par>
                                <p:cTn id="14" presetID="10" presetClass="entr" presetSubtype="0" fill="hold" grpId="0" nodeType="withEffect">
                                  <p:stCondLst>
                                    <p:cond delay="0"/>
                                  </p:stCondLst>
                                  <p:childTnLst>
                                    <p:set>
                                      <p:cBhvr>
                                        <p:cTn id="15" dur="1" fill="hold">
                                          <p:stCondLst>
                                            <p:cond delay="0"/>
                                          </p:stCondLst>
                                        </p:cTn>
                                        <p:tgtEl>
                                          <p:spTgt spid="11271"/>
                                        </p:tgtEl>
                                        <p:attrNameLst>
                                          <p:attrName>style.visibility</p:attrName>
                                        </p:attrNameLst>
                                      </p:cBhvr>
                                      <p:to>
                                        <p:strVal val="visible"/>
                                      </p:to>
                                    </p:set>
                                    <p:animEffect transition="in" filter="fade">
                                      <p:cBhvr>
                                        <p:cTn id="16" dur="2000"/>
                                        <p:tgtEl>
                                          <p:spTgt spid="112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2" grpId="0" animBg="1"/>
      <p:bldP spid="11270" grpId="0"/>
      <p:bldP spid="1127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idx="1"/>
          </p:nvPr>
        </p:nvSpPr>
        <p:spPr>
          <a:xfrm>
            <a:off x="0" y="0"/>
            <a:ext cx="9144000" cy="6858000"/>
          </a:xfrm>
        </p:spPr>
        <p:txBody>
          <a:bodyPr/>
          <a:lstStyle/>
          <a:p>
            <a:pPr lvl="1" eaLnBrk="1" hangingPunct="1">
              <a:buFontTx/>
              <a:buNone/>
            </a:pPr>
            <a:r>
              <a:rPr lang="en-US" sz="2400" i="1" smtClean="0"/>
              <a:t>                    </a:t>
            </a:r>
          </a:p>
          <a:p>
            <a:pPr lvl="1" eaLnBrk="1" hangingPunct="1">
              <a:buFontTx/>
              <a:buNone/>
            </a:pPr>
            <a:r>
              <a:rPr lang="en-US" sz="2400" i="1" smtClean="0"/>
              <a:t>                  </a:t>
            </a:r>
          </a:p>
          <a:p>
            <a:pPr lvl="1" eaLnBrk="1" hangingPunct="1">
              <a:buFontTx/>
              <a:buNone/>
            </a:pPr>
            <a:r>
              <a:rPr lang="en-US" sz="2400" u="sng" smtClean="0"/>
              <a:t>Tập đọc</a:t>
            </a:r>
            <a:r>
              <a:rPr lang="en-US" sz="2400" b="1" i="1" u="sng" smtClean="0"/>
              <a:t>:</a:t>
            </a:r>
          </a:p>
          <a:p>
            <a:pPr eaLnBrk="1" hangingPunct="1"/>
            <a:endParaRPr lang="en-US" sz="2800" smtClean="0"/>
          </a:p>
        </p:txBody>
      </p:sp>
      <p:sp>
        <p:nvSpPr>
          <p:cNvPr id="11267" name="Text Box 4"/>
          <p:cNvSpPr txBox="1">
            <a:spLocks noChangeArrowheads="1"/>
          </p:cNvSpPr>
          <p:nvPr/>
        </p:nvSpPr>
        <p:spPr bwMode="auto">
          <a:xfrm>
            <a:off x="2895600" y="914400"/>
            <a:ext cx="2057400" cy="457200"/>
          </a:xfrm>
          <a:prstGeom prst="rect">
            <a:avLst/>
          </a:prstGeom>
          <a:noFill/>
          <a:ln w="9525">
            <a:noFill/>
            <a:miter lim="800000"/>
            <a:headEnd/>
            <a:tailEnd/>
          </a:ln>
        </p:spPr>
        <p:txBody>
          <a:bodyPr>
            <a:spAutoFit/>
          </a:bodyPr>
          <a:lstStyle/>
          <a:p>
            <a:pPr>
              <a:spcBef>
                <a:spcPct val="50000"/>
              </a:spcBef>
            </a:pPr>
            <a:r>
              <a:rPr lang="en-US" sz="2400">
                <a:solidFill>
                  <a:srgbClr val="FFFF00"/>
                </a:solidFill>
              </a:rPr>
              <a:t>Tiếng vọng</a:t>
            </a:r>
          </a:p>
        </p:txBody>
      </p:sp>
      <p:sp>
        <p:nvSpPr>
          <p:cNvPr id="11268" name="Text Box 5"/>
          <p:cNvSpPr txBox="1">
            <a:spLocks noChangeArrowheads="1"/>
          </p:cNvSpPr>
          <p:nvPr/>
        </p:nvSpPr>
        <p:spPr bwMode="auto">
          <a:xfrm>
            <a:off x="4191000" y="1497013"/>
            <a:ext cx="3733800" cy="396875"/>
          </a:xfrm>
          <a:prstGeom prst="rect">
            <a:avLst/>
          </a:prstGeom>
          <a:noFill/>
          <a:ln w="9525">
            <a:noFill/>
            <a:miter lim="800000"/>
            <a:headEnd/>
            <a:tailEnd/>
          </a:ln>
        </p:spPr>
        <p:txBody>
          <a:bodyPr>
            <a:spAutoFit/>
          </a:bodyPr>
          <a:lstStyle/>
          <a:p>
            <a:pPr>
              <a:spcBef>
                <a:spcPct val="50000"/>
              </a:spcBef>
            </a:pPr>
            <a:r>
              <a:rPr lang="en-US" sz="2000"/>
              <a:t>Nguyễn Quang Thiều</a:t>
            </a:r>
          </a:p>
        </p:txBody>
      </p:sp>
      <p:sp>
        <p:nvSpPr>
          <p:cNvPr id="11269" name="Text Box 6"/>
          <p:cNvSpPr txBox="1">
            <a:spLocks noChangeArrowheads="1"/>
          </p:cNvSpPr>
          <p:nvPr/>
        </p:nvSpPr>
        <p:spPr bwMode="auto">
          <a:xfrm>
            <a:off x="588963" y="1909763"/>
            <a:ext cx="2154237" cy="457200"/>
          </a:xfrm>
          <a:prstGeom prst="rect">
            <a:avLst/>
          </a:prstGeom>
          <a:noFill/>
          <a:ln w="9525">
            <a:noFill/>
            <a:miter lim="800000"/>
            <a:headEnd/>
            <a:tailEnd/>
          </a:ln>
        </p:spPr>
        <p:txBody>
          <a:bodyPr>
            <a:spAutoFit/>
          </a:bodyPr>
          <a:lstStyle/>
          <a:p>
            <a:pPr>
              <a:spcBef>
                <a:spcPct val="50000"/>
              </a:spcBef>
            </a:pPr>
            <a:r>
              <a:rPr lang="en-US" sz="2400"/>
              <a:t>Tìm hiểu bài</a:t>
            </a:r>
          </a:p>
        </p:txBody>
      </p:sp>
      <p:sp>
        <p:nvSpPr>
          <p:cNvPr id="10248" name="Text Box 8"/>
          <p:cNvSpPr txBox="1">
            <a:spLocks noChangeArrowheads="1"/>
          </p:cNvSpPr>
          <p:nvPr/>
        </p:nvSpPr>
        <p:spPr bwMode="auto">
          <a:xfrm>
            <a:off x="533400" y="2557463"/>
            <a:ext cx="8305800" cy="1200150"/>
          </a:xfrm>
          <a:prstGeom prst="rect">
            <a:avLst/>
          </a:prstGeom>
          <a:noFill/>
          <a:ln w="9525">
            <a:noFill/>
            <a:miter lim="800000"/>
            <a:headEnd/>
            <a:tailEnd/>
          </a:ln>
        </p:spPr>
        <p:txBody>
          <a:bodyPr>
            <a:spAutoFit/>
          </a:bodyPr>
          <a:lstStyle/>
          <a:p>
            <a:pPr>
              <a:spcBef>
                <a:spcPct val="50000"/>
              </a:spcBef>
            </a:pPr>
            <a:r>
              <a:rPr lang="en-US" sz="2400">
                <a:solidFill>
                  <a:srgbClr val="FFFF00"/>
                </a:solidFill>
              </a:rPr>
              <a:t>- Chim sẻ chết trong cơn bão. Xác nó lạnh ngắt, lại bị con mèo tha đi. Sẻ chết để lại trong tổ những quả trứng. Không còn mẹ ủ ấp, những chú chim non sẽ mãi mãi chẳng ra đời.</a:t>
            </a:r>
          </a:p>
        </p:txBody>
      </p:sp>
      <p:sp>
        <p:nvSpPr>
          <p:cNvPr id="10249" name="Text Box 9"/>
          <p:cNvSpPr txBox="1">
            <a:spLocks noChangeArrowheads="1"/>
          </p:cNvSpPr>
          <p:nvPr/>
        </p:nvSpPr>
        <p:spPr bwMode="auto">
          <a:xfrm>
            <a:off x="547688" y="3984625"/>
            <a:ext cx="8153400" cy="830263"/>
          </a:xfrm>
          <a:prstGeom prst="rect">
            <a:avLst/>
          </a:prstGeom>
          <a:noFill/>
          <a:ln w="9525">
            <a:noFill/>
            <a:miter lim="800000"/>
            <a:headEnd/>
            <a:tailEnd/>
          </a:ln>
        </p:spPr>
        <p:txBody>
          <a:bodyPr>
            <a:spAutoFit/>
          </a:bodyPr>
          <a:lstStyle/>
          <a:p>
            <a:pPr>
              <a:spcBef>
                <a:spcPct val="50000"/>
              </a:spcBef>
            </a:pPr>
            <a:r>
              <a:rPr lang="en-US" sz="2400"/>
              <a:t>2. Sau cái chết của chim sẻ, tâm trạng của tác giả như thế nào?</a:t>
            </a:r>
          </a:p>
        </p:txBody>
      </p:sp>
      <p:sp>
        <p:nvSpPr>
          <p:cNvPr id="10250" name="Text Box 10"/>
          <p:cNvSpPr txBox="1">
            <a:spLocks noChangeArrowheads="1"/>
          </p:cNvSpPr>
          <p:nvPr/>
        </p:nvSpPr>
        <p:spPr bwMode="auto">
          <a:xfrm>
            <a:off x="533400" y="4776788"/>
            <a:ext cx="8091488" cy="457200"/>
          </a:xfrm>
          <a:prstGeom prst="rect">
            <a:avLst/>
          </a:prstGeom>
          <a:noFill/>
          <a:ln w="9525">
            <a:noFill/>
            <a:miter lim="800000"/>
            <a:headEnd/>
            <a:tailEnd/>
          </a:ln>
        </p:spPr>
        <p:txBody>
          <a:bodyPr>
            <a:spAutoFit/>
          </a:bodyPr>
          <a:lstStyle/>
          <a:p>
            <a:pPr>
              <a:spcBef>
                <a:spcPct val="50000"/>
              </a:spcBef>
            </a:pPr>
            <a:r>
              <a:rPr lang="en-US" sz="2400">
                <a:solidFill>
                  <a:srgbClr val="FFFF00"/>
                </a:solidFill>
              </a:rPr>
              <a:t>- Sau cái chết của chim sẻ, tác giả ân hận, day dứt.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0248"/>
                                        </p:tgtEl>
                                        <p:attrNameLst>
                                          <p:attrName>style.visibility</p:attrName>
                                        </p:attrNameLst>
                                      </p:cBhvr>
                                      <p:to>
                                        <p:strVal val="visible"/>
                                      </p:to>
                                    </p:set>
                                    <p:animEffect transition="in" filter="diamond(in)">
                                      <p:cBhvr>
                                        <p:cTn id="7" dur="2000"/>
                                        <p:tgtEl>
                                          <p:spTgt spid="1024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0249"/>
                                        </p:tgtEl>
                                        <p:attrNameLst>
                                          <p:attrName>style.visibility</p:attrName>
                                        </p:attrNameLst>
                                      </p:cBhvr>
                                      <p:to>
                                        <p:strVal val="visible"/>
                                      </p:to>
                                    </p:set>
                                    <p:animEffect transition="in" filter="diamond(in)">
                                      <p:cBhvr>
                                        <p:cTn id="12" dur="2000"/>
                                        <p:tgtEl>
                                          <p:spTgt spid="1024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3" presetClass="entr" presetSubtype="0" fill="hold" grpId="0" nodeType="clickEffect">
                                  <p:stCondLst>
                                    <p:cond delay="0"/>
                                  </p:stCondLst>
                                  <p:childTnLst>
                                    <p:set>
                                      <p:cBhvr>
                                        <p:cTn id="16" dur="1" fill="hold">
                                          <p:stCondLst>
                                            <p:cond delay="0"/>
                                          </p:stCondLst>
                                        </p:cTn>
                                        <p:tgtEl>
                                          <p:spTgt spid="10250"/>
                                        </p:tgtEl>
                                        <p:attrNameLst>
                                          <p:attrName>style.visibility</p:attrName>
                                        </p:attrNameLst>
                                      </p:cBhvr>
                                      <p:to>
                                        <p:strVal val="visible"/>
                                      </p:to>
                                    </p:set>
                                    <p:anim calcmode="lin" valueType="num">
                                      <p:cBhvr>
                                        <p:cTn id="17" dur="500" fill="hold"/>
                                        <p:tgtEl>
                                          <p:spTgt spid="10250"/>
                                        </p:tgtEl>
                                        <p:attrNameLst>
                                          <p:attrName>ppt_w</p:attrName>
                                        </p:attrNameLst>
                                      </p:cBhvr>
                                      <p:tavLst>
                                        <p:tav tm="0">
                                          <p:val>
                                            <p:fltVal val="0"/>
                                          </p:val>
                                        </p:tav>
                                        <p:tav tm="100000">
                                          <p:val>
                                            <p:strVal val="#ppt_w"/>
                                          </p:val>
                                        </p:tav>
                                      </p:tavLst>
                                    </p:anim>
                                    <p:anim calcmode="lin" valueType="num">
                                      <p:cBhvr>
                                        <p:cTn id="18" dur="500" fill="hold"/>
                                        <p:tgtEl>
                                          <p:spTgt spid="10250"/>
                                        </p:tgtEl>
                                        <p:attrNameLst>
                                          <p:attrName>ppt_h</p:attrName>
                                        </p:attrNameLst>
                                      </p:cBhvr>
                                      <p:tavLst>
                                        <p:tav tm="0">
                                          <p:val>
                                            <p:fltVal val="0"/>
                                          </p:val>
                                        </p:tav>
                                        <p:tav tm="100000">
                                          <p:val>
                                            <p:strVal val="#ppt_h"/>
                                          </p:val>
                                        </p:tav>
                                      </p:tavLst>
                                    </p:anim>
                                    <p:animEffect transition="in" filter="fade">
                                      <p:cBhvr>
                                        <p:cTn id="19" dur="500"/>
                                        <p:tgtEl>
                                          <p:spTgt spid="102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8" grpId="0"/>
      <p:bldP spid="10249" grpId="0"/>
      <p:bldP spid="1025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body" idx="1"/>
          </p:nvPr>
        </p:nvSpPr>
        <p:spPr>
          <a:xfrm>
            <a:off x="0" y="0"/>
            <a:ext cx="9144000" cy="6858000"/>
          </a:xfrm>
        </p:spPr>
        <p:txBody>
          <a:bodyPr/>
          <a:lstStyle/>
          <a:p>
            <a:pPr lvl="1" eaLnBrk="1" hangingPunct="1">
              <a:buFontTx/>
              <a:buNone/>
            </a:pPr>
            <a:r>
              <a:rPr lang="en-US" i="1" smtClean="0"/>
              <a:t>			</a:t>
            </a:r>
          </a:p>
          <a:p>
            <a:pPr lvl="1" eaLnBrk="1" hangingPunct="1">
              <a:buFontTx/>
              <a:buNone/>
            </a:pPr>
            <a:r>
              <a:rPr lang="en-US" i="1" smtClean="0"/>
              <a:t>			</a:t>
            </a:r>
            <a:endParaRPr lang="en-US" sz="2400" i="1" smtClean="0"/>
          </a:p>
          <a:p>
            <a:pPr lvl="1" eaLnBrk="1" hangingPunct="1">
              <a:buFontTx/>
              <a:buNone/>
            </a:pPr>
            <a:r>
              <a:rPr lang="en-US" sz="2400" u="sng" smtClean="0"/>
              <a:t>Tập đọc</a:t>
            </a:r>
            <a:r>
              <a:rPr lang="en-US" sz="2400" b="1" i="1" u="sng" smtClean="0"/>
              <a:t>:</a:t>
            </a:r>
          </a:p>
          <a:p>
            <a:pPr eaLnBrk="1" hangingPunct="1"/>
            <a:endParaRPr lang="en-US" sz="2800" smtClean="0"/>
          </a:p>
        </p:txBody>
      </p:sp>
      <p:sp>
        <p:nvSpPr>
          <p:cNvPr id="12291" name="Text Box 4"/>
          <p:cNvSpPr txBox="1">
            <a:spLocks noChangeArrowheads="1"/>
          </p:cNvSpPr>
          <p:nvPr/>
        </p:nvSpPr>
        <p:spPr bwMode="auto">
          <a:xfrm>
            <a:off x="3048000" y="1066800"/>
            <a:ext cx="2057400" cy="457200"/>
          </a:xfrm>
          <a:prstGeom prst="rect">
            <a:avLst/>
          </a:prstGeom>
          <a:noFill/>
          <a:ln w="9525">
            <a:noFill/>
            <a:miter lim="800000"/>
            <a:headEnd/>
            <a:tailEnd/>
          </a:ln>
        </p:spPr>
        <p:txBody>
          <a:bodyPr>
            <a:spAutoFit/>
          </a:bodyPr>
          <a:lstStyle/>
          <a:p>
            <a:pPr>
              <a:spcBef>
                <a:spcPct val="50000"/>
              </a:spcBef>
            </a:pPr>
            <a:r>
              <a:rPr lang="en-US" sz="2400"/>
              <a:t>Tiếng vọng</a:t>
            </a:r>
          </a:p>
        </p:txBody>
      </p:sp>
      <p:sp>
        <p:nvSpPr>
          <p:cNvPr id="12292" name="Text Box 5"/>
          <p:cNvSpPr txBox="1">
            <a:spLocks noChangeArrowheads="1"/>
          </p:cNvSpPr>
          <p:nvPr/>
        </p:nvSpPr>
        <p:spPr bwMode="auto">
          <a:xfrm>
            <a:off x="4191000" y="1435100"/>
            <a:ext cx="3733800" cy="396875"/>
          </a:xfrm>
          <a:prstGeom prst="rect">
            <a:avLst/>
          </a:prstGeom>
          <a:noFill/>
          <a:ln w="9525">
            <a:noFill/>
            <a:miter lim="800000"/>
            <a:headEnd/>
            <a:tailEnd/>
          </a:ln>
        </p:spPr>
        <p:txBody>
          <a:bodyPr>
            <a:spAutoFit/>
          </a:bodyPr>
          <a:lstStyle/>
          <a:p>
            <a:pPr>
              <a:spcBef>
                <a:spcPct val="50000"/>
              </a:spcBef>
            </a:pPr>
            <a:r>
              <a:rPr lang="en-US" sz="2000"/>
              <a:t>Nguyễn Quang Thiều</a:t>
            </a:r>
          </a:p>
        </p:txBody>
      </p:sp>
      <p:sp>
        <p:nvSpPr>
          <p:cNvPr id="12293" name="Text Box 6"/>
          <p:cNvSpPr txBox="1">
            <a:spLocks noChangeArrowheads="1"/>
          </p:cNvSpPr>
          <p:nvPr/>
        </p:nvSpPr>
        <p:spPr bwMode="auto">
          <a:xfrm>
            <a:off x="588963" y="1785938"/>
            <a:ext cx="2154237" cy="457200"/>
          </a:xfrm>
          <a:prstGeom prst="rect">
            <a:avLst/>
          </a:prstGeom>
          <a:noFill/>
          <a:ln w="9525">
            <a:noFill/>
            <a:miter lim="800000"/>
            <a:headEnd/>
            <a:tailEnd/>
          </a:ln>
        </p:spPr>
        <p:txBody>
          <a:bodyPr>
            <a:spAutoFit/>
          </a:bodyPr>
          <a:lstStyle/>
          <a:p>
            <a:pPr>
              <a:spcBef>
                <a:spcPct val="50000"/>
              </a:spcBef>
            </a:pPr>
            <a:r>
              <a:rPr lang="en-US" sz="2400"/>
              <a:t>Tìm hiểu bài</a:t>
            </a:r>
          </a:p>
        </p:txBody>
      </p:sp>
      <p:sp>
        <p:nvSpPr>
          <p:cNvPr id="18439" name="Text Box 7"/>
          <p:cNvSpPr txBox="1">
            <a:spLocks noChangeArrowheads="1"/>
          </p:cNvSpPr>
          <p:nvPr/>
        </p:nvSpPr>
        <p:spPr bwMode="auto">
          <a:xfrm>
            <a:off x="292100" y="2303463"/>
            <a:ext cx="8686800" cy="457200"/>
          </a:xfrm>
          <a:prstGeom prst="rect">
            <a:avLst/>
          </a:prstGeom>
          <a:noFill/>
          <a:ln w="9525">
            <a:noFill/>
            <a:miter lim="800000"/>
            <a:headEnd/>
            <a:tailEnd/>
          </a:ln>
        </p:spPr>
        <p:txBody>
          <a:bodyPr>
            <a:spAutoFit/>
          </a:bodyPr>
          <a:lstStyle/>
          <a:p>
            <a:pPr>
              <a:spcBef>
                <a:spcPct val="50000"/>
              </a:spcBef>
            </a:pPr>
            <a:r>
              <a:rPr lang="en-US" sz="2400"/>
              <a:t>3. Vì sao tác giả băn khoăn, day dứt về cái chết của chim sẻ?</a:t>
            </a:r>
          </a:p>
        </p:txBody>
      </p:sp>
      <p:sp>
        <p:nvSpPr>
          <p:cNvPr id="18440" name="Text Box 8"/>
          <p:cNvSpPr txBox="1">
            <a:spLocks noChangeArrowheads="1"/>
          </p:cNvSpPr>
          <p:nvPr/>
        </p:nvSpPr>
        <p:spPr bwMode="auto">
          <a:xfrm>
            <a:off x="288925" y="2794000"/>
            <a:ext cx="8610600" cy="1200150"/>
          </a:xfrm>
          <a:prstGeom prst="rect">
            <a:avLst/>
          </a:prstGeom>
          <a:noFill/>
          <a:ln w="9525">
            <a:noFill/>
            <a:miter lim="800000"/>
            <a:headEnd/>
            <a:tailEnd/>
          </a:ln>
        </p:spPr>
        <p:txBody>
          <a:bodyPr>
            <a:spAutoFit/>
          </a:bodyPr>
          <a:lstStyle/>
          <a:p>
            <a:pPr>
              <a:spcBef>
                <a:spcPct val="50000"/>
              </a:spcBef>
            </a:pPr>
            <a:r>
              <a:rPr lang="en-US" sz="2400">
                <a:solidFill>
                  <a:srgbClr val="FFFF00"/>
                </a:solidFill>
              </a:rPr>
              <a:t>- Trong đêm mưa bão, nghe cánh chim đập cửa, nằm trong chăn ấm, tác giả không muốn dậy mở của cho sẻ tránh mưa. Tác giả ân hận vì đã ích kỉ, gây nên hậu quả đau lòng.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8439"/>
                                        </p:tgtEl>
                                        <p:attrNameLst>
                                          <p:attrName>style.visibility</p:attrName>
                                        </p:attrNameLst>
                                      </p:cBhvr>
                                      <p:to>
                                        <p:strVal val="visible"/>
                                      </p:to>
                                    </p:set>
                                    <p:animEffect transition="in" filter="blinds(horizontal)">
                                      <p:cBhvr>
                                        <p:cTn id="7" dur="500"/>
                                        <p:tgtEl>
                                          <p:spTgt spid="1843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8440"/>
                                        </p:tgtEl>
                                        <p:attrNameLst>
                                          <p:attrName>style.visibility</p:attrName>
                                        </p:attrNameLst>
                                      </p:cBhvr>
                                      <p:to>
                                        <p:strVal val="visible"/>
                                      </p:to>
                                    </p:set>
                                    <p:animEffect transition="in" filter="diamond(in)">
                                      <p:cBhvr>
                                        <p:cTn id="12" dur="2000"/>
                                        <p:tgtEl>
                                          <p:spTgt spid="184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9" grpId="0"/>
      <p:bldP spid="1844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6" name="AutoShape 10"/>
          <p:cNvSpPr>
            <a:spLocks noChangeArrowheads="1"/>
          </p:cNvSpPr>
          <p:nvPr/>
        </p:nvSpPr>
        <p:spPr bwMode="auto">
          <a:xfrm rot="-5400000">
            <a:off x="6172200" y="1676400"/>
            <a:ext cx="2286000" cy="3048000"/>
          </a:xfrm>
          <a:prstGeom prst="horizontalScroll">
            <a:avLst>
              <a:gd name="adj" fmla="val 12500"/>
            </a:avLst>
          </a:prstGeom>
          <a:solidFill>
            <a:schemeClr val="accent1"/>
          </a:solidFill>
          <a:ln w="9525">
            <a:solidFill>
              <a:schemeClr val="tx1"/>
            </a:solidFill>
            <a:round/>
            <a:headEnd/>
            <a:tailEnd/>
          </a:ln>
        </p:spPr>
        <p:txBody>
          <a:bodyPr wrap="none" anchor="ctr"/>
          <a:lstStyle/>
          <a:p>
            <a:endParaRPr lang="en-US"/>
          </a:p>
        </p:txBody>
      </p:sp>
      <p:sp>
        <p:nvSpPr>
          <p:cNvPr id="13315" name="Rectangle 3"/>
          <p:cNvSpPr>
            <a:spLocks noGrp="1" noChangeArrowheads="1"/>
          </p:cNvSpPr>
          <p:nvPr>
            <p:ph type="body" idx="1"/>
          </p:nvPr>
        </p:nvSpPr>
        <p:spPr>
          <a:xfrm>
            <a:off x="0" y="0"/>
            <a:ext cx="9144000" cy="6858000"/>
          </a:xfrm>
        </p:spPr>
        <p:txBody>
          <a:bodyPr/>
          <a:lstStyle/>
          <a:p>
            <a:pPr lvl="1" eaLnBrk="1" hangingPunct="1">
              <a:buFontTx/>
              <a:buNone/>
            </a:pPr>
            <a:r>
              <a:rPr lang="en-US" sz="2400" i="1" smtClean="0"/>
              <a:t>			</a:t>
            </a:r>
          </a:p>
          <a:p>
            <a:pPr lvl="1" eaLnBrk="1" hangingPunct="1">
              <a:buFontTx/>
              <a:buNone/>
            </a:pPr>
            <a:r>
              <a:rPr lang="en-US" sz="2400" i="1" smtClean="0"/>
              <a:t>			</a:t>
            </a:r>
          </a:p>
          <a:p>
            <a:pPr lvl="1" eaLnBrk="1" hangingPunct="1">
              <a:buFontTx/>
              <a:buNone/>
            </a:pPr>
            <a:r>
              <a:rPr lang="en-US" sz="2400" u="sng" smtClean="0"/>
              <a:t>Tập đọc</a:t>
            </a:r>
            <a:r>
              <a:rPr lang="en-US" sz="2400" b="1" i="1" u="sng" smtClean="0"/>
              <a:t>:</a:t>
            </a:r>
          </a:p>
          <a:p>
            <a:pPr eaLnBrk="1" hangingPunct="1"/>
            <a:endParaRPr lang="en-US" smtClean="0"/>
          </a:p>
        </p:txBody>
      </p:sp>
      <p:sp>
        <p:nvSpPr>
          <p:cNvPr id="13316" name="Text Box 4"/>
          <p:cNvSpPr txBox="1">
            <a:spLocks noChangeArrowheads="1"/>
          </p:cNvSpPr>
          <p:nvPr/>
        </p:nvSpPr>
        <p:spPr bwMode="auto">
          <a:xfrm>
            <a:off x="3048000" y="839788"/>
            <a:ext cx="2057400" cy="457200"/>
          </a:xfrm>
          <a:prstGeom prst="rect">
            <a:avLst/>
          </a:prstGeom>
          <a:noFill/>
          <a:ln w="9525">
            <a:noFill/>
            <a:miter lim="800000"/>
            <a:headEnd/>
            <a:tailEnd/>
          </a:ln>
        </p:spPr>
        <p:txBody>
          <a:bodyPr>
            <a:spAutoFit/>
          </a:bodyPr>
          <a:lstStyle/>
          <a:p>
            <a:pPr>
              <a:spcBef>
                <a:spcPct val="50000"/>
              </a:spcBef>
            </a:pPr>
            <a:r>
              <a:rPr lang="en-US" sz="2400">
                <a:solidFill>
                  <a:srgbClr val="FFFF00"/>
                </a:solidFill>
              </a:rPr>
              <a:t>Tiếng vọng</a:t>
            </a:r>
          </a:p>
        </p:txBody>
      </p:sp>
      <p:sp>
        <p:nvSpPr>
          <p:cNvPr id="13317" name="Text Box 5"/>
          <p:cNvSpPr txBox="1">
            <a:spLocks noChangeArrowheads="1"/>
          </p:cNvSpPr>
          <p:nvPr/>
        </p:nvSpPr>
        <p:spPr bwMode="auto">
          <a:xfrm>
            <a:off x="4191000" y="1270000"/>
            <a:ext cx="3733800" cy="396875"/>
          </a:xfrm>
          <a:prstGeom prst="rect">
            <a:avLst/>
          </a:prstGeom>
          <a:noFill/>
          <a:ln w="9525">
            <a:noFill/>
            <a:miter lim="800000"/>
            <a:headEnd/>
            <a:tailEnd/>
          </a:ln>
        </p:spPr>
        <p:txBody>
          <a:bodyPr>
            <a:spAutoFit/>
          </a:bodyPr>
          <a:lstStyle/>
          <a:p>
            <a:pPr>
              <a:spcBef>
                <a:spcPct val="50000"/>
              </a:spcBef>
            </a:pPr>
            <a:r>
              <a:rPr lang="en-US" sz="2000"/>
              <a:t>Nguyễn Quang Thiều</a:t>
            </a:r>
          </a:p>
        </p:txBody>
      </p:sp>
      <p:sp>
        <p:nvSpPr>
          <p:cNvPr id="19462" name="Rectangle 6"/>
          <p:cNvSpPr>
            <a:spLocks noChangeArrowheads="1"/>
          </p:cNvSpPr>
          <p:nvPr/>
        </p:nvSpPr>
        <p:spPr bwMode="auto">
          <a:xfrm>
            <a:off x="609600" y="2438400"/>
            <a:ext cx="5257800" cy="1570038"/>
          </a:xfrm>
          <a:prstGeom prst="rect">
            <a:avLst/>
          </a:prstGeom>
          <a:noFill/>
          <a:ln w="9525">
            <a:noFill/>
            <a:miter lim="800000"/>
            <a:headEnd/>
            <a:tailEnd/>
          </a:ln>
        </p:spPr>
        <p:txBody>
          <a:bodyPr>
            <a:spAutoFit/>
          </a:bodyPr>
          <a:lstStyle/>
          <a:p>
            <a:r>
              <a:rPr lang="en-US" sz="2400" i="1"/>
              <a:t>Đêm đêm tôi vừa chợp mắt</a:t>
            </a:r>
          </a:p>
          <a:p>
            <a:r>
              <a:rPr lang="en-US" sz="2400" i="1"/>
              <a:t>Cánh cửa lại rung lên tiếng đập cánh</a:t>
            </a:r>
          </a:p>
          <a:p>
            <a:r>
              <a:rPr lang="en-US" sz="2400" i="1"/>
              <a:t>Những quả trứng lại lăn vào giấc ngủ</a:t>
            </a:r>
          </a:p>
          <a:p>
            <a:r>
              <a:rPr lang="en-US" sz="2400" i="1"/>
              <a:t>Tiếng lăn như đá lở trên ngàn.</a:t>
            </a:r>
          </a:p>
        </p:txBody>
      </p:sp>
      <p:sp>
        <p:nvSpPr>
          <p:cNvPr id="13319" name="Text Box 7"/>
          <p:cNvSpPr txBox="1">
            <a:spLocks noChangeArrowheads="1"/>
          </p:cNvSpPr>
          <p:nvPr/>
        </p:nvSpPr>
        <p:spPr bwMode="auto">
          <a:xfrm>
            <a:off x="588963" y="1785938"/>
            <a:ext cx="2154237" cy="457200"/>
          </a:xfrm>
          <a:prstGeom prst="rect">
            <a:avLst/>
          </a:prstGeom>
          <a:noFill/>
          <a:ln w="9525">
            <a:noFill/>
            <a:miter lim="800000"/>
            <a:headEnd/>
            <a:tailEnd/>
          </a:ln>
        </p:spPr>
        <p:txBody>
          <a:bodyPr>
            <a:spAutoFit/>
          </a:bodyPr>
          <a:lstStyle/>
          <a:p>
            <a:pPr>
              <a:spcBef>
                <a:spcPct val="50000"/>
              </a:spcBef>
            </a:pPr>
            <a:r>
              <a:rPr lang="en-US" sz="2400" u="sng"/>
              <a:t>Tìm hiểu bài</a:t>
            </a:r>
          </a:p>
        </p:txBody>
      </p:sp>
      <p:sp>
        <p:nvSpPr>
          <p:cNvPr id="19465" name="Text Box 9"/>
          <p:cNvSpPr txBox="1">
            <a:spLocks noChangeArrowheads="1"/>
          </p:cNvSpPr>
          <p:nvPr/>
        </p:nvSpPr>
        <p:spPr bwMode="auto">
          <a:xfrm>
            <a:off x="6019800" y="2133600"/>
            <a:ext cx="2590800" cy="1938338"/>
          </a:xfrm>
          <a:prstGeom prst="rect">
            <a:avLst/>
          </a:prstGeom>
          <a:noFill/>
          <a:ln w="9525">
            <a:noFill/>
            <a:miter lim="800000"/>
            <a:headEnd/>
            <a:tailEnd/>
          </a:ln>
        </p:spPr>
        <p:txBody>
          <a:bodyPr>
            <a:spAutoFit/>
          </a:bodyPr>
          <a:lstStyle/>
          <a:p>
            <a:pPr>
              <a:spcBef>
                <a:spcPct val="50000"/>
              </a:spcBef>
            </a:pPr>
            <a:r>
              <a:rPr lang="en-US" sz="2400">
                <a:solidFill>
                  <a:srgbClr val="FFFF00"/>
                </a:solidFill>
              </a:rPr>
              <a:t>4. Những hình ảnh nào đã để lại ấn tượng sâu sắc trong tâm trí của tác giả?</a:t>
            </a:r>
          </a:p>
        </p:txBody>
      </p:sp>
      <p:sp>
        <p:nvSpPr>
          <p:cNvPr id="13321" name="Text Box 11"/>
          <p:cNvSpPr txBox="1">
            <a:spLocks noChangeArrowheads="1"/>
          </p:cNvSpPr>
          <p:nvPr/>
        </p:nvSpPr>
        <p:spPr bwMode="auto">
          <a:xfrm>
            <a:off x="457200" y="5029200"/>
            <a:ext cx="8077200" cy="366713"/>
          </a:xfrm>
          <a:prstGeom prst="rect">
            <a:avLst/>
          </a:prstGeom>
          <a:noFill/>
          <a:ln w="9525">
            <a:noFill/>
            <a:miter lim="800000"/>
            <a:headEnd/>
            <a:tailEnd/>
          </a:ln>
        </p:spPr>
        <p:txBody>
          <a:bodyPr>
            <a:spAutoFit/>
          </a:bodyPr>
          <a:lstStyle/>
          <a:p>
            <a:pPr>
              <a:spcBef>
                <a:spcPct val="50000"/>
              </a:spcBef>
            </a:pPr>
            <a:endParaRPr lang="en-US"/>
          </a:p>
        </p:txBody>
      </p:sp>
      <p:sp>
        <p:nvSpPr>
          <p:cNvPr id="19468" name="Text Box 12"/>
          <p:cNvSpPr txBox="1">
            <a:spLocks noChangeArrowheads="1"/>
          </p:cNvSpPr>
          <p:nvPr/>
        </p:nvSpPr>
        <p:spPr bwMode="auto">
          <a:xfrm>
            <a:off x="528638" y="4870450"/>
            <a:ext cx="8305800" cy="1200150"/>
          </a:xfrm>
          <a:prstGeom prst="rect">
            <a:avLst/>
          </a:prstGeom>
          <a:noFill/>
          <a:ln w="9525">
            <a:noFill/>
            <a:miter lim="800000"/>
            <a:headEnd/>
            <a:tailEnd/>
          </a:ln>
        </p:spPr>
        <p:txBody>
          <a:bodyPr>
            <a:spAutoFit/>
          </a:bodyPr>
          <a:lstStyle/>
          <a:p>
            <a:pPr>
              <a:spcBef>
                <a:spcPct val="50000"/>
              </a:spcBef>
            </a:pPr>
            <a:r>
              <a:rPr lang="en-US" sz="2400">
                <a:solidFill>
                  <a:srgbClr val="FFFF00"/>
                </a:solidFill>
              </a:rPr>
              <a:t>- Hình ảnh những quả trứng không có mẹ ủ ấp để lại ấn tượng sâu sắc, khiến tác giả thấy chúng cả trong giấc ngủ, tiếng lăn như đá lở trên ngàn.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9462"/>
                                        </p:tgtEl>
                                        <p:attrNameLst>
                                          <p:attrName>style.visibility</p:attrName>
                                        </p:attrNameLst>
                                      </p:cBhvr>
                                      <p:to>
                                        <p:strVal val="visible"/>
                                      </p:to>
                                    </p:set>
                                    <p:animEffect transition="in" filter="diamond(in)">
                                      <p:cBhvr>
                                        <p:cTn id="7" dur="2000"/>
                                        <p:tgtEl>
                                          <p:spTgt spid="1946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9466"/>
                                        </p:tgtEl>
                                        <p:attrNameLst>
                                          <p:attrName>style.visibility</p:attrName>
                                        </p:attrNameLst>
                                      </p:cBhvr>
                                      <p:to>
                                        <p:strVal val="visible"/>
                                      </p:to>
                                    </p:set>
                                    <p:animEffect transition="in" filter="blinds(horizontal)">
                                      <p:cBhvr>
                                        <p:cTn id="12" dur="500"/>
                                        <p:tgtEl>
                                          <p:spTgt spid="19466"/>
                                        </p:tgtEl>
                                      </p:cBhvr>
                                    </p:animEffect>
                                  </p:childTnLst>
                                </p:cTn>
                              </p:par>
                              <p:par>
                                <p:cTn id="13" presetID="8" presetClass="entr" presetSubtype="16" fill="hold" grpId="0" nodeType="withEffect">
                                  <p:stCondLst>
                                    <p:cond delay="0"/>
                                  </p:stCondLst>
                                  <p:childTnLst>
                                    <p:set>
                                      <p:cBhvr>
                                        <p:cTn id="14" dur="1" fill="hold">
                                          <p:stCondLst>
                                            <p:cond delay="0"/>
                                          </p:stCondLst>
                                        </p:cTn>
                                        <p:tgtEl>
                                          <p:spTgt spid="19465"/>
                                        </p:tgtEl>
                                        <p:attrNameLst>
                                          <p:attrName>style.visibility</p:attrName>
                                        </p:attrNameLst>
                                      </p:cBhvr>
                                      <p:to>
                                        <p:strVal val="visible"/>
                                      </p:to>
                                    </p:set>
                                    <p:animEffect transition="in" filter="diamond(in)">
                                      <p:cBhvr>
                                        <p:cTn id="15" dur="2000"/>
                                        <p:tgtEl>
                                          <p:spTgt spid="19465"/>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55" presetClass="entr" presetSubtype="0" fill="hold" grpId="0" nodeType="clickEffect">
                                  <p:stCondLst>
                                    <p:cond delay="0"/>
                                  </p:stCondLst>
                                  <p:childTnLst>
                                    <p:set>
                                      <p:cBhvr>
                                        <p:cTn id="19" dur="1" fill="hold">
                                          <p:stCondLst>
                                            <p:cond delay="0"/>
                                          </p:stCondLst>
                                        </p:cTn>
                                        <p:tgtEl>
                                          <p:spTgt spid="19468"/>
                                        </p:tgtEl>
                                        <p:attrNameLst>
                                          <p:attrName>style.visibility</p:attrName>
                                        </p:attrNameLst>
                                      </p:cBhvr>
                                      <p:to>
                                        <p:strVal val="visible"/>
                                      </p:to>
                                    </p:set>
                                    <p:anim calcmode="lin" valueType="num">
                                      <p:cBhvr>
                                        <p:cTn id="20" dur="1000" fill="hold"/>
                                        <p:tgtEl>
                                          <p:spTgt spid="19468"/>
                                        </p:tgtEl>
                                        <p:attrNameLst>
                                          <p:attrName>ppt_w</p:attrName>
                                        </p:attrNameLst>
                                      </p:cBhvr>
                                      <p:tavLst>
                                        <p:tav tm="0">
                                          <p:val>
                                            <p:strVal val="#ppt_w*0.70"/>
                                          </p:val>
                                        </p:tav>
                                        <p:tav tm="100000">
                                          <p:val>
                                            <p:strVal val="#ppt_w"/>
                                          </p:val>
                                        </p:tav>
                                      </p:tavLst>
                                    </p:anim>
                                    <p:anim calcmode="lin" valueType="num">
                                      <p:cBhvr>
                                        <p:cTn id="21" dur="1000" fill="hold"/>
                                        <p:tgtEl>
                                          <p:spTgt spid="19468"/>
                                        </p:tgtEl>
                                        <p:attrNameLst>
                                          <p:attrName>ppt_h</p:attrName>
                                        </p:attrNameLst>
                                      </p:cBhvr>
                                      <p:tavLst>
                                        <p:tav tm="0">
                                          <p:val>
                                            <p:strVal val="#ppt_h"/>
                                          </p:val>
                                        </p:tav>
                                        <p:tav tm="100000">
                                          <p:val>
                                            <p:strVal val="#ppt_h"/>
                                          </p:val>
                                        </p:tav>
                                      </p:tavLst>
                                    </p:anim>
                                    <p:animEffect transition="in" filter="fade">
                                      <p:cBhvr>
                                        <p:cTn id="22" dur="1000"/>
                                        <p:tgtEl>
                                          <p:spTgt spid="194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6" grpId="0" animBg="1"/>
      <p:bldP spid="19462" grpId="0"/>
      <p:bldP spid="19465" grpId="0"/>
      <p:bldP spid="19468" grpId="0"/>
    </p:bldLst>
  </p:timing>
</p:sld>
</file>

<file path=ppt/theme/theme1.xml><?xml version="1.0" encoding="utf-8"?>
<a:theme xmlns:a="http://schemas.openxmlformats.org/drawingml/2006/main" name="Mountain Top">
  <a:themeElements>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Mountain To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Mountain Top</Template>
  <TotalTime>778</TotalTime>
  <Words>1021</Words>
  <Application>Microsoft Office PowerPoint</Application>
  <PresentationFormat>On-screen Show (4:3)</PresentationFormat>
  <Paragraphs>141</Paragraphs>
  <Slides>18</Slides>
  <Notes>3</Notes>
  <HiddenSlides>0</HiddenSlides>
  <MMClips>1</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2" baseType="lpstr">
      <vt:lpstr>Arial</vt:lpstr>
      <vt:lpstr>Calibri</vt:lpstr>
      <vt:lpstr>Mountain Top</vt:lpstr>
      <vt:lpstr>Microsoft Clip Gallery</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Company>164A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xp sp2 Full</dc:creator>
  <cp:lastModifiedBy>CSTeam</cp:lastModifiedBy>
  <cp:revision>115</cp:revision>
  <dcterms:created xsi:type="dcterms:W3CDTF">2001-07-08T04:47:02Z</dcterms:created>
  <dcterms:modified xsi:type="dcterms:W3CDTF">2016-06-30T03:06:38Z</dcterms:modified>
</cp:coreProperties>
</file>