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76" r:id="rId4"/>
    <p:sldId id="257" r:id="rId5"/>
    <p:sldId id="262" r:id="rId6"/>
    <p:sldId id="258" r:id="rId7"/>
    <p:sldId id="264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56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46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13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8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0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73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94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66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647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7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55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81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61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66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1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12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94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1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67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452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6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33953" y="106016"/>
            <a:ext cx="2750709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4" y="1343601"/>
            <a:ext cx="10334783" cy="378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957" y="1658620"/>
            <a:ext cx="110690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dirty="0" err="1" smtClean="0">
                <a:solidFill>
                  <a:srgbClr val="9D3395"/>
                </a:solidFill>
                <a:latin typeface="HP001 4 hàng" panose="020B0603050302020204" pitchFamily="34" charset="0"/>
              </a:rPr>
              <a:t>ba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11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3937" y="3148713"/>
            <a:ext cx="87796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Phép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cộng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nhớ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5404" y="1343601"/>
            <a:ext cx="0" cy="3788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6825" y="2399725"/>
            <a:ext cx="66318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53B88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16413" y="6489291"/>
            <a:ext cx="2071328" cy="31974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57D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7428" y="3889818"/>
            <a:ext cx="87796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 err="1">
                <a:solidFill>
                  <a:srgbClr val="923E7C"/>
                </a:solidFill>
                <a:latin typeface="HP001 4 hàng" panose="020B0603050302020204" pitchFamily="34" charset="0"/>
              </a:rPr>
              <a:t>v</a:t>
            </a: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ới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694</Words>
  <Application>Microsoft Office PowerPoint</Application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HP001 4 hàng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</cp:revision>
  <dcterms:created xsi:type="dcterms:W3CDTF">2021-06-02T01:34:28Z</dcterms:created>
  <dcterms:modified xsi:type="dcterms:W3CDTF">2021-11-09T01:50:59Z</dcterms:modified>
</cp:coreProperties>
</file>