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0"/>
  </p:notesMasterIdLst>
  <p:sldIdLst>
    <p:sldId id="256" r:id="rId3"/>
    <p:sldId id="297" r:id="rId4"/>
    <p:sldId id="284" r:id="rId5"/>
    <p:sldId id="294" r:id="rId6"/>
    <p:sldId id="295" r:id="rId7"/>
    <p:sldId id="296" r:id="rId8"/>
    <p:sldId id="29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1" d="100"/>
          <a:sy n="61" d="100"/>
        </p:scale>
        <p:origin x="-292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09/02/2022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68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668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45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561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6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90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4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0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2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483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060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80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3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5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1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5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6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2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58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10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2/9/2022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8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2/9/2022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40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733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0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48574" y="377520"/>
            <a:ext cx="259806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3880" y="32526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0029" y="93898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1612" y="1549268"/>
            <a:ext cx="40486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chia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3880" y="32526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0029" y="93898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1612" y="1549268"/>
            <a:ext cx="40486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chia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9607" y="2168258"/>
            <a:ext cx="40486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3: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3931" y="2775289"/>
            <a:ext cx="4048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2696" y="4014969"/>
            <a:ext cx="7013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gà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gà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0384" y="4633533"/>
            <a:ext cx="701385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20 : 2 = 10 (con)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6237" y="5259165"/>
            <a:ext cx="7013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: 10 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gà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2143" y="3409189"/>
            <a:ext cx="701385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gà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2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470</Words>
  <Application>Microsoft Office PowerPoint</Application>
  <PresentationFormat>Widescreen</PresentationFormat>
  <Paragraphs>118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Cambria Math</vt:lpstr>
      <vt:lpstr>等线</vt:lpstr>
      <vt:lpstr>HP001 4 hàng</vt:lpstr>
      <vt:lpstr>HP001 4H</vt:lpstr>
      <vt:lpstr>HP001 5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171</cp:revision>
  <dcterms:created xsi:type="dcterms:W3CDTF">2021-06-02T01:34:28Z</dcterms:created>
  <dcterms:modified xsi:type="dcterms:W3CDTF">2022-02-09T00:47:56Z</dcterms:modified>
</cp:coreProperties>
</file>