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  <p:sldMasterId id="2147483719" r:id="rId3"/>
  </p:sldMasterIdLst>
  <p:notesMasterIdLst>
    <p:notesMasterId r:id="rId11"/>
  </p:notesMasterIdLst>
  <p:sldIdLst>
    <p:sldId id="256" r:id="rId4"/>
    <p:sldId id="308" r:id="rId5"/>
    <p:sldId id="306" r:id="rId6"/>
    <p:sldId id="307" r:id="rId7"/>
    <p:sldId id="310" r:id="rId8"/>
    <p:sldId id="311" r:id="rId9"/>
    <p:sldId id="309" r:id="rId10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1"/>
    <a:srgbClr val="E4EAD1"/>
    <a:srgbClr val="BFF88C"/>
    <a:srgbClr val="FFFAC2"/>
    <a:srgbClr val="F7941E"/>
    <a:srgbClr val="8CC63F"/>
    <a:srgbClr val="FDDEEB"/>
    <a:srgbClr val="D34CD6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882" autoAdjust="0"/>
    <p:restoredTop sz="94249" autoAdjust="0"/>
  </p:normalViewPr>
  <p:slideViewPr>
    <p:cSldViewPr snapToGrid="0">
      <p:cViewPr varScale="1">
        <p:scale>
          <a:sx n="76" d="100"/>
          <a:sy n="76" d="100"/>
        </p:scale>
        <p:origin x="7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tableStyles" Target="tableStyle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16/02/2022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5596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2034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0387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2835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22424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931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44535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4126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032601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207799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95595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93032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8235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39575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31849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72112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10163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746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684415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343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92798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80383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92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62129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2/16/2022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0526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9076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80157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3186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3133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47449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0816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18706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54004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65744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395006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7830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55935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31576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6692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406396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9916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1676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7027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484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242173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9762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51646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23449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8539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852552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3652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8930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EF5FD0-E9FA-4EBB-9601-BAA1443962E6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2/16/2022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22FB6-D8BD-4F7A-B317-A1A111460DBF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78047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28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slideLayout" Target="../slideLayouts/slideLayout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8111925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08216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  <p:sldLayoutId id="2147483747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5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microsoft.com/office/2007/relationships/hdphoto" Target="../media/hdphoto5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5" Type="http://schemas.openxmlformats.org/officeDocument/2006/relationships/image" Target="../media/image15.png"/><Relationship Id="rId10" Type="http://schemas.microsoft.com/office/2007/relationships/hdphoto" Target="../media/hdphoto4.wdp"/><Relationship Id="rId4" Type="http://schemas.microsoft.com/office/2007/relationships/hdphoto" Target="../media/hdphoto1.wdp"/><Relationship Id="rId9" Type="http://schemas.openxmlformats.org/officeDocument/2006/relationships/image" Target="../media/image11.png"/><Relationship Id="rId1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6" Type="http://schemas.microsoft.com/office/2007/relationships/hdphoto" Target="../media/hdphoto7.wdp"/><Relationship Id="rId5" Type="http://schemas.openxmlformats.org/officeDocument/2006/relationships/image" Target="../media/image17.png"/><Relationship Id="rId4" Type="http://schemas.microsoft.com/office/2007/relationships/hdphoto" Target="../media/hdphoto6.wdp"/></Relationships>
</file>

<file path=ppt/slides/_rels/slide6.xml.rels><?xml version="1.0" encoding="UTF-8" standalone="yes"?>
<Relationships xmlns="http://schemas.openxmlformats.org/package/2006/relationships"><Relationship Id="rId13" Type="http://schemas.microsoft.com/office/2007/relationships/hdphoto" Target="../media/hdphoto8.wdp"/><Relationship Id="rId12" Type="http://schemas.openxmlformats.org/officeDocument/2006/relationships/image" Target="../media/image1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11" Type="http://schemas.openxmlformats.org/officeDocument/2006/relationships/image" Target="../media/image44.png"/><Relationship Id="rId10" Type="http://schemas.openxmlformats.org/officeDocument/2006/relationships/image" Target="../media/image43.png"/><Relationship Id="rId9" Type="http://schemas.openxmlformats.org/officeDocument/2006/relationships/image" Target="../media/image4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16043" y="360791"/>
            <a:ext cx="2689712" cy="980661"/>
            <a:chOff x="1528056" y="61828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8056" y="61828"/>
              <a:ext cx="2190751" cy="980661"/>
              <a:chOff x="1526380" y="115301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6380" y="115301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385804"/>
                <a:ext cx="1204497" cy="1400133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544987" y="2317476"/>
            <a:ext cx="8612872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45</a:t>
            </a: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LUYỆN TẬP CHUNG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17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Luyện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tập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(tr29,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30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168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263A00B-B07C-4B09-A223-BAA0F32F783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26536" y="3176322"/>
            <a:ext cx="2390775" cy="1543050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9C203F7-852B-42DF-B9DB-F3C4C822BBD8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3C21819-D6C5-49B5-8D76-0C87291C8DA6}"/>
              </a:ext>
            </a:extLst>
          </p:cNvPr>
          <p:cNvSpPr txBox="1"/>
          <p:nvPr/>
        </p:nvSpPr>
        <p:spPr>
          <a:xfrm>
            <a:off x="3405258" y="618543"/>
            <a:ext cx="5443350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/>
              <a:t>a) Tìm con ong phù hợp với bông hoa.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59A847B-2066-45B2-AB30-448C3C053AE5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0284" y="2356120"/>
            <a:ext cx="2647950" cy="157162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A424E06-0E3A-4F7E-855C-8AEC3E231E16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7032" y="2122758"/>
            <a:ext cx="2533650" cy="20383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D593096-4CB3-49BD-889C-9AFA9AE170AE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8507"/>
          <a:stretch/>
        </p:blipFill>
        <p:spPr>
          <a:xfrm>
            <a:off x="1753858" y="891135"/>
            <a:ext cx="1858836" cy="15335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53CF78D-7BB5-4C66-A313-8C4F0EB3765D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81181"/>
          <a:stretch/>
        </p:blipFill>
        <p:spPr>
          <a:xfrm>
            <a:off x="8856854" y="3696545"/>
            <a:ext cx="1699313" cy="17526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60CB907-D5C9-4556-B846-ACDBC6E2CF5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075" t="2240" r="56106" b="-2240"/>
          <a:stretch/>
        </p:blipFill>
        <p:spPr>
          <a:xfrm>
            <a:off x="5933003" y="4270679"/>
            <a:ext cx="1699313" cy="17526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A00580B-4E0D-426E-81AD-ACCF41E285A2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52366" t="4001" r="28815" b="-4001"/>
          <a:stretch/>
        </p:blipFill>
        <p:spPr>
          <a:xfrm>
            <a:off x="2873989" y="4161108"/>
            <a:ext cx="1699313" cy="17526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AF27A84-4B1E-437C-85A7-D3169F71DA70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74365" t="-2444" r="775" b="2444"/>
          <a:stretch/>
        </p:blipFill>
        <p:spPr>
          <a:xfrm>
            <a:off x="730152" y="2664806"/>
            <a:ext cx="2013027" cy="157162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9296188-5790-4A49-9CAD-F67F624BF04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26625" t="-52" r="51882" b="52"/>
          <a:stretch/>
        </p:blipFill>
        <p:spPr>
          <a:xfrm>
            <a:off x="4733474" y="1062707"/>
            <a:ext cx="1858836" cy="153352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3ACB0B4-DA0D-4EF6-AFBC-BADB64E470EC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3446" t="-2563" r="25061" b="2563"/>
          <a:stretch/>
        </p:blipFill>
        <p:spPr>
          <a:xfrm>
            <a:off x="7282272" y="834721"/>
            <a:ext cx="1858836" cy="153352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D68E69-346E-435B-95DC-705EC83B7A83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80859" t="-1305" r="-2352" b="1305"/>
          <a:stretch/>
        </p:blipFill>
        <p:spPr>
          <a:xfrm>
            <a:off x="9451553" y="1545002"/>
            <a:ext cx="1858836" cy="153352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1E770D4-FDED-49A4-8E20-8F2EE4D35E04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7597" y="2356120"/>
            <a:ext cx="2647950" cy="157162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07FCDF39-4CB3-42D7-8A95-C6946AE963FF}"/>
              </a:ext>
            </a:extLst>
          </p:cNvPr>
          <p:cNvSpPr txBox="1"/>
          <p:nvPr/>
        </p:nvSpPr>
        <p:spPr>
          <a:xfrm>
            <a:off x="1014733" y="5489749"/>
            <a:ext cx="5767926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/>
              <a:t>b) Bông hoa nào có nhiều ong đậu nhất?</a:t>
            </a:r>
          </a:p>
        </p:txBody>
      </p:sp>
    </p:spTree>
    <p:extLst>
      <p:ext uri="{BB962C8B-B14F-4D97-AF65-F5344CB8AC3E}">
        <p14:creationId xmlns:p14="http://schemas.microsoft.com/office/powerpoint/2010/main" val="971661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3.33333E-6 L 0.11159 0.06782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73" y="3380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7.40741E-7 L 0.04375 -0.15972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" y="-7986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7.40741E-7 L -0.10677 -0.2113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39" y="-10579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3.33333E-6 L -0.10169 0.23333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1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96296E-6 L -0.04583 -0.09444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92" y="-4722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81481E-6 L -0.17344 0.20973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104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85185E-6 L -0.05859 -0.32338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30" y="-16181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2.96296E-6 L -0.15247 0.22361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30" y="1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2000" fill="hold"/>
                                        <p:tgtEl>
                                          <p:spTgt spid="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0.36133 0.34236 " pathEditMode="relative" rAng="0" ptsTypes="AA">
                                      <p:cBhvr>
                                        <p:cTn id="10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60" y="1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1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6F233200-7CE5-4166-AA46-997C5A3E9903}"/>
              </a:ext>
            </a:extLst>
          </p:cNvPr>
          <p:cNvSpPr/>
          <p:nvPr/>
        </p:nvSpPr>
        <p:spPr>
          <a:xfrm>
            <a:off x="1116599" y="1353843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3BBF47C-561F-437D-9E0A-258BFDE945A8}"/>
              </a:ext>
            </a:extLst>
          </p:cNvPr>
          <p:cNvGrpSpPr/>
          <p:nvPr/>
        </p:nvGrpSpPr>
        <p:grpSpPr>
          <a:xfrm>
            <a:off x="1734406" y="1373807"/>
            <a:ext cx="1116312" cy="472051"/>
            <a:chOff x="1870518" y="1440653"/>
            <a:chExt cx="1116312" cy="461666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21B4759-3228-472A-A4F1-E88464E36AF0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54BB2F5-C324-4DE4-A1A9-E09B2239B91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3C3A110D-95CA-4132-9506-B1F96D2094FF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BD69008-14B3-4ACC-98A8-B32E023E0148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3275EAB-AA30-42CD-A7D3-1A6DE7CFB3D8}"/>
              </a:ext>
            </a:extLst>
          </p:cNvPr>
          <p:cNvGrpSpPr/>
          <p:nvPr/>
        </p:nvGrpSpPr>
        <p:grpSpPr>
          <a:xfrm>
            <a:off x="990191" y="2229444"/>
            <a:ext cx="2840570" cy="1527434"/>
            <a:chOff x="8067369" y="4708827"/>
            <a:chExt cx="2840570" cy="152743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1AF0D2C-9CAB-432F-9804-252237E864D3}"/>
                </a:ext>
              </a:extLst>
            </p:cNvPr>
            <p:cNvSpPr/>
            <p:nvPr/>
          </p:nvSpPr>
          <p:spPr>
            <a:xfrm>
              <a:off x="8067369" y="4708827"/>
              <a:ext cx="2840570" cy="1527434"/>
            </a:xfrm>
            <a:prstGeom prst="rect">
              <a:avLst/>
            </a:prstGeom>
            <a:solidFill>
              <a:srgbClr val="FFFAC2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F47A101-191D-4C58-ABB3-3D6227D8DE45}"/>
                    </a:ext>
                  </a:extLst>
                </p:cNvPr>
                <p:cNvSpPr txBox="1"/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vi-VN" sz="2800" dirty="0"/>
                    <a:t>a)  2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      =  2</a:t>
                  </a:r>
                </a:p>
              </p:txBody>
            </p:sp>
          </mc:Choice>
          <mc:Fallback xmlns=""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F47A101-191D-4C58-ABB3-3D6227D8DE4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blipFill>
                  <a:blip r:embed="rId3"/>
                  <a:stretch>
                    <a:fillRect l="-4740"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82A4E0C1-347B-430B-98BF-F45FBBF64C06}"/>
                </a:ext>
              </a:extLst>
            </p:cNvPr>
            <p:cNvSpPr/>
            <p:nvPr/>
          </p:nvSpPr>
          <p:spPr>
            <a:xfrm>
              <a:off x="9379270" y="4980949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34B4D778-DDF1-4746-AE0F-36934CE1C6C5}"/>
                    </a:ext>
                  </a:extLst>
                </p:cNvPr>
                <p:cNvSpPr txBox="1"/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vi-VN" sz="2800" dirty="0"/>
                    <a:t>     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/>
                    <a:t> 1 =  5</a:t>
                  </a:r>
                </a:p>
              </p:txBody>
            </p:sp>
          </mc:Choice>
          <mc:Fallback xmlns=""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34B4D778-DDF1-4746-AE0F-36934CE1C6C5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84368" y="5603937"/>
                  <a:ext cx="2223570" cy="523220"/>
                </a:xfrm>
                <a:prstGeom prst="rect">
                  <a:avLst/>
                </a:prstGeom>
                <a:blipFill>
                  <a:blip r:embed="rId4"/>
                  <a:stretch>
                    <a:fillRect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5E468A16-7D73-453C-BCD6-31C6FD1BAB4C}"/>
                </a:ext>
              </a:extLst>
            </p:cNvPr>
            <p:cNvSpPr/>
            <p:nvPr/>
          </p:nvSpPr>
          <p:spPr>
            <a:xfrm>
              <a:off x="8625375" y="555235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52FFFB8-C173-478F-BD0D-E5E16B40ACAC}"/>
              </a:ext>
            </a:extLst>
          </p:cNvPr>
          <p:cNvSpPr/>
          <p:nvPr/>
        </p:nvSpPr>
        <p:spPr>
          <a:xfrm>
            <a:off x="2300475" y="2514882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1</a:t>
            </a:r>
            <a:endParaRPr lang="vi-VN" sz="2800" b="1" dirty="0">
              <a:solidFill>
                <a:srgbClr val="FF0000"/>
              </a:solidFill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AB61E9B-5311-40AF-B50E-2E9276CF8572}"/>
              </a:ext>
            </a:extLst>
          </p:cNvPr>
          <p:cNvGrpSpPr/>
          <p:nvPr/>
        </p:nvGrpSpPr>
        <p:grpSpPr>
          <a:xfrm>
            <a:off x="7030264" y="2283359"/>
            <a:ext cx="2840570" cy="1527434"/>
            <a:chOff x="8067369" y="4708827"/>
            <a:chExt cx="2840570" cy="1527434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F520027-E37E-4A75-BFCB-57B64A2C8E83}"/>
                </a:ext>
              </a:extLst>
            </p:cNvPr>
            <p:cNvSpPr/>
            <p:nvPr/>
          </p:nvSpPr>
          <p:spPr>
            <a:xfrm>
              <a:off x="8067369" y="4708827"/>
              <a:ext cx="2840570" cy="1527434"/>
            </a:xfrm>
            <a:prstGeom prst="rect">
              <a:avLst/>
            </a:prstGeom>
            <a:solidFill>
              <a:srgbClr val="FFFAC2"/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988F06D-899A-45CE-AF67-94804377547A}"/>
                </a:ext>
              </a:extLst>
            </p:cNvPr>
            <p:cNvSpPr txBox="1"/>
            <p:nvPr/>
          </p:nvSpPr>
          <p:spPr>
            <a:xfrm>
              <a:off x="8171713" y="4988491"/>
              <a:ext cx="27362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800" dirty="0"/>
                <a:t>b)  5  :        =  1</a:t>
              </a: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F0B65B4D-6243-41F3-89D4-C0134F3E5F82}"/>
                </a:ext>
              </a:extLst>
            </p:cNvPr>
            <p:cNvSpPr/>
            <p:nvPr/>
          </p:nvSpPr>
          <p:spPr>
            <a:xfrm>
              <a:off x="9379270" y="4980949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44172B-7918-483A-802A-54C893E5955B}"/>
                </a:ext>
              </a:extLst>
            </p:cNvPr>
            <p:cNvSpPr txBox="1"/>
            <p:nvPr/>
          </p:nvSpPr>
          <p:spPr>
            <a:xfrm>
              <a:off x="8684368" y="5603937"/>
              <a:ext cx="222357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2800" dirty="0"/>
                <a:t>      :  2  =  1</a:t>
              </a:r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ACEBAE50-E898-46E3-B1B8-9AE643919037}"/>
                </a:ext>
              </a:extLst>
            </p:cNvPr>
            <p:cNvSpPr/>
            <p:nvPr/>
          </p:nvSpPr>
          <p:spPr>
            <a:xfrm>
              <a:off x="8625375" y="5552352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6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21A8206-87BA-48CD-BA6C-9EB96E0508C4}"/>
              </a:ext>
            </a:extLst>
          </p:cNvPr>
          <p:cNvSpPr/>
          <p:nvPr/>
        </p:nvSpPr>
        <p:spPr>
          <a:xfrm>
            <a:off x="1548196" y="3072969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>
                <a:solidFill>
                  <a:srgbClr val="FF0000"/>
                </a:solidFill>
              </a:rPr>
              <a:t>5</a:t>
            </a:r>
            <a:endParaRPr lang="vi-VN" sz="2800" b="1" dirty="0">
              <a:solidFill>
                <a:srgbClr val="FF0000"/>
              </a:solidFill>
            </a:endParaRP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681B6B95-6A15-4488-9784-706A44B89551}"/>
              </a:ext>
            </a:extLst>
          </p:cNvPr>
          <p:cNvSpPr/>
          <p:nvPr/>
        </p:nvSpPr>
        <p:spPr>
          <a:xfrm>
            <a:off x="8340549" y="2564592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2C4BB4F5-1230-416B-BFE2-4268A40E04DA}"/>
              </a:ext>
            </a:extLst>
          </p:cNvPr>
          <p:cNvSpPr/>
          <p:nvPr/>
        </p:nvSpPr>
        <p:spPr>
          <a:xfrm>
            <a:off x="7588270" y="3135379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4284498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7" grpId="0" animBg="1"/>
      <p:bldP spid="25" grpId="0" animBg="1"/>
      <p:bldP spid="26" grpId="0" animBg="1"/>
      <p:bldP spid="2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1" name="Oval 30">
            <a:extLst>
              <a:ext uri="{FF2B5EF4-FFF2-40B4-BE49-F238E27FC236}">
                <a16:creationId xmlns:a16="http://schemas.microsoft.com/office/drawing/2014/main" id="{59F6A314-6F20-4788-9346-F2951DF10444}"/>
              </a:ext>
            </a:extLst>
          </p:cNvPr>
          <p:cNvSpPr/>
          <p:nvPr/>
        </p:nvSpPr>
        <p:spPr>
          <a:xfrm>
            <a:off x="1025893" y="1246957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0296C94-1779-453D-BE07-7C47BFBDC79A}"/>
              </a:ext>
            </a:extLst>
          </p:cNvPr>
          <p:cNvGrpSpPr/>
          <p:nvPr/>
        </p:nvGrpSpPr>
        <p:grpSpPr>
          <a:xfrm>
            <a:off x="1643700" y="1266921"/>
            <a:ext cx="1116312" cy="472051"/>
            <a:chOff x="1870518" y="1440653"/>
            <a:chExt cx="1116312" cy="46166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A956855-4F0E-4D81-8A47-469A4AA6717E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35" name="Rectangle: Rounded Corners 34">
                <a:extLst>
                  <a:ext uri="{FF2B5EF4-FFF2-40B4-BE49-F238E27FC236}">
                    <a16:creationId xmlns:a16="http://schemas.microsoft.com/office/drawing/2014/main" id="{A6BCBA37-B3BB-4E43-9C82-3FB104BE5931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FC17FDFD-0F4A-4047-967D-C73DACC0BC40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9D1B0F4-1C3A-419F-AF12-6530400E2CC6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3130982-D363-43FE-849C-A323313BEC3D}"/>
              </a:ext>
            </a:extLst>
          </p:cNvPr>
          <p:cNvGrpSpPr/>
          <p:nvPr/>
        </p:nvGrpSpPr>
        <p:grpSpPr>
          <a:xfrm>
            <a:off x="2402082" y="2132990"/>
            <a:ext cx="6763211" cy="2647471"/>
            <a:chOff x="4469177" y="1042421"/>
            <a:chExt cx="6763211" cy="2647471"/>
          </a:xfrm>
        </p:grpSpPr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2D84EA61-7A2E-4978-A62C-169FFC1CE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50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332003" y="1042421"/>
              <a:ext cx="5900385" cy="1444273"/>
            </a:xfrm>
            <a:prstGeom prst="rect">
              <a:avLst/>
            </a:prstGeom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86DC51D-AE83-4CC4-A542-2C6E06231722}"/>
                </a:ext>
              </a:extLst>
            </p:cNvPr>
            <p:cNvSpPr txBox="1"/>
            <p:nvPr/>
          </p:nvSpPr>
          <p:spPr>
            <a:xfrm>
              <a:off x="4469178" y="1502947"/>
              <a:ext cx="5052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a)</a:t>
              </a:r>
              <a:endPara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972B62D-162D-4BB6-8B4F-DF40D5E1081D}"/>
                </a:ext>
              </a:extLst>
            </p:cNvPr>
            <p:cNvSpPr txBox="1"/>
            <p:nvPr/>
          </p:nvSpPr>
          <p:spPr>
            <a:xfrm>
              <a:off x="4469177" y="2822504"/>
              <a:ext cx="50526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b)</a:t>
              </a:r>
              <a:endPara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E1ABB299-F151-4421-812F-693A41744BA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50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316614" y="2296430"/>
              <a:ext cx="5903106" cy="1393462"/>
            </a:xfrm>
            <a:prstGeom prst="rect">
              <a:avLst/>
            </a:prstGeom>
          </p:spPr>
        </p:pic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8AB517EF-903E-416B-9E09-54EE3CF9F839}"/>
              </a:ext>
            </a:extLst>
          </p:cNvPr>
          <p:cNvSpPr txBox="1"/>
          <p:nvPr/>
        </p:nvSpPr>
        <p:spPr>
          <a:xfrm>
            <a:off x="5168664" y="2274957"/>
            <a:ext cx="38504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73DA236-06FB-4027-98EA-CA5D563EBB64}"/>
              </a:ext>
            </a:extLst>
          </p:cNvPr>
          <p:cNvSpPr txBox="1"/>
          <p:nvPr/>
        </p:nvSpPr>
        <p:spPr>
          <a:xfrm>
            <a:off x="6747600" y="2852080"/>
            <a:ext cx="38504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65CABD4-7207-41A6-A1CE-F536976BF3D6}"/>
              </a:ext>
            </a:extLst>
          </p:cNvPr>
          <p:cNvSpPr txBox="1"/>
          <p:nvPr/>
        </p:nvSpPr>
        <p:spPr>
          <a:xfrm>
            <a:off x="8354230" y="2395500"/>
            <a:ext cx="585417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1DD75D6-5427-4D98-A48E-C643DB7D5560}"/>
              </a:ext>
            </a:extLst>
          </p:cNvPr>
          <p:cNvSpPr txBox="1"/>
          <p:nvPr/>
        </p:nvSpPr>
        <p:spPr>
          <a:xfrm>
            <a:off x="5082543" y="3428283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CB7E99A-1732-49D6-88EE-F9C761FFDB5F}"/>
              </a:ext>
            </a:extLst>
          </p:cNvPr>
          <p:cNvSpPr txBox="1"/>
          <p:nvPr/>
        </p:nvSpPr>
        <p:spPr>
          <a:xfrm>
            <a:off x="6717751" y="4002010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71CE10A-1ADE-41D4-8DB6-3CC2B833F6E9}"/>
              </a:ext>
            </a:extLst>
          </p:cNvPr>
          <p:cNvSpPr txBox="1"/>
          <p:nvPr/>
        </p:nvSpPr>
        <p:spPr>
          <a:xfrm>
            <a:off x="8296246" y="3544076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83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4987E807-00A6-4C99-B4A9-7ABAE8546B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7" name="Oval 46">
            <a:extLst>
              <a:ext uri="{FF2B5EF4-FFF2-40B4-BE49-F238E27FC236}">
                <a16:creationId xmlns:a16="http://schemas.microsoft.com/office/drawing/2014/main" id="{AA0D5E61-E4AB-430E-81AF-8D7D86BCA88D}"/>
              </a:ext>
            </a:extLst>
          </p:cNvPr>
          <p:cNvSpPr/>
          <p:nvPr/>
        </p:nvSpPr>
        <p:spPr>
          <a:xfrm>
            <a:off x="1096803" y="1280014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0E6822E-3392-42EF-BD75-30BBD41E26D5}"/>
              </a:ext>
            </a:extLst>
          </p:cNvPr>
          <p:cNvGrpSpPr/>
          <p:nvPr/>
        </p:nvGrpSpPr>
        <p:grpSpPr>
          <a:xfrm>
            <a:off x="1714609" y="1271842"/>
            <a:ext cx="1488510" cy="489799"/>
            <a:chOff x="1870517" y="1413138"/>
            <a:chExt cx="1488510" cy="479024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6C4C22A1-7DC8-45A9-A801-2129504DAC7E}"/>
                </a:ext>
              </a:extLst>
            </p:cNvPr>
            <p:cNvGrpSpPr/>
            <p:nvPr/>
          </p:nvGrpSpPr>
          <p:grpSpPr>
            <a:xfrm>
              <a:off x="1870517" y="1413138"/>
              <a:ext cx="1488510" cy="451508"/>
              <a:chOff x="1870517" y="1413138"/>
              <a:chExt cx="1488510" cy="451508"/>
            </a:xfrm>
          </p:grpSpPr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073B6A1D-179B-41D1-AF16-E9C211718744}"/>
                  </a:ext>
                </a:extLst>
              </p:cNvPr>
              <p:cNvSpPr/>
              <p:nvPr/>
            </p:nvSpPr>
            <p:spPr>
              <a:xfrm>
                <a:off x="1870517" y="1440654"/>
                <a:ext cx="1116313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3B3A5D64-5866-4CAC-9BAD-9EB5696B71E0}"/>
                  </a:ext>
                </a:extLst>
              </p:cNvPr>
              <p:cNvSpPr txBox="1"/>
              <p:nvPr/>
            </p:nvSpPr>
            <p:spPr>
              <a:xfrm>
                <a:off x="1940886" y="1413138"/>
                <a:ext cx="1418141" cy="4515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&gt;; &lt;; =</a:t>
                </a:r>
              </a:p>
            </p:txBody>
          </p:sp>
        </p:grp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40592477-3271-4F0F-A2D9-28DE5FF61422}"/>
                </a:ext>
              </a:extLst>
            </p:cNvPr>
            <p:cNvSpPr txBox="1"/>
            <p:nvPr/>
          </p:nvSpPr>
          <p:spPr>
            <a:xfrm>
              <a:off x="2630642" y="1440653"/>
              <a:ext cx="696024" cy="45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   ?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364F102-99A3-4C22-839C-04C625327F58}"/>
              </a:ext>
            </a:extLst>
          </p:cNvPr>
          <p:cNvGrpSpPr/>
          <p:nvPr/>
        </p:nvGrpSpPr>
        <p:grpSpPr>
          <a:xfrm>
            <a:off x="2099140" y="1869313"/>
            <a:ext cx="2840570" cy="1821810"/>
            <a:chOff x="8067369" y="4708827"/>
            <a:chExt cx="2840570" cy="1821810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8704A087-FC12-4112-8318-0048A24DA023}"/>
                </a:ext>
              </a:extLst>
            </p:cNvPr>
            <p:cNvSpPr/>
            <p:nvPr/>
          </p:nvSpPr>
          <p:spPr>
            <a:xfrm>
              <a:off x="8067369" y="4708827"/>
              <a:ext cx="2840570" cy="182181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BC2482CD-47D7-4D27-B036-D31AF21ED03C}"/>
                    </a:ext>
                  </a:extLst>
                </p:cNvPr>
                <p:cNvSpPr txBox="1"/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a)  2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3        4</a:t>
                  </a:r>
                </a:p>
              </p:txBody>
            </p:sp>
          </mc:Choice>
          <mc:Fallback xmlns=""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BC2482CD-47D7-4D27-B036-D31AF21ED03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1713" y="4988491"/>
                  <a:ext cx="2705359" cy="523220"/>
                </a:xfrm>
                <a:prstGeom prst="rect">
                  <a:avLst/>
                </a:prstGeom>
                <a:blipFill>
                  <a:blip r:embed="rId9"/>
                  <a:stretch>
                    <a:fillRect l="-4730"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B7969809-8BF5-4708-B8FE-E7397037AE5F}"/>
                </a:ext>
              </a:extLst>
            </p:cNvPr>
            <p:cNvSpPr/>
            <p:nvPr/>
          </p:nvSpPr>
          <p:spPr>
            <a:xfrm>
              <a:off x="9726557" y="4879387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E9937E3E-4796-4D3A-8F96-5871182E7C4A}"/>
                    </a:ext>
                  </a:extLst>
                </p:cNvPr>
                <p:cNvSpPr txBox="1"/>
                <p:nvPr/>
              </p:nvSpPr>
              <p:spPr>
                <a:xfrm>
                  <a:off x="8653502" y="5738956"/>
                  <a:ext cx="222357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5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6        30</a:t>
                  </a:r>
                </a:p>
              </p:txBody>
            </p:sp>
          </mc:Choice>
          <mc:Fallback xmlns="">
            <p:sp>
              <p:nvSpPr>
                <p:cNvPr id="59" name="TextBox 58">
                  <a:extLst>
                    <a:ext uri="{FF2B5EF4-FFF2-40B4-BE49-F238E27FC236}">
                      <a16:creationId xmlns:a16="http://schemas.microsoft.com/office/drawing/2014/main" id="{E9937E3E-4796-4D3A-8F96-5871182E7C4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653502" y="5738956"/>
                  <a:ext cx="2223570" cy="523220"/>
                </a:xfrm>
                <a:prstGeom prst="rect">
                  <a:avLst/>
                </a:prstGeom>
                <a:blipFill>
                  <a:blip r:embed="rId10"/>
                  <a:stretch>
                    <a:fillRect l="-5753" t="-12791" r="-4932" b="-31395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0" name="Rectangle: Rounded Corners 59">
              <a:extLst>
                <a:ext uri="{FF2B5EF4-FFF2-40B4-BE49-F238E27FC236}">
                  <a16:creationId xmlns:a16="http://schemas.microsoft.com/office/drawing/2014/main" id="{273E5762-4C3B-4273-820A-5FE972E3A253}"/>
                </a:ext>
              </a:extLst>
            </p:cNvPr>
            <p:cNvSpPr/>
            <p:nvPr/>
          </p:nvSpPr>
          <p:spPr>
            <a:xfrm>
              <a:off x="9726557" y="5675766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0F29282B-423D-4968-91D3-D7E7C336870B}"/>
              </a:ext>
            </a:extLst>
          </p:cNvPr>
          <p:cNvSpPr/>
          <p:nvPr/>
        </p:nvSpPr>
        <p:spPr>
          <a:xfrm>
            <a:off x="3759095" y="2042215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702C990-DCE7-4F6B-876E-F01F82669FCD}"/>
              </a:ext>
            </a:extLst>
          </p:cNvPr>
          <p:cNvGrpSpPr/>
          <p:nvPr/>
        </p:nvGrpSpPr>
        <p:grpSpPr>
          <a:xfrm>
            <a:off x="6669583" y="1829568"/>
            <a:ext cx="3529334" cy="1807098"/>
            <a:chOff x="8067369" y="4708827"/>
            <a:chExt cx="3529334" cy="1807098"/>
          </a:xfrm>
        </p:grpSpPr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C5BC04-A5E2-41E6-A301-B06309F18B32}"/>
                </a:ext>
              </a:extLst>
            </p:cNvPr>
            <p:cNvSpPr/>
            <p:nvPr/>
          </p:nvSpPr>
          <p:spPr>
            <a:xfrm>
              <a:off x="8067369" y="4708827"/>
              <a:ext cx="3393916" cy="180709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rgbClr val="FDDEEB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8BC7525-DAC7-415F-904C-AE4D5EDA5369}"/>
                    </a:ext>
                  </a:extLst>
                </p:cNvPr>
                <p:cNvSpPr txBox="1"/>
                <p:nvPr/>
              </p:nvSpPr>
              <p:spPr>
                <a:xfrm>
                  <a:off x="8171713" y="4988491"/>
                  <a:ext cx="3393916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b)  2 </a:t>
                  </a:r>
                  <a14:m>
                    <m:oMath xmlns:m="http://schemas.openxmlformats.org/officeDocument/2006/math">
                      <m:r>
                        <a:rPr kumimoji="0" lang="vi-VN" sz="2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×</m:t>
                      </m:r>
                    </m:oMath>
                  </a14:m>
                  <a:r>
                    <a:rPr kumimoji="0" lang="vi-VN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rPr>
                    <a:t> 4       16 : 2</a:t>
                  </a:r>
                </a:p>
              </p:txBody>
            </p:sp>
          </mc:Choice>
          <mc:Fallback xmlns="">
            <p:sp>
              <p:nvSpPr>
                <p:cNvPr id="64" name="TextBox 63">
                  <a:extLst>
                    <a:ext uri="{FF2B5EF4-FFF2-40B4-BE49-F238E27FC236}">
                      <a16:creationId xmlns:a16="http://schemas.microsoft.com/office/drawing/2014/main" id="{08BC7525-DAC7-415F-904C-AE4D5EDA536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71713" y="4988491"/>
                  <a:ext cx="3393916" cy="523220"/>
                </a:xfrm>
                <a:prstGeom prst="rect">
                  <a:avLst/>
                </a:prstGeom>
                <a:blipFill>
                  <a:blip r:embed="rId11"/>
                  <a:stretch>
                    <a:fillRect l="-3770" t="-12941" b="-32941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68047E4C-8C16-445F-A50C-C1542CAEDAFA}"/>
                </a:ext>
              </a:extLst>
            </p:cNvPr>
            <p:cNvSpPr/>
            <p:nvPr/>
          </p:nvSpPr>
          <p:spPr>
            <a:xfrm>
              <a:off x="9694764" y="4879387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1670194-5A5D-4B59-9325-16277605E488}"/>
                </a:ext>
              </a:extLst>
            </p:cNvPr>
            <p:cNvSpPr txBox="1"/>
            <p:nvPr/>
          </p:nvSpPr>
          <p:spPr>
            <a:xfrm>
              <a:off x="8628568" y="5719042"/>
              <a:ext cx="296813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35 : 5        40 : 5</a:t>
              </a:r>
            </a:p>
          </p:txBody>
        </p:sp>
        <p:sp>
          <p:nvSpPr>
            <p:cNvPr id="67" name="Rectangle: Rounded Corners 66">
              <a:extLst>
                <a:ext uri="{FF2B5EF4-FFF2-40B4-BE49-F238E27FC236}">
                  <a16:creationId xmlns:a16="http://schemas.microsoft.com/office/drawing/2014/main" id="{FE16CC44-1341-4677-A657-2EEECD604285}"/>
                </a:ext>
              </a:extLst>
            </p:cNvPr>
            <p:cNvSpPr/>
            <p:nvPr/>
          </p:nvSpPr>
          <p:spPr>
            <a:xfrm>
              <a:off x="9737719" y="5674286"/>
              <a:ext cx="582425" cy="54551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B9FAC5CA-1BA9-421F-BB02-B7B71460547A}"/>
              </a:ext>
            </a:extLst>
          </p:cNvPr>
          <p:cNvSpPr/>
          <p:nvPr/>
        </p:nvSpPr>
        <p:spPr>
          <a:xfrm>
            <a:off x="3770221" y="2852048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73CC3DB6-B5EF-4D1A-9AA8-270E248F27D8}"/>
              </a:ext>
            </a:extLst>
          </p:cNvPr>
          <p:cNvSpPr/>
          <p:nvPr/>
        </p:nvSpPr>
        <p:spPr>
          <a:xfrm>
            <a:off x="8295691" y="1999352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30393DEA-F253-4A6B-81DE-1249E967F3C2}"/>
              </a:ext>
            </a:extLst>
          </p:cNvPr>
          <p:cNvSpPr/>
          <p:nvPr/>
        </p:nvSpPr>
        <p:spPr>
          <a:xfrm>
            <a:off x="8330989" y="2808343"/>
            <a:ext cx="582425" cy="53219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&lt;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E40F3097-5585-4A35-A6E7-AA8A8536343C}"/>
              </a:ext>
            </a:extLst>
          </p:cNvPr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266634" y="5126813"/>
            <a:ext cx="1226284" cy="1563036"/>
          </a:xfrm>
          <a:prstGeom prst="rect">
            <a:avLst/>
          </a:prstGeom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9045D6C3-4469-4069-A9FB-56F986E24FC5}"/>
              </a:ext>
            </a:extLst>
          </p:cNvPr>
          <p:cNvSpPr txBox="1"/>
          <p:nvPr/>
        </p:nvSpPr>
        <p:spPr>
          <a:xfrm>
            <a:off x="3059435" y="2544818"/>
            <a:ext cx="38504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A5AFA0-14B1-4013-9D30-C1C6FD362C5C}"/>
              </a:ext>
            </a:extLst>
          </p:cNvPr>
          <p:cNvSpPr txBox="1"/>
          <p:nvPr/>
        </p:nvSpPr>
        <p:spPr>
          <a:xfrm>
            <a:off x="2932081" y="3331958"/>
            <a:ext cx="58541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1BFFBC-5301-4286-825D-B9250C27AF46}"/>
              </a:ext>
            </a:extLst>
          </p:cNvPr>
          <p:cNvSpPr txBox="1"/>
          <p:nvPr/>
        </p:nvSpPr>
        <p:spPr>
          <a:xfrm>
            <a:off x="7601792" y="2520820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D121E54-EE42-402E-9342-B860F34D8860}"/>
              </a:ext>
            </a:extLst>
          </p:cNvPr>
          <p:cNvSpPr txBox="1"/>
          <p:nvPr/>
        </p:nvSpPr>
        <p:spPr>
          <a:xfrm>
            <a:off x="9291036" y="2520820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27D6524-8894-44DC-BEB3-999EF5EC5CF2}"/>
              </a:ext>
            </a:extLst>
          </p:cNvPr>
          <p:cNvSpPr txBox="1"/>
          <p:nvPr/>
        </p:nvSpPr>
        <p:spPr>
          <a:xfrm>
            <a:off x="7601792" y="3292213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A63253A3-48FC-422B-B311-AEA9B9C02DDE}"/>
              </a:ext>
            </a:extLst>
          </p:cNvPr>
          <p:cNvSpPr txBox="1"/>
          <p:nvPr/>
        </p:nvSpPr>
        <p:spPr>
          <a:xfrm>
            <a:off x="9291036" y="3292213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4352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61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375042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645225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158172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52802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540122" y="398511"/>
            <a:ext cx="825415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17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436875" y="1037087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76216" y="1650937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Luyện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tập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(tr29,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30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19667" y="2264708"/>
            <a:ext cx="8437435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      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4: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40121" y="2873895"/>
            <a:ext cx="420462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a)  2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3       4 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450915" y="2857357"/>
            <a:ext cx="420462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b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)  2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4       16 : 2 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085406" y="3479642"/>
            <a:ext cx="420462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5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6       30 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025868" y="3488299"/>
            <a:ext cx="420462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35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noProof="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5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     40 : 5 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313783" y="2858699"/>
            <a:ext cx="539858" cy="418001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?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313783" y="3479642"/>
            <a:ext cx="539858" cy="418001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?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367988" y="3490088"/>
            <a:ext cx="539858" cy="418001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?</a:t>
            </a:r>
            <a:endParaRPr lang="en-US" sz="2400" dirty="0">
              <a:solidFill>
                <a:srgbClr val="FF0000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367988" y="2873895"/>
            <a:ext cx="539858" cy="418001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?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427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2220</TotalTime>
  <Words>202</Words>
  <Application>Microsoft Office PowerPoint</Application>
  <PresentationFormat>Widescreen</PresentationFormat>
  <Paragraphs>75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</vt:i4>
      </vt:variant>
    </vt:vector>
  </HeadingPairs>
  <TitlesOfParts>
    <vt:vector size="19" baseType="lpstr">
      <vt:lpstr>Arial</vt:lpstr>
      <vt:lpstr>Calibri</vt:lpstr>
      <vt:lpstr>Cambria Math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4_Office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205</cp:revision>
  <dcterms:created xsi:type="dcterms:W3CDTF">2021-06-02T01:34:28Z</dcterms:created>
  <dcterms:modified xsi:type="dcterms:W3CDTF">2022-02-16T10:55:10Z</dcterms:modified>
</cp:coreProperties>
</file>