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5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3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3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7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8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5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9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2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459A-7D83-46A8-B462-4C7BD2010A36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957A1-106F-403B-8C19-AD9E52C50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7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smtClean="0"/>
              <a:t>kljklj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1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.kljklj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.kljklj</dc:title>
  <dc:creator>Minh Thang Computer</dc:creator>
  <cp:lastModifiedBy>Minh Thang Computer</cp:lastModifiedBy>
  <cp:revision>1</cp:revision>
  <dcterms:created xsi:type="dcterms:W3CDTF">2020-09-15T14:30:20Z</dcterms:created>
  <dcterms:modified xsi:type="dcterms:W3CDTF">2020-09-15T14:30:56Z</dcterms:modified>
</cp:coreProperties>
</file>