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23"/>
  </p:notesMasterIdLst>
  <p:sldIdLst>
    <p:sldId id="269" r:id="rId6"/>
    <p:sldId id="270" r:id="rId7"/>
    <p:sldId id="274" r:id="rId8"/>
    <p:sldId id="264" r:id="rId9"/>
    <p:sldId id="271" r:id="rId10"/>
    <p:sldId id="258" r:id="rId11"/>
    <p:sldId id="265" r:id="rId12"/>
    <p:sldId id="268" r:id="rId13"/>
    <p:sldId id="257" r:id="rId14"/>
    <p:sldId id="259" r:id="rId15"/>
    <p:sldId id="266" r:id="rId16"/>
    <p:sldId id="260" r:id="rId17"/>
    <p:sldId id="261" r:id="rId18"/>
    <p:sldId id="262" r:id="rId19"/>
    <p:sldId id="272" r:id="rId20"/>
    <p:sldId id="275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8" autoAdjust="0"/>
    <p:restoredTop sz="94660"/>
  </p:normalViewPr>
  <p:slideViewPr>
    <p:cSldViewPr>
      <p:cViewPr>
        <p:scale>
          <a:sx n="77" d="100"/>
          <a:sy n="77" d="100"/>
        </p:scale>
        <p:origin x="-940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5E288-CB08-4840-A43C-C29D964BC3D6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DDFA4-C022-40FC-8968-08CA53C3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62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DDFA4-C022-40FC-8968-08CA53C3B0A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0" y="0"/>
              <a:chExt cx="1857" cy="3625"/>
            </a:xfrm>
          </p:grpSpPr>
          <p:sp>
            <p:nvSpPr>
              <p:cNvPr id="39" name="Unknown Shape"/>
              <p:cNvSpPr>
                <a:spLocks/>
              </p:cNvSpPr>
              <p:nvPr userDrawn="1"/>
            </p:nvSpPr>
            <p:spPr bwMode="auto">
              <a:xfrm rot="12185230" flipV="1">
                <a:off x="524" y="0"/>
                <a:ext cx="1333" cy="1485"/>
              </a:xfrm>
              <a:custGeom>
                <a:avLst/>
                <a:gdLst>
                  <a:gd name="T0" fmla="*/ 405 w 596"/>
                  <a:gd name="T1" fmla="*/ 9149 h 666"/>
                  <a:gd name="T2" fmla="*/ 145 w 596"/>
                  <a:gd name="T3" fmla="*/ 8426 h 666"/>
                  <a:gd name="T4" fmla="*/ 0 w 596"/>
                  <a:gd name="T5" fmla="*/ 7140 h 666"/>
                  <a:gd name="T6" fmla="*/ 101 w 596"/>
                  <a:gd name="T7" fmla="*/ 5490 h 666"/>
                  <a:gd name="T8" fmla="*/ 626 w 596"/>
                  <a:gd name="T9" fmla="*/ 3735 h 666"/>
                  <a:gd name="T10" fmla="*/ 1720 w 596"/>
                  <a:gd name="T11" fmla="*/ 2074 h 666"/>
                  <a:gd name="T12" fmla="*/ 3556 w 596"/>
                  <a:gd name="T13" fmla="*/ 765 h 666"/>
                  <a:gd name="T14" fmla="*/ 6177 w 596"/>
                  <a:gd name="T15" fmla="*/ 45 h 666"/>
                  <a:gd name="T16" fmla="*/ 9510 w 596"/>
                  <a:gd name="T17" fmla="*/ 223 h 666"/>
                  <a:gd name="T18" fmla="*/ 12116 w 596"/>
                  <a:gd name="T19" fmla="*/ 1686 h 666"/>
                  <a:gd name="T20" fmla="*/ 13862 w 596"/>
                  <a:gd name="T21" fmla="*/ 4083 h 666"/>
                  <a:gd name="T22" fmla="*/ 14793 w 596"/>
                  <a:gd name="T23" fmla="*/ 7015 h 666"/>
                  <a:gd name="T24" fmla="*/ 14891 w 596"/>
                  <a:gd name="T25" fmla="*/ 10112 h 666"/>
                  <a:gd name="T26" fmla="*/ 14166 w 596"/>
                  <a:gd name="T27" fmla="*/ 12981 h 666"/>
                  <a:gd name="T28" fmla="*/ 12686 w 596"/>
                  <a:gd name="T29" fmla="*/ 15198 h 666"/>
                  <a:gd name="T30" fmla="*/ 10440 w 596"/>
                  <a:gd name="T31" fmla="*/ 16386 h 666"/>
                  <a:gd name="T32" fmla="*/ 9734 w 596"/>
                  <a:gd name="T33" fmla="*/ 16281 h 666"/>
                  <a:gd name="T34" fmla="*/ 11031 w 596"/>
                  <a:gd name="T35" fmla="*/ 15254 h 666"/>
                  <a:gd name="T36" fmla="*/ 12060 w 596"/>
                  <a:gd name="T37" fmla="*/ 13448 h 666"/>
                  <a:gd name="T38" fmla="*/ 12731 w 596"/>
                  <a:gd name="T39" fmla="*/ 11216 h 666"/>
                  <a:gd name="T40" fmla="*/ 13010 w 596"/>
                  <a:gd name="T41" fmla="*/ 8781 h 666"/>
                  <a:gd name="T42" fmla="*/ 12865 w 596"/>
                  <a:gd name="T43" fmla="*/ 6375 h 666"/>
                  <a:gd name="T44" fmla="*/ 12140 w 596"/>
                  <a:gd name="T45" fmla="*/ 4301 h 666"/>
                  <a:gd name="T46" fmla="*/ 10830 w 596"/>
                  <a:gd name="T47" fmla="*/ 2769 h 666"/>
                  <a:gd name="T48" fmla="*/ 8539 w 596"/>
                  <a:gd name="T49" fmla="*/ 1848 h 666"/>
                  <a:gd name="T50" fmla="*/ 6153 w 596"/>
                  <a:gd name="T51" fmla="*/ 1507 h 666"/>
                  <a:gd name="T52" fmla="*/ 4352 w 596"/>
                  <a:gd name="T53" fmla="*/ 1750 h 666"/>
                  <a:gd name="T54" fmla="*/ 3031 w 596"/>
                  <a:gd name="T55" fmla="*/ 2495 h 666"/>
                  <a:gd name="T56" fmla="*/ 2100 w 596"/>
                  <a:gd name="T57" fmla="*/ 3679 h 666"/>
                  <a:gd name="T58" fmla="*/ 1420 w 596"/>
                  <a:gd name="T59" fmla="*/ 5086 h 666"/>
                  <a:gd name="T60" fmla="*/ 995 w 596"/>
                  <a:gd name="T61" fmla="*/ 6716 h 666"/>
                  <a:gd name="T62" fmla="*/ 705 w 596"/>
                  <a:gd name="T63" fmla="*/ 8382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40" name="Unknown Shape"/>
              <p:cNvSpPr>
                <a:spLocks/>
              </p:cNvSpPr>
              <p:nvPr userDrawn="1"/>
            </p:nvSpPr>
            <p:spPr bwMode="auto">
              <a:xfrm rot="12185230" flipV="1">
                <a:off x="1019" y="1024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627 h 237"/>
                  <a:gd name="T4" fmla="*/ 80 w 257"/>
                  <a:gd name="T5" fmla="*/ 1259 h 237"/>
                  <a:gd name="T6" fmla="*/ 142 w 257"/>
                  <a:gd name="T7" fmla="*/ 1887 h 237"/>
                  <a:gd name="T8" fmla="*/ 262 w 257"/>
                  <a:gd name="T9" fmla="*/ 2476 h 237"/>
                  <a:gd name="T10" fmla="*/ 440 w 257"/>
                  <a:gd name="T11" fmla="*/ 3002 h 237"/>
                  <a:gd name="T12" fmla="*/ 655 w 257"/>
                  <a:gd name="T13" fmla="*/ 3553 h 237"/>
                  <a:gd name="T14" fmla="*/ 922 w 257"/>
                  <a:gd name="T15" fmla="*/ 4062 h 237"/>
                  <a:gd name="T16" fmla="*/ 1240 w 257"/>
                  <a:gd name="T17" fmla="*/ 4488 h 237"/>
                  <a:gd name="T18" fmla="*/ 1633 w 257"/>
                  <a:gd name="T19" fmla="*/ 4893 h 237"/>
                  <a:gd name="T20" fmla="*/ 2093 w 257"/>
                  <a:gd name="T21" fmla="*/ 5241 h 237"/>
                  <a:gd name="T22" fmla="*/ 2586 w 257"/>
                  <a:gd name="T23" fmla="*/ 5523 h 237"/>
                  <a:gd name="T24" fmla="*/ 3193 w 257"/>
                  <a:gd name="T25" fmla="*/ 5747 h 237"/>
                  <a:gd name="T26" fmla="*/ 3850 w 257"/>
                  <a:gd name="T27" fmla="*/ 5893 h 237"/>
                  <a:gd name="T28" fmla="*/ 4586 w 257"/>
                  <a:gd name="T29" fmla="*/ 5973 h 237"/>
                  <a:gd name="T30" fmla="*/ 5361 w 257"/>
                  <a:gd name="T31" fmla="*/ 5949 h 237"/>
                  <a:gd name="T32" fmla="*/ 6263 w 257"/>
                  <a:gd name="T33" fmla="*/ 5848 h 237"/>
                  <a:gd name="T34" fmla="*/ 5459 w 257"/>
                  <a:gd name="T35" fmla="*/ 5722 h 237"/>
                  <a:gd name="T36" fmla="*/ 4748 w 257"/>
                  <a:gd name="T37" fmla="*/ 5547 h 237"/>
                  <a:gd name="T38" fmla="*/ 4146 w 257"/>
                  <a:gd name="T39" fmla="*/ 5341 h 237"/>
                  <a:gd name="T40" fmla="*/ 3608 w 257"/>
                  <a:gd name="T41" fmla="*/ 5140 h 237"/>
                  <a:gd name="T42" fmla="*/ 3115 w 257"/>
                  <a:gd name="T43" fmla="*/ 4860 h 237"/>
                  <a:gd name="T44" fmla="*/ 2731 w 257"/>
                  <a:gd name="T45" fmla="*/ 4589 h 237"/>
                  <a:gd name="T46" fmla="*/ 2368 w 257"/>
                  <a:gd name="T47" fmla="*/ 4261 h 237"/>
                  <a:gd name="T48" fmla="*/ 2048 w 257"/>
                  <a:gd name="T49" fmla="*/ 3901 h 237"/>
                  <a:gd name="T50" fmla="*/ 1753 w 257"/>
                  <a:gd name="T51" fmla="*/ 3553 h 237"/>
                  <a:gd name="T52" fmla="*/ 1491 w 257"/>
                  <a:gd name="T53" fmla="*/ 3148 h 237"/>
                  <a:gd name="T54" fmla="*/ 1273 w 257"/>
                  <a:gd name="T55" fmla="*/ 2700 h 237"/>
                  <a:gd name="T56" fmla="*/ 1051 w 257"/>
                  <a:gd name="T57" fmla="*/ 2214 h 237"/>
                  <a:gd name="T58" fmla="*/ 800 w 257"/>
                  <a:gd name="T59" fmla="*/ 1741 h 237"/>
                  <a:gd name="T60" fmla="*/ 558 w 257"/>
                  <a:gd name="T61" fmla="*/ 1181 h 237"/>
                  <a:gd name="T62" fmla="*/ 295 w 257"/>
                  <a:gd name="T63" fmla="*/ 607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41" name="Unknown Shape"/>
              <p:cNvSpPr>
                <a:spLocks/>
              </p:cNvSpPr>
              <p:nvPr userDrawn="1"/>
            </p:nvSpPr>
            <p:spPr bwMode="auto">
              <a:xfrm rot="12185230" flipV="1">
                <a:off x="629" y="1389"/>
                <a:ext cx="277" cy="249"/>
              </a:xfrm>
              <a:custGeom>
                <a:avLst/>
                <a:gdLst>
                  <a:gd name="T0" fmla="*/ 1917 w 124"/>
                  <a:gd name="T1" fmla="*/ 0 h 110"/>
                  <a:gd name="T2" fmla="*/ 3089 w 124"/>
                  <a:gd name="T3" fmla="*/ 2830 h 110"/>
                  <a:gd name="T4" fmla="*/ 2989 w 124"/>
                  <a:gd name="T5" fmla="*/ 2807 h 110"/>
                  <a:gd name="T6" fmla="*/ 2665 w 124"/>
                  <a:gd name="T7" fmla="*/ 2762 h 110"/>
                  <a:gd name="T8" fmla="*/ 2220 w 124"/>
                  <a:gd name="T9" fmla="*/ 2655 h 110"/>
                  <a:gd name="T10" fmla="*/ 1698 w 124"/>
                  <a:gd name="T11" fmla="*/ 2599 h 110"/>
                  <a:gd name="T12" fmla="*/ 1128 w 124"/>
                  <a:gd name="T13" fmla="*/ 2551 h 110"/>
                  <a:gd name="T14" fmla="*/ 623 w 124"/>
                  <a:gd name="T15" fmla="*/ 2578 h 110"/>
                  <a:gd name="T16" fmla="*/ 226 w 124"/>
                  <a:gd name="T17" fmla="*/ 2680 h 110"/>
                  <a:gd name="T18" fmla="*/ 0 w 124"/>
                  <a:gd name="T19" fmla="*/ 2891 h 110"/>
                  <a:gd name="T20" fmla="*/ 101 w 124"/>
                  <a:gd name="T21" fmla="*/ 2578 h 110"/>
                  <a:gd name="T22" fmla="*/ 199 w 124"/>
                  <a:gd name="T23" fmla="*/ 2332 h 110"/>
                  <a:gd name="T24" fmla="*/ 400 w 124"/>
                  <a:gd name="T25" fmla="*/ 2157 h 110"/>
                  <a:gd name="T26" fmla="*/ 623 w 124"/>
                  <a:gd name="T27" fmla="*/ 1994 h 110"/>
                  <a:gd name="T28" fmla="*/ 894 w 124"/>
                  <a:gd name="T29" fmla="*/ 1890 h 110"/>
                  <a:gd name="T30" fmla="*/ 1173 w 124"/>
                  <a:gd name="T31" fmla="*/ 1865 h 110"/>
                  <a:gd name="T32" fmla="*/ 1472 w 124"/>
                  <a:gd name="T33" fmla="*/ 1865 h 110"/>
                  <a:gd name="T34" fmla="*/ 1796 w 124"/>
                  <a:gd name="T35" fmla="*/ 1947 h 110"/>
                  <a:gd name="T36" fmla="*/ 1816 w 124"/>
                  <a:gd name="T37" fmla="*/ 1865 h 110"/>
                  <a:gd name="T38" fmla="*/ 1736 w 124"/>
                  <a:gd name="T39" fmla="*/ 1471 h 110"/>
                  <a:gd name="T40" fmla="*/ 1671 w 124"/>
                  <a:gd name="T41" fmla="*/ 998 h 110"/>
                  <a:gd name="T42" fmla="*/ 1617 w 124"/>
                  <a:gd name="T43" fmla="*/ 790 h 110"/>
                  <a:gd name="T44" fmla="*/ 1573 w 124"/>
                  <a:gd name="T45" fmla="*/ 790 h 110"/>
                  <a:gd name="T46" fmla="*/ 1517 w 124"/>
                  <a:gd name="T47" fmla="*/ 763 h 110"/>
                  <a:gd name="T48" fmla="*/ 1472 w 124"/>
                  <a:gd name="T49" fmla="*/ 686 h 110"/>
                  <a:gd name="T50" fmla="*/ 1416 w 124"/>
                  <a:gd name="T51" fmla="*/ 604 h 110"/>
                  <a:gd name="T52" fmla="*/ 1416 w 124"/>
                  <a:gd name="T53" fmla="*/ 498 h 110"/>
                  <a:gd name="T54" fmla="*/ 1472 w 124"/>
                  <a:gd name="T55" fmla="*/ 369 h 110"/>
                  <a:gd name="T56" fmla="*/ 1637 w 124"/>
                  <a:gd name="T57" fmla="*/ 211 h 110"/>
                  <a:gd name="T58" fmla="*/ 191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42" name="Unknown Shape"/>
              <p:cNvSpPr>
                <a:spLocks/>
              </p:cNvSpPr>
              <p:nvPr userDrawn="1"/>
            </p:nvSpPr>
            <p:spPr bwMode="auto">
              <a:xfrm rot="12185230" flipV="1">
                <a:off x="969" y="199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6 w 109"/>
                  <a:gd name="T3" fmla="*/ 20 h 156"/>
                  <a:gd name="T4" fmla="*/ 454 w 109"/>
                  <a:gd name="T5" fmla="*/ 118 h 156"/>
                  <a:gd name="T6" fmla="*/ 944 w 109"/>
                  <a:gd name="T7" fmla="*/ 296 h 156"/>
                  <a:gd name="T8" fmla="*/ 1474 w 109"/>
                  <a:gd name="T9" fmla="*/ 583 h 156"/>
                  <a:gd name="T10" fmla="*/ 1985 w 109"/>
                  <a:gd name="T11" fmla="*/ 1079 h 156"/>
                  <a:gd name="T12" fmla="*/ 2454 w 109"/>
                  <a:gd name="T13" fmla="*/ 1737 h 156"/>
                  <a:gd name="T14" fmla="*/ 2738 w 109"/>
                  <a:gd name="T15" fmla="*/ 2643 h 156"/>
                  <a:gd name="T16" fmla="*/ 2783 w 109"/>
                  <a:gd name="T17" fmla="*/ 3819 h 156"/>
                  <a:gd name="T18" fmla="*/ 2677 w 109"/>
                  <a:gd name="T19" fmla="*/ 3819 h 156"/>
                  <a:gd name="T20" fmla="*/ 2531 w 109"/>
                  <a:gd name="T21" fmla="*/ 3819 h 156"/>
                  <a:gd name="T22" fmla="*/ 2374 w 109"/>
                  <a:gd name="T23" fmla="*/ 3819 h 156"/>
                  <a:gd name="T24" fmla="*/ 2227 w 109"/>
                  <a:gd name="T25" fmla="*/ 3775 h 156"/>
                  <a:gd name="T26" fmla="*/ 2066 w 109"/>
                  <a:gd name="T27" fmla="*/ 3741 h 156"/>
                  <a:gd name="T28" fmla="*/ 1884 w 109"/>
                  <a:gd name="T29" fmla="*/ 3677 h 156"/>
                  <a:gd name="T30" fmla="*/ 1681 w 109"/>
                  <a:gd name="T31" fmla="*/ 3552 h 156"/>
                  <a:gd name="T32" fmla="*/ 1474 w 109"/>
                  <a:gd name="T33" fmla="*/ 3399 h 156"/>
                  <a:gd name="T34" fmla="*/ 1349 w 109"/>
                  <a:gd name="T35" fmla="*/ 3083 h 156"/>
                  <a:gd name="T36" fmla="*/ 1349 w 109"/>
                  <a:gd name="T37" fmla="*/ 2716 h 156"/>
                  <a:gd name="T38" fmla="*/ 1430 w 109"/>
                  <a:gd name="T39" fmla="*/ 2356 h 156"/>
                  <a:gd name="T40" fmla="*/ 1510 w 109"/>
                  <a:gd name="T41" fmla="*/ 1960 h 156"/>
                  <a:gd name="T42" fmla="*/ 1430 w 109"/>
                  <a:gd name="T43" fmla="*/ 1519 h 156"/>
                  <a:gd name="T44" fmla="*/ 1227 w 109"/>
                  <a:gd name="T45" fmla="*/ 1059 h 156"/>
                  <a:gd name="T46" fmla="*/ 793 w 109"/>
                  <a:gd name="T47" fmla="*/ 558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43" name="Unknown Shape"/>
              <p:cNvSpPr>
                <a:spLocks/>
              </p:cNvSpPr>
              <p:nvPr userDrawn="1"/>
            </p:nvSpPr>
            <p:spPr bwMode="auto">
              <a:xfrm rot="12185230" flipV="1">
                <a:off x="835" y="1429"/>
                <a:ext cx="103" cy="209"/>
              </a:xfrm>
              <a:custGeom>
                <a:avLst/>
                <a:gdLst>
                  <a:gd name="T0" fmla="*/ 777 w 46"/>
                  <a:gd name="T1" fmla="*/ 0 h 94"/>
                  <a:gd name="T2" fmla="*/ 506 w 46"/>
                  <a:gd name="T3" fmla="*/ 925 h 94"/>
                  <a:gd name="T4" fmla="*/ 381 w 46"/>
                  <a:gd name="T5" fmla="*/ 1519 h 94"/>
                  <a:gd name="T6" fmla="*/ 280 w 46"/>
                  <a:gd name="T7" fmla="*/ 1932 h 94"/>
                  <a:gd name="T8" fmla="*/ 0 w 46"/>
                  <a:gd name="T9" fmla="*/ 2299 h 94"/>
                  <a:gd name="T10" fmla="*/ 300 w 46"/>
                  <a:gd name="T11" fmla="*/ 2154 h 94"/>
                  <a:gd name="T12" fmla="*/ 582 w 46"/>
                  <a:gd name="T13" fmla="*/ 1957 h 94"/>
                  <a:gd name="T14" fmla="*/ 808 w 46"/>
                  <a:gd name="T15" fmla="*/ 1681 h 94"/>
                  <a:gd name="T16" fmla="*/ 1012 w 46"/>
                  <a:gd name="T17" fmla="*/ 1394 h 94"/>
                  <a:gd name="T18" fmla="*/ 1133 w 46"/>
                  <a:gd name="T19" fmla="*/ 1078 h 94"/>
                  <a:gd name="T20" fmla="*/ 1158 w 46"/>
                  <a:gd name="T21" fmla="*/ 736 h 94"/>
                  <a:gd name="T22" fmla="*/ 1052 w 46"/>
                  <a:gd name="T23" fmla="*/ 360 h 94"/>
                  <a:gd name="T24" fmla="*/ 777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44" name="Unknown Shape"/>
              <p:cNvSpPr>
                <a:spLocks/>
              </p:cNvSpPr>
              <p:nvPr userDrawn="1"/>
            </p:nvSpPr>
            <p:spPr bwMode="auto">
              <a:xfrm rot="12185230" flipV="1">
                <a:off x="885" y="547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20 w 54"/>
                  <a:gd name="T3" fmla="*/ 25 h 40"/>
                  <a:gd name="T4" fmla="*/ 142 w 54"/>
                  <a:gd name="T5" fmla="*/ 81 h 40"/>
                  <a:gd name="T6" fmla="*/ 316 w 54"/>
                  <a:gd name="T7" fmla="*/ 207 h 40"/>
                  <a:gd name="T8" fmla="*/ 513 w 54"/>
                  <a:gd name="T9" fmla="*/ 308 h 40"/>
                  <a:gd name="T10" fmla="*/ 702 w 54"/>
                  <a:gd name="T11" fmla="*/ 389 h 40"/>
                  <a:gd name="T12" fmla="*/ 924 w 54"/>
                  <a:gd name="T13" fmla="*/ 437 h 40"/>
                  <a:gd name="T14" fmla="*/ 1120 w 54"/>
                  <a:gd name="T15" fmla="*/ 466 h 40"/>
                  <a:gd name="T16" fmla="*/ 1318 w 54"/>
                  <a:gd name="T17" fmla="*/ 410 h 40"/>
                  <a:gd name="T18" fmla="*/ 1293 w 54"/>
                  <a:gd name="T19" fmla="*/ 639 h 40"/>
                  <a:gd name="T20" fmla="*/ 1220 w 54"/>
                  <a:gd name="T21" fmla="*/ 846 h 40"/>
                  <a:gd name="T22" fmla="*/ 1076 w 54"/>
                  <a:gd name="T23" fmla="*/ 983 h 40"/>
                  <a:gd name="T24" fmla="*/ 898 w 54"/>
                  <a:gd name="T25" fmla="*/ 1028 h 40"/>
                  <a:gd name="T26" fmla="*/ 682 w 54"/>
                  <a:gd name="T27" fmla="*/ 1004 h 40"/>
                  <a:gd name="T28" fmla="*/ 460 w 54"/>
                  <a:gd name="T29" fmla="*/ 821 h 40"/>
                  <a:gd name="T30" fmla="*/ 242 w 54"/>
                  <a:gd name="T31" fmla="*/ 51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45" name="Unknown Shape"/>
              <p:cNvSpPr>
                <a:spLocks/>
              </p:cNvSpPr>
              <p:nvPr userDrawn="1"/>
            </p:nvSpPr>
            <p:spPr bwMode="auto">
              <a:xfrm rot="12185230" flipV="1">
                <a:off x="0" y="1566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42 w 149"/>
                  <a:gd name="T3" fmla="*/ 453 h 704"/>
                  <a:gd name="T4" fmla="*/ 383 w 149"/>
                  <a:gd name="T5" fmla="*/ 1027 h 704"/>
                  <a:gd name="T6" fmla="*/ 671 w 149"/>
                  <a:gd name="T7" fmla="*/ 1755 h 704"/>
                  <a:gd name="T8" fmla="*/ 990 w 149"/>
                  <a:gd name="T9" fmla="*/ 2702 h 704"/>
                  <a:gd name="T10" fmla="*/ 1389 w 149"/>
                  <a:gd name="T11" fmla="*/ 3875 h 704"/>
                  <a:gd name="T12" fmla="*/ 1761 w 149"/>
                  <a:gd name="T13" fmla="*/ 5133 h 704"/>
                  <a:gd name="T14" fmla="*/ 2120 w 149"/>
                  <a:gd name="T15" fmla="*/ 6578 h 704"/>
                  <a:gd name="T16" fmla="*/ 2399 w 149"/>
                  <a:gd name="T17" fmla="*/ 8254 h 704"/>
                  <a:gd name="T18" fmla="*/ 2693 w 149"/>
                  <a:gd name="T19" fmla="*/ 10035 h 704"/>
                  <a:gd name="T20" fmla="*/ 2888 w 149"/>
                  <a:gd name="T21" fmla="*/ 12088 h 704"/>
                  <a:gd name="T22" fmla="*/ 2988 w 149"/>
                  <a:gd name="T23" fmla="*/ 14337 h 704"/>
                  <a:gd name="T24" fmla="*/ 3032 w 149"/>
                  <a:gd name="T25" fmla="*/ 16688 h 704"/>
                  <a:gd name="T26" fmla="*/ 2888 w 149"/>
                  <a:gd name="T27" fmla="*/ 19315 h 704"/>
                  <a:gd name="T28" fmla="*/ 2620 w 149"/>
                  <a:gd name="T29" fmla="*/ 22096 h 704"/>
                  <a:gd name="T30" fmla="*/ 2217 w 149"/>
                  <a:gd name="T31" fmla="*/ 25021 h 704"/>
                  <a:gd name="T32" fmla="*/ 1608 w 149"/>
                  <a:gd name="T33" fmla="*/ 28244 h 704"/>
                  <a:gd name="T34" fmla="*/ 932 w 149"/>
                  <a:gd name="T35" fmla="*/ 31897 h 704"/>
                  <a:gd name="T36" fmla="*/ 509 w 149"/>
                  <a:gd name="T37" fmla="*/ 35278 h 704"/>
                  <a:gd name="T38" fmla="*/ 241 w 149"/>
                  <a:gd name="T39" fmla="*/ 38399 h 704"/>
                  <a:gd name="T40" fmla="*/ 142 w 149"/>
                  <a:gd name="T41" fmla="*/ 41402 h 704"/>
                  <a:gd name="T42" fmla="*/ 142 w 149"/>
                  <a:gd name="T43" fmla="*/ 44257 h 704"/>
                  <a:gd name="T44" fmla="*/ 197 w 149"/>
                  <a:gd name="T45" fmla="*/ 46910 h 704"/>
                  <a:gd name="T46" fmla="*/ 295 w 149"/>
                  <a:gd name="T47" fmla="*/ 49238 h 704"/>
                  <a:gd name="T48" fmla="*/ 339 w 149"/>
                  <a:gd name="T49" fmla="*/ 51513 h 704"/>
                  <a:gd name="T50" fmla="*/ 990 w 149"/>
                  <a:gd name="T51" fmla="*/ 50340 h 704"/>
                  <a:gd name="T52" fmla="*/ 932 w 149"/>
                  <a:gd name="T53" fmla="*/ 49758 h 704"/>
                  <a:gd name="T54" fmla="*/ 868 w 149"/>
                  <a:gd name="T55" fmla="*/ 48082 h 704"/>
                  <a:gd name="T56" fmla="*/ 795 w 149"/>
                  <a:gd name="T57" fmla="*/ 45506 h 704"/>
                  <a:gd name="T58" fmla="*/ 848 w 149"/>
                  <a:gd name="T59" fmla="*/ 42078 h 704"/>
                  <a:gd name="T60" fmla="*/ 990 w 149"/>
                  <a:gd name="T61" fmla="*/ 37980 h 704"/>
                  <a:gd name="T62" fmla="*/ 1389 w 149"/>
                  <a:gd name="T63" fmla="*/ 33301 h 704"/>
                  <a:gd name="T64" fmla="*/ 2064 w 149"/>
                  <a:gd name="T65" fmla="*/ 28244 h 704"/>
                  <a:gd name="T66" fmla="*/ 3105 w 149"/>
                  <a:gd name="T67" fmla="*/ 22892 h 704"/>
                  <a:gd name="T68" fmla="*/ 3444 w 149"/>
                  <a:gd name="T69" fmla="*/ 20417 h 704"/>
                  <a:gd name="T70" fmla="*/ 3586 w 149"/>
                  <a:gd name="T71" fmla="*/ 17186 h 704"/>
                  <a:gd name="T72" fmla="*/ 3468 w 149"/>
                  <a:gd name="T73" fmla="*/ 13457 h 704"/>
                  <a:gd name="T74" fmla="*/ 3149 w 149"/>
                  <a:gd name="T75" fmla="*/ 9804 h 704"/>
                  <a:gd name="T76" fmla="*/ 2620 w 149"/>
                  <a:gd name="T77" fmla="*/ 6227 h 704"/>
                  <a:gd name="T78" fmla="*/ 1942 w 149"/>
                  <a:gd name="T79" fmla="*/ 3226 h 704"/>
                  <a:gd name="T80" fmla="*/ 1054 w 149"/>
                  <a:gd name="T81" fmla="*/ 1027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6" name="Unknown Shape"/>
            <p:cNvSpPr>
              <a:spLocks/>
            </p:cNvSpPr>
            <p:nvPr userDrawn="1"/>
          </p:nvSpPr>
          <p:spPr bwMode="auto">
            <a:xfrm rot="373330" flipH="1">
              <a:off x="22" y="1957"/>
              <a:ext cx="323" cy="649"/>
            </a:xfrm>
            <a:custGeom>
              <a:avLst/>
              <a:gdLst>
                <a:gd name="T0" fmla="*/ 3808 w 128"/>
                <a:gd name="T1" fmla="*/ 0 h 217"/>
                <a:gd name="T2" fmla="*/ 4260 w 128"/>
                <a:gd name="T3" fmla="*/ 724 h 217"/>
                <a:gd name="T4" fmla="*/ 4661 w 128"/>
                <a:gd name="T5" fmla="*/ 2165 h 217"/>
                <a:gd name="T6" fmla="*/ 4979 w 128"/>
                <a:gd name="T7" fmla="*/ 4017 h 217"/>
                <a:gd name="T8" fmla="*/ 5191 w 128"/>
                <a:gd name="T9" fmla="*/ 6236 h 217"/>
                <a:gd name="T10" fmla="*/ 5145 w 128"/>
                <a:gd name="T11" fmla="*/ 8883 h 217"/>
                <a:gd name="T12" fmla="*/ 4706 w 128"/>
                <a:gd name="T13" fmla="*/ 11610 h 217"/>
                <a:gd name="T14" fmla="*/ 3808 w 128"/>
                <a:gd name="T15" fmla="*/ 14472 h 217"/>
                <a:gd name="T16" fmla="*/ 2425 w 128"/>
                <a:gd name="T17" fmla="*/ 17361 h 217"/>
                <a:gd name="T18" fmla="*/ 1994 w 128"/>
                <a:gd name="T19" fmla="*/ 17038 h 217"/>
                <a:gd name="T20" fmla="*/ 1542 w 128"/>
                <a:gd name="T21" fmla="*/ 16799 h 217"/>
                <a:gd name="T22" fmla="*/ 1062 w 128"/>
                <a:gd name="T23" fmla="*/ 16395 h 217"/>
                <a:gd name="T24" fmla="*/ 643 w 128"/>
                <a:gd name="T25" fmla="*/ 16072 h 217"/>
                <a:gd name="T26" fmla="*/ 318 w 128"/>
                <a:gd name="T27" fmla="*/ 15681 h 217"/>
                <a:gd name="T28" fmla="*/ 83 w 128"/>
                <a:gd name="T29" fmla="*/ 15196 h 217"/>
                <a:gd name="T30" fmla="*/ 0 w 128"/>
                <a:gd name="T31" fmla="*/ 14634 h 217"/>
                <a:gd name="T32" fmla="*/ 50 w 128"/>
                <a:gd name="T33" fmla="*/ 14230 h 217"/>
                <a:gd name="T34" fmla="*/ 527 w 128"/>
                <a:gd name="T35" fmla="*/ 13668 h 217"/>
                <a:gd name="T36" fmla="*/ 1171 w 128"/>
                <a:gd name="T37" fmla="*/ 12899 h 217"/>
                <a:gd name="T38" fmla="*/ 1865 w 128"/>
                <a:gd name="T39" fmla="*/ 12014 h 217"/>
                <a:gd name="T40" fmla="*/ 2554 w 128"/>
                <a:gd name="T41" fmla="*/ 10725 h 217"/>
                <a:gd name="T42" fmla="*/ 3197 w 128"/>
                <a:gd name="T43" fmla="*/ 8963 h 217"/>
                <a:gd name="T44" fmla="*/ 3694 w 128"/>
                <a:gd name="T45" fmla="*/ 6637 h 217"/>
                <a:gd name="T46" fmla="*/ 3934 w 128"/>
                <a:gd name="T47" fmla="*/ 3694 h 217"/>
                <a:gd name="T48" fmla="*/ 3808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7" name="Unknown Shape"/>
            <p:cNvSpPr>
              <a:spLocks/>
            </p:cNvSpPr>
            <p:nvPr userDrawn="1"/>
          </p:nvSpPr>
          <p:spPr bwMode="auto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8" name="Unknown Shape"/>
            <p:cNvSpPr>
              <a:spLocks/>
            </p:cNvSpPr>
            <p:nvPr userDrawn="1"/>
          </p:nvSpPr>
          <p:spPr bwMode="auto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9" name="Unknown Shape"/>
            <p:cNvSpPr>
              <a:spLocks/>
            </p:cNvSpPr>
            <p:nvPr userDrawn="1"/>
          </p:nvSpPr>
          <p:spPr bwMode="auto">
            <a:xfrm rot="373330" flipH="1">
              <a:off x="898" y="2855"/>
              <a:ext cx="354" cy="464"/>
            </a:xfrm>
            <a:custGeom>
              <a:avLst/>
              <a:gdLst>
                <a:gd name="T0" fmla="*/ 6290 w 117"/>
                <a:gd name="T1" fmla="*/ 0 h 132"/>
                <a:gd name="T2" fmla="*/ 0 w 117"/>
                <a:gd name="T3" fmla="*/ 3817 h 132"/>
                <a:gd name="T4" fmla="*/ 248 w 117"/>
                <a:gd name="T5" fmla="*/ 3955 h 132"/>
                <a:gd name="T6" fmla="*/ 1162 w 117"/>
                <a:gd name="T7" fmla="*/ 4436 h 132"/>
                <a:gd name="T8" fmla="*/ 2436 w 117"/>
                <a:gd name="T9" fmla="*/ 5512 h 132"/>
                <a:gd name="T10" fmla="*/ 3855 w 117"/>
                <a:gd name="T11" fmla="*/ 7167 h 132"/>
                <a:gd name="T12" fmla="*/ 5540 w 117"/>
                <a:gd name="T13" fmla="*/ 9466 h 132"/>
                <a:gd name="T14" fmla="*/ 7041 w 117"/>
                <a:gd name="T15" fmla="*/ 12208 h 132"/>
                <a:gd name="T16" fmla="*/ 8560 w 117"/>
                <a:gd name="T17" fmla="*/ 15716 h 132"/>
                <a:gd name="T18" fmla="*/ 9721 w 117"/>
                <a:gd name="T19" fmla="*/ 20152 h 132"/>
                <a:gd name="T20" fmla="*/ 9803 w 117"/>
                <a:gd name="T21" fmla="*/ 18324 h 132"/>
                <a:gd name="T22" fmla="*/ 9640 w 117"/>
                <a:gd name="T23" fmla="*/ 16335 h 132"/>
                <a:gd name="T24" fmla="*/ 9053 w 117"/>
                <a:gd name="T25" fmla="*/ 13727 h 132"/>
                <a:gd name="T26" fmla="*/ 8311 w 117"/>
                <a:gd name="T27" fmla="*/ 11294 h 132"/>
                <a:gd name="T28" fmla="*/ 7452 w 117"/>
                <a:gd name="T29" fmla="*/ 8858 h 132"/>
                <a:gd name="T30" fmla="*/ 6535 w 117"/>
                <a:gd name="T31" fmla="*/ 6858 h 132"/>
                <a:gd name="T32" fmla="*/ 5622 w 117"/>
                <a:gd name="T33" fmla="*/ 5512 h 132"/>
                <a:gd name="T34" fmla="*/ 4844 w 117"/>
                <a:gd name="T35" fmla="*/ 4868 h 132"/>
                <a:gd name="T36" fmla="*/ 5785 w 117"/>
                <a:gd name="T37" fmla="*/ 4436 h 132"/>
                <a:gd name="T38" fmla="*/ 6620 w 117"/>
                <a:gd name="T39" fmla="*/ 4250 h 132"/>
                <a:gd name="T40" fmla="*/ 7452 w 117"/>
                <a:gd name="T41" fmla="*/ 3955 h 132"/>
                <a:gd name="T42" fmla="*/ 8230 w 117"/>
                <a:gd name="T43" fmla="*/ 3817 h 132"/>
                <a:gd name="T44" fmla="*/ 8808 w 117"/>
                <a:gd name="T45" fmla="*/ 3645 h 132"/>
                <a:gd name="T46" fmla="*/ 9137 w 117"/>
                <a:gd name="T47" fmla="*/ 3350 h 132"/>
                <a:gd name="T48" fmla="*/ 9476 w 117"/>
                <a:gd name="T49" fmla="*/ 3213 h 132"/>
                <a:gd name="T50" fmla="*/ 9558 w 117"/>
                <a:gd name="T51" fmla="*/ 3213 h 132"/>
                <a:gd name="T52" fmla="*/ 6290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0" name="Unknown Shape"/>
            <p:cNvSpPr>
              <a:spLocks/>
            </p:cNvSpPr>
            <p:nvPr userDrawn="1"/>
          </p:nvSpPr>
          <p:spPr bwMode="auto">
            <a:xfrm rot="373330" flipH="1">
              <a:off x="799" y="2979"/>
              <a:ext cx="87" cy="274"/>
            </a:xfrm>
            <a:custGeom>
              <a:avLst/>
              <a:gdLst>
                <a:gd name="T0" fmla="*/ 2349 w 29"/>
                <a:gd name="T1" fmla="*/ 0 h 77"/>
                <a:gd name="T2" fmla="*/ 1863 w 29"/>
                <a:gd name="T3" fmla="*/ 0 h 77"/>
                <a:gd name="T4" fmla="*/ 1296 w 29"/>
                <a:gd name="T5" fmla="*/ 633 h 77"/>
                <a:gd name="T6" fmla="*/ 729 w 29"/>
                <a:gd name="T7" fmla="*/ 1445 h 77"/>
                <a:gd name="T8" fmla="*/ 324 w 29"/>
                <a:gd name="T9" fmla="*/ 3064 h 77"/>
                <a:gd name="T10" fmla="*/ 81 w 29"/>
                <a:gd name="T11" fmla="*/ 4825 h 77"/>
                <a:gd name="T12" fmla="*/ 0 w 29"/>
                <a:gd name="T13" fmla="*/ 7078 h 77"/>
                <a:gd name="T14" fmla="*/ 243 w 29"/>
                <a:gd name="T15" fmla="*/ 9650 h 77"/>
                <a:gd name="T16" fmla="*/ 891 w 29"/>
                <a:gd name="T17" fmla="*/ 12344 h 77"/>
                <a:gd name="T18" fmla="*/ 1215 w 29"/>
                <a:gd name="T19" fmla="*/ 8522 h 77"/>
                <a:gd name="T20" fmla="*/ 1539 w 29"/>
                <a:gd name="T21" fmla="*/ 5950 h 77"/>
                <a:gd name="T22" fmla="*/ 1863 w 29"/>
                <a:gd name="T23" fmla="*/ 3519 h 77"/>
                <a:gd name="T24" fmla="*/ 2349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1" name="Unknown Shape"/>
            <p:cNvSpPr>
              <a:spLocks/>
            </p:cNvSpPr>
            <p:nvPr userDrawn="1"/>
          </p:nvSpPr>
          <p:spPr bwMode="auto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22" y="745"/>
              <a:ext cx="569" cy="637"/>
              <a:chOff x="0" y="0"/>
              <a:chExt cx="129" cy="157"/>
            </a:xfrm>
          </p:grpSpPr>
          <p:sp>
            <p:nvSpPr>
              <p:cNvPr id="36" name="Unknown Shape"/>
              <p:cNvSpPr>
                <a:spLocks/>
              </p:cNvSpPr>
              <p:nvPr userDrawn="1"/>
            </p:nvSpPr>
            <p:spPr bwMode="auto">
              <a:xfrm>
                <a:off x="0" y="0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37" name="Unknown Shape"/>
              <p:cNvSpPr>
                <a:spLocks/>
              </p:cNvSpPr>
              <p:nvPr userDrawn="1"/>
            </p:nvSpPr>
            <p:spPr bwMode="auto">
              <a:xfrm>
                <a:off x="59" y="28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38" name="Unknown Shape"/>
              <p:cNvSpPr>
                <a:spLocks/>
              </p:cNvSpPr>
              <p:nvPr userDrawn="1"/>
            </p:nvSpPr>
            <p:spPr bwMode="auto">
              <a:xfrm>
                <a:off x="45" y="132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28" y="123"/>
              <a:ext cx="356" cy="607"/>
              <a:chOff x="0" y="0"/>
              <a:chExt cx="129" cy="157"/>
            </a:xfrm>
          </p:grpSpPr>
          <p:sp>
            <p:nvSpPr>
              <p:cNvPr id="33" name="Unknown Shape"/>
              <p:cNvSpPr>
                <a:spLocks/>
              </p:cNvSpPr>
              <p:nvPr userDrawn="1"/>
            </p:nvSpPr>
            <p:spPr bwMode="auto">
              <a:xfrm>
                <a:off x="0" y="0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34" name="Unknown Shape"/>
              <p:cNvSpPr>
                <a:spLocks/>
              </p:cNvSpPr>
              <p:nvPr userDrawn="1"/>
            </p:nvSpPr>
            <p:spPr bwMode="auto">
              <a:xfrm>
                <a:off x="59" y="28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35" name="Unknown Shape"/>
              <p:cNvSpPr>
                <a:spLocks/>
              </p:cNvSpPr>
              <p:nvPr userDrawn="1"/>
            </p:nvSpPr>
            <p:spPr bwMode="auto">
              <a:xfrm>
                <a:off x="45" y="132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0" y="0"/>
              <a:chExt cx="129" cy="157"/>
            </a:xfrm>
          </p:grpSpPr>
          <p:sp>
            <p:nvSpPr>
              <p:cNvPr id="30" name="Unknown Shape"/>
              <p:cNvSpPr>
                <a:spLocks/>
              </p:cNvSpPr>
              <p:nvPr userDrawn="1"/>
            </p:nvSpPr>
            <p:spPr bwMode="auto">
              <a:xfrm>
                <a:off x="0" y="0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31" name="Unknown Shape"/>
              <p:cNvSpPr>
                <a:spLocks/>
              </p:cNvSpPr>
              <p:nvPr userDrawn="1"/>
            </p:nvSpPr>
            <p:spPr bwMode="auto">
              <a:xfrm>
                <a:off x="59" y="28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32" name="Unknown Shape"/>
              <p:cNvSpPr>
                <a:spLocks/>
              </p:cNvSpPr>
              <p:nvPr userDrawn="1"/>
            </p:nvSpPr>
            <p:spPr bwMode="auto">
              <a:xfrm>
                <a:off x="45" y="132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84" y="253"/>
              <a:ext cx="709" cy="892"/>
              <a:chOff x="0" y="0"/>
              <a:chExt cx="129" cy="157"/>
            </a:xfrm>
          </p:grpSpPr>
          <p:sp>
            <p:nvSpPr>
              <p:cNvPr id="27" name="Unknown Shape"/>
              <p:cNvSpPr>
                <a:spLocks/>
              </p:cNvSpPr>
              <p:nvPr userDrawn="1"/>
            </p:nvSpPr>
            <p:spPr bwMode="auto">
              <a:xfrm>
                <a:off x="0" y="0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28" name="Unknown Shape"/>
              <p:cNvSpPr>
                <a:spLocks/>
              </p:cNvSpPr>
              <p:nvPr userDrawn="1"/>
            </p:nvSpPr>
            <p:spPr bwMode="auto">
              <a:xfrm>
                <a:off x="59" y="28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29" name="Unknown Shape"/>
              <p:cNvSpPr>
                <a:spLocks/>
              </p:cNvSpPr>
              <p:nvPr userDrawn="1"/>
            </p:nvSpPr>
            <p:spPr bwMode="auto">
              <a:xfrm>
                <a:off x="45" y="132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0" y="0"/>
              <a:chExt cx="129" cy="157"/>
            </a:xfrm>
          </p:grpSpPr>
          <p:sp>
            <p:nvSpPr>
              <p:cNvPr id="24" name="Unknown Shape"/>
              <p:cNvSpPr>
                <a:spLocks/>
              </p:cNvSpPr>
              <p:nvPr userDrawn="1"/>
            </p:nvSpPr>
            <p:spPr bwMode="auto">
              <a:xfrm>
                <a:off x="0" y="0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25" name="Unknown Shape"/>
              <p:cNvSpPr>
                <a:spLocks/>
              </p:cNvSpPr>
              <p:nvPr userDrawn="1"/>
            </p:nvSpPr>
            <p:spPr bwMode="auto">
              <a:xfrm>
                <a:off x="59" y="28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26" name="Unknown Shape"/>
              <p:cNvSpPr>
                <a:spLocks/>
              </p:cNvSpPr>
              <p:nvPr userDrawn="1"/>
            </p:nvSpPr>
            <p:spPr bwMode="auto">
              <a:xfrm>
                <a:off x="45" y="132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17" name="Unknown Shape"/>
            <p:cNvSpPr>
              <a:spLocks/>
            </p:cNvSpPr>
            <p:nvPr userDrawn="1"/>
          </p:nvSpPr>
          <p:spPr bwMode="auto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8" name="Unknown Shape"/>
            <p:cNvSpPr>
              <a:spLocks/>
            </p:cNvSpPr>
            <p:nvPr userDrawn="1"/>
          </p:nvSpPr>
          <p:spPr bwMode="auto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988 h 237"/>
                <a:gd name="T4" fmla="*/ 148 w 257"/>
                <a:gd name="T5" fmla="*/ 1959 h 237"/>
                <a:gd name="T6" fmla="*/ 294 w 257"/>
                <a:gd name="T7" fmla="*/ 2942 h 237"/>
                <a:gd name="T8" fmla="*/ 541 w 257"/>
                <a:gd name="T9" fmla="*/ 3838 h 237"/>
                <a:gd name="T10" fmla="*/ 893 w 257"/>
                <a:gd name="T11" fmla="*/ 4671 h 237"/>
                <a:gd name="T12" fmla="*/ 1341 w 257"/>
                <a:gd name="T13" fmla="*/ 5527 h 237"/>
                <a:gd name="T14" fmla="*/ 1881 w 257"/>
                <a:gd name="T15" fmla="*/ 6310 h 237"/>
                <a:gd name="T16" fmla="*/ 2515 w 257"/>
                <a:gd name="T17" fmla="*/ 6968 h 237"/>
                <a:gd name="T18" fmla="*/ 3315 w 257"/>
                <a:gd name="T19" fmla="*/ 7601 h 237"/>
                <a:gd name="T20" fmla="*/ 4240 w 257"/>
                <a:gd name="T21" fmla="*/ 8144 h 237"/>
                <a:gd name="T22" fmla="*/ 5231 w 257"/>
                <a:gd name="T23" fmla="*/ 8582 h 237"/>
                <a:gd name="T24" fmla="*/ 6452 w 257"/>
                <a:gd name="T25" fmla="*/ 8928 h 237"/>
                <a:gd name="T26" fmla="*/ 7793 w 257"/>
                <a:gd name="T27" fmla="*/ 9165 h 237"/>
                <a:gd name="T28" fmla="*/ 9269 w 257"/>
                <a:gd name="T29" fmla="*/ 9290 h 237"/>
                <a:gd name="T30" fmla="*/ 10848 w 257"/>
                <a:gd name="T31" fmla="*/ 9240 h 237"/>
                <a:gd name="T32" fmla="*/ 12674 w 257"/>
                <a:gd name="T33" fmla="*/ 9085 h 237"/>
                <a:gd name="T34" fmla="*/ 11052 w 257"/>
                <a:gd name="T35" fmla="*/ 8895 h 237"/>
                <a:gd name="T36" fmla="*/ 9619 w 257"/>
                <a:gd name="T37" fmla="*/ 8615 h 237"/>
                <a:gd name="T38" fmla="*/ 8371 w 257"/>
                <a:gd name="T39" fmla="*/ 8302 h 237"/>
                <a:gd name="T40" fmla="*/ 7295 w 257"/>
                <a:gd name="T41" fmla="*/ 7989 h 237"/>
                <a:gd name="T42" fmla="*/ 6307 w 257"/>
                <a:gd name="T43" fmla="*/ 7569 h 237"/>
                <a:gd name="T44" fmla="*/ 5525 w 257"/>
                <a:gd name="T45" fmla="*/ 7124 h 237"/>
                <a:gd name="T46" fmla="*/ 4783 w 257"/>
                <a:gd name="T47" fmla="*/ 6623 h 237"/>
                <a:gd name="T48" fmla="*/ 4150 w 257"/>
                <a:gd name="T49" fmla="*/ 6080 h 237"/>
                <a:gd name="T50" fmla="*/ 3553 w 257"/>
                <a:gd name="T51" fmla="*/ 5527 h 237"/>
                <a:gd name="T52" fmla="*/ 3013 w 257"/>
                <a:gd name="T53" fmla="*/ 4902 h 237"/>
                <a:gd name="T54" fmla="*/ 2570 w 257"/>
                <a:gd name="T55" fmla="*/ 4201 h 237"/>
                <a:gd name="T56" fmla="*/ 2120 w 257"/>
                <a:gd name="T57" fmla="*/ 3443 h 237"/>
                <a:gd name="T58" fmla="*/ 1622 w 257"/>
                <a:gd name="T59" fmla="*/ 2710 h 237"/>
                <a:gd name="T60" fmla="*/ 1137 w 257"/>
                <a:gd name="T61" fmla="*/ 1847 h 237"/>
                <a:gd name="T62" fmla="*/ 596 w 257"/>
                <a:gd name="T63" fmla="*/ 938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9" name="Unknown Shape"/>
            <p:cNvSpPr>
              <a:spLocks/>
            </p:cNvSpPr>
            <p:nvPr userDrawn="1"/>
          </p:nvSpPr>
          <p:spPr bwMode="auto">
            <a:xfrm rot="9832527" flipV="1">
              <a:off x="1997" y="858"/>
              <a:ext cx="330" cy="278"/>
            </a:xfrm>
            <a:custGeom>
              <a:avLst/>
              <a:gdLst>
                <a:gd name="T0" fmla="*/ 3867 w 124"/>
                <a:gd name="T1" fmla="*/ 0 h 110"/>
                <a:gd name="T2" fmla="*/ 6219 w 124"/>
                <a:gd name="T3" fmla="*/ 4408 h 110"/>
                <a:gd name="T4" fmla="*/ 6012 w 124"/>
                <a:gd name="T5" fmla="*/ 4357 h 110"/>
                <a:gd name="T6" fmla="*/ 5368 w 124"/>
                <a:gd name="T7" fmla="*/ 4279 h 110"/>
                <a:gd name="T8" fmla="*/ 4468 w 124"/>
                <a:gd name="T9" fmla="*/ 4114 h 110"/>
                <a:gd name="T10" fmla="*/ 3414 w 124"/>
                <a:gd name="T11" fmla="*/ 4036 h 110"/>
                <a:gd name="T12" fmla="*/ 2259 w 124"/>
                <a:gd name="T13" fmla="*/ 3953 h 110"/>
                <a:gd name="T14" fmla="*/ 1261 w 124"/>
                <a:gd name="T15" fmla="*/ 4006 h 110"/>
                <a:gd name="T16" fmla="*/ 452 w 124"/>
                <a:gd name="T17" fmla="*/ 4165 h 110"/>
                <a:gd name="T18" fmla="*/ 0 w 124"/>
                <a:gd name="T19" fmla="*/ 4491 h 110"/>
                <a:gd name="T20" fmla="*/ 205 w 124"/>
                <a:gd name="T21" fmla="*/ 4006 h 110"/>
                <a:gd name="T22" fmla="*/ 397 w 124"/>
                <a:gd name="T23" fmla="*/ 3634 h 110"/>
                <a:gd name="T24" fmla="*/ 806 w 124"/>
                <a:gd name="T25" fmla="*/ 3341 h 110"/>
                <a:gd name="T26" fmla="*/ 1261 w 124"/>
                <a:gd name="T27" fmla="*/ 3098 h 110"/>
                <a:gd name="T28" fmla="*/ 1807 w 124"/>
                <a:gd name="T29" fmla="*/ 2939 h 110"/>
                <a:gd name="T30" fmla="*/ 2358 w 124"/>
                <a:gd name="T31" fmla="*/ 2886 h 110"/>
                <a:gd name="T32" fmla="*/ 2959 w 124"/>
                <a:gd name="T33" fmla="*/ 2886 h 110"/>
                <a:gd name="T34" fmla="*/ 3619 w 124"/>
                <a:gd name="T35" fmla="*/ 3020 h 110"/>
                <a:gd name="T36" fmla="*/ 3654 w 124"/>
                <a:gd name="T37" fmla="*/ 2886 h 110"/>
                <a:gd name="T38" fmla="*/ 3505 w 124"/>
                <a:gd name="T39" fmla="*/ 2292 h 110"/>
                <a:gd name="T40" fmla="*/ 3356 w 124"/>
                <a:gd name="T41" fmla="*/ 1552 h 110"/>
                <a:gd name="T42" fmla="*/ 3257 w 124"/>
                <a:gd name="T43" fmla="*/ 1226 h 110"/>
                <a:gd name="T44" fmla="*/ 3167 w 124"/>
                <a:gd name="T45" fmla="*/ 1226 h 110"/>
                <a:gd name="T46" fmla="*/ 3053 w 124"/>
                <a:gd name="T47" fmla="*/ 1175 h 110"/>
                <a:gd name="T48" fmla="*/ 2959 w 124"/>
                <a:gd name="T49" fmla="*/ 1067 h 110"/>
                <a:gd name="T50" fmla="*/ 2869 w 124"/>
                <a:gd name="T51" fmla="*/ 940 h 110"/>
                <a:gd name="T52" fmla="*/ 2869 w 124"/>
                <a:gd name="T53" fmla="*/ 773 h 110"/>
                <a:gd name="T54" fmla="*/ 2959 w 124"/>
                <a:gd name="T55" fmla="*/ 561 h 110"/>
                <a:gd name="T56" fmla="*/ 3313 w 124"/>
                <a:gd name="T57" fmla="*/ 326 h 110"/>
                <a:gd name="T58" fmla="*/ 386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20" name="Unknown Shape"/>
            <p:cNvSpPr>
              <a:spLocks/>
            </p:cNvSpPr>
            <p:nvPr userDrawn="1"/>
          </p:nvSpPr>
          <p:spPr bwMode="auto">
            <a:xfrm rot="9832527" flipV="1">
              <a:off x="2224" y="808"/>
              <a:ext cx="123" cy="233"/>
            </a:xfrm>
            <a:custGeom>
              <a:avLst/>
              <a:gdLst>
                <a:gd name="T0" fmla="*/ 1588 w 46"/>
                <a:gd name="T1" fmla="*/ 0 h 94"/>
                <a:gd name="T2" fmla="*/ 1016 w 46"/>
                <a:gd name="T3" fmla="*/ 1433 h 94"/>
                <a:gd name="T4" fmla="*/ 765 w 46"/>
                <a:gd name="T5" fmla="*/ 2347 h 94"/>
                <a:gd name="T6" fmla="*/ 559 w 46"/>
                <a:gd name="T7" fmla="*/ 2987 h 94"/>
                <a:gd name="T8" fmla="*/ 0 w 46"/>
                <a:gd name="T9" fmla="*/ 3552 h 94"/>
                <a:gd name="T10" fmla="*/ 615 w 46"/>
                <a:gd name="T11" fmla="*/ 3319 h 94"/>
                <a:gd name="T12" fmla="*/ 1187 w 46"/>
                <a:gd name="T13" fmla="*/ 3017 h 94"/>
                <a:gd name="T14" fmla="*/ 1644 w 46"/>
                <a:gd name="T15" fmla="*/ 2605 h 94"/>
                <a:gd name="T16" fmla="*/ 2046 w 46"/>
                <a:gd name="T17" fmla="*/ 2152 h 94"/>
                <a:gd name="T18" fmla="*/ 2294 w 46"/>
                <a:gd name="T19" fmla="*/ 1658 h 94"/>
                <a:gd name="T20" fmla="*/ 2353 w 46"/>
                <a:gd name="T21" fmla="*/ 1125 h 94"/>
                <a:gd name="T22" fmla="*/ 2139 w 46"/>
                <a:gd name="T23" fmla="*/ 565 h 94"/>
                <a:gd name="T24" fmla="*/ 158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21" name="Unknown Shape"/>
            <p:cNvSpPr>
              <a:spLocks/>
            </p:cNvSpPr>
            <p:nvPr userDrawn="1"/>
          </p:nvSpPr>
          <p:spPr bwMode="auto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22" name="Unknown Shape"/>
            <p:cNvSpPr>
              <a:spLocks/>
            </p:cNvSpPr>
            <p:nvPr userDrawn="1"/>
          </p:nvSpPr>
          <p:spPr bwMode="auto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93 w 149"/>
                <a:gd name="T3" fmla="*/ 693 h 704"/>
                <a:gd name="T4" fmla="*/ 773 w 149"/>
                <a:gd name="T5" fmla="*/ 1601 h 704"/>
                <a:gd name="T6" fmla="*/ 1356 w 149"/>
                <a:gd name="T7" fmla="*/ 2721 h 704"/>
                <a:gd name="T8" fmla="*/ 1983 w 149"/>
                <a:gd name="T9" fmla="*/ 4214 h 704"/>
                <a:gd name="T10" fmla="*/ 2812 w 149"/>
                <a:gd name="T11" fmla="*/ 6031 h 704"/>
                <a:gd name="T12" fmla="*/ 3542 w 149"/>
                <a:gd name="T13" fmla="*/ 7985 h 704"/>
                <a:gd name="T14" fmla="*/ 4257 w 149"/>
                <a:gd name="T15" fmla="*/ 10259 h 704"/>
                <a:gd name="T16" fmla="*/ 4843 w 149"/>
                <a:gd name="T17" fmla="*/ 12872 h 704"/>
                <a:gd name="T18" fmla="*/ 5412 w 149"/>
                <a:gd name="T19" fmla="*/ 15626 h 704"/>
                <a:gd name="T20" fmla="*/ 5816 w 149"/>
                <a:gd name="T21" fmla="*/ 18795 h 704"/>
                <a:gd name="T22" fmla="*/ 5998 w 149"/>
                <a:gd name="T23" fmla="*/ 22317 h 704"/>
                <a:gd name="T24" fmla="*/ 6095 w 149"/>
                <a:gd name="T25" fmla="*/ 25980 h 704"/>
                <a:gd name="T26" fmla="*/ 5816 w 149"/>
                <a:gd name="T27" fmla="*/ 30089 h 704"/>
                <a:gd name="T28" fmla="*/ 5267 w 149"/>
                <a:gd name="T29" fmla="*/ 34422 h 704"/>
                <a:gd name="T30" fmla="*/ 4460 w 149"/>
                <a:gd name="T31" fmla="*/ 38946 h 704"/>
                <a:gd name="T32" fmla="*/ 3250 w 149"/>
                <a:gd name="T33" fmla="*/ 43974 h 704"/>
                <a:gd name="T34" fmla="*/ 1891 w 149"/>
                <a:gd name="T35" fmla="*/ 49653 h 704"/>
                <a:gd name="T36" fmla="*/ 1008 w 149"/>
                <a:gd name="T37" fmla="*/ 54926 h 704"/>
                <a:gd name="T38" fmla="*/ 480 w 149"/>
                <a:gd name="T39" fmla="*/ 59803 h 704"/>
                <a:gd name="T40" fmla="*/ 293 w 149"/>
                <a:gd name="T41" fmla="*/ 64478 h 704"/>
                <a:gd name="T42" fmla="*/ 293 w 149"/>
                <a:gd name="T43" fmla="*/ 68941 h 704"/>
                <a:gd name="T44" fmla="*/ 382 w 149"/>
                <a:gd name="T45" fmla="*/ 73018 h 704"/>
                <a:gd name="T46" fmla="*/ 586 w 149"/>
                <a:gd name="T47" fmla="*/ 76678 h 704"/>
                <a:gd name="T48" fmla="*/ 680 w 149"/>
                <a:gd name="T49" fmla="*/ 80203 h 704"/>
                <a:gd name="T50" fmla="*/ 1983 w 149"/>
                <a:gd name="T51" fmla="*/ 78386 h 704"/>
                <a:gd name="T52" fmla="*/ 1891 w 149"/>
                <a:gd name="T53" fmla="*/ 77478 h 704"/>
                <a:gd name="T54" fmla="*/ 1746 w 149"/>
                <a:gd name="T55" fmla="*/ 74832 h 704"/>
                <a:gd name="T56" fmla="*/ 1593 w 149"/>
                <a:gd name="T57" fmla="*/ 70862 h 704"/>
                <a:gd name="T58" fmla="*/ 1691 w 149"/>
                <a:gd name="T59" fmla="*/ 65524 h 704"/>
                <a:gd name="T60" fmla="*/ 1983 w 149"/>
                <a:gd name="T61" fmla="*/ 59143 h 704"/>
                <a:gd name="T62" fmla="*/ 2812 w 149"/>
                <a:gd name="T63" fmla="*/ 51851 h 704"/>
                <a:gd name="T64" fmla="*/ 4167 w 149"/>
                <a:gd name="T65" fmla="*/ 43974 h 704"/>
                <a:gd name="T66" fmla="*/ 6241 w 149"/>
                <a:gd name="T67" fmla="*/ 35670 h 704"/>
                <a:gd name="T68" fmla="*/ 6916 w 149"/>
                <a:gd name="T69" fmla="*/ 31808 h 704"/>
                <a:gd name="T70" fmla="*/ 7214 w 149"/>
                <a:gd name="T71" fmla="*/ 26780 h 704"/>
                <a:gd name="T72" fmla="*/ 6971 w 149"/>
                <a:gd name="T73" fmla="*/ 20952 h 704"/>
                <a:gd name="T74" fmla="*/ 6351 w 149"/>
                <a:gd name="T75" fmla="*/ 15273 h 704"/>
                <a:gd name="T76" fmla="*/ 5267 w 149"/>
                <a:gd name="T77" fmla="*/ 9690 h 704"/>
                <a:gd name="T78" fmla="*/ 3925 w 149"/>
                <a:gd name="T79" fmla="*/ 5018 h 704"/>
                <a:gd name="T80" fmla="*/ 2129 w 149"/>
                <a:gd name="T81" fmla="*/ 1601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23" name="Unknown Shape"/>
            <p:cNvSpPr>
              <a:spLocks/>
            </p:cNvSpPr>
            <p:nvPr userDrawn="1"/>
          </p:nvSpPr>
          <p:spPr bwMode="auto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</p:grpSp>
      <p:sp>
        <p:nvSpPr>
          <p:cNvPr id="209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2F17498-AC16-4BF4-8842-D84D346B1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57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585CD1D-822D-4C38-A787-6918D5F07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61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CACBF83-A738-4E3A-B2FE-1B2EF8FA9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62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B2900C2-7ECF-4D24-B2E9-194BF02A1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39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0334A7B-5C6A-4875-B6B4-F40E81DB9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09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462C5DF3-D52D-48B0-8EB4-3228B6F10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51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CE008ED-58C9-4379-8B1C-30D5C0AD8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9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A38B3F0-851B-4AFC-BC34-5318823CD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8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6E71BD91-CAED-4947-8ECC-7B8EC5CEF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271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43C2D811-3AD2-4DFE-8488-A9A7DD79C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74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575F133-F760-4335-9777-9850959BA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823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84D15F7-2DCB-4CD9-AE2F-3D7BEEF9E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34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26B6539-3123-4250-B09A-F1CA4C2CB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665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0C40744-BFBA-499E-B3CA-8665A8D9D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353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43C3334B-CDBC-46F4-8F65-23A8B20C8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724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3526E81-8259-4FB5-9714-8DF57A003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43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71042A9-7D0A-4791-B812-EABDCC4E6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889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71F79FC-8033-4D5B-BF1B-DA20A7810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602B256-D2CA-4CE0-8CCF-6F50B9F48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262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2BB6C0D-108F-4BC0-9546-C0DFBCDEA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173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43DBD4E-35F0-4E64-A25B-8C4C0AF49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767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8AF2193-136D-4143-B308-A849C2487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07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1140C28-F808-4A57-B1DE-AB29DB6E1AA8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BE9F7AB-A4CD-44EB-8063-5AAC4D51D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047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B9DA417-C1A2-4F80-A0F9-253464DF777A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6E2DD63-764E-45B1-ACCF-1E66703BE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690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69E8411F-1F14-4A5D-A230-A987C8247959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65DCD8B-FDCE-4230-9D58-0899DEDF3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425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68CBAD95-4054-4114-A75B-0AC18BA3BF1E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0E058D1-677C-4D4E-887B-A449E2354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397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4B78D00-AE27-40CE-B792-15BB49942B40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2C50411-CC2A-480B-85DA-DCFDB71EF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551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3C5CE69-F8F6-453B-8075-C51327A26781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880B850-2AEC-40AA-A59F-2D1730482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DAC087D-367E-42F3-9EFF-F881CD00505D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C734722-1703-479A-8C38-579F910CC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321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A2D7B1C-B2DB-45D5-B948-285B0097D3AC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44517CF-A9EF-489F-BB95-8EB282939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069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EEA278E-BD31-4DE8-93E9-928DB34005A1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8FFF277-E93D-4E66-8B17-1D03E6B0C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90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38B6C85-0DCD-489F-82A7-7ABFF2EFE3D4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4B522469-F728-4F70-8D68-B3C1D180F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086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E811DD3-5EED-4C9A-92F5-38EEF02866EB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54F4D0E-806A-41BC-87B0-14897E484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896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618B1-21AB-470C-8F1B-3F9C67DE43C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115077050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7BC28-7013-4A35-B8D3-850E29D962BD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107520751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5BE9C-AA3F-482F-B053-80B4FA4B4C0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26642085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1521E-DFE8-46F8-B715-B1B58E29577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27580809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86434-D89C-4B4F-A065-9FA157BF732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27617391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9BF56-D041-4B91-864D-5632BD97668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11508714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CCD5A-24E8-44FC-A925-4FCEABCA7DC9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231600358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2BACA-13A8-4626-89FE-70AA7B1A6DC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644818072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vi-VN" noProof="0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933AC-5B0B-44CC-B187-131B2807B4F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32039925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045EA-6FEE-4F1D-B1CF-49119DD9FA4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63645677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67F39-7755-43DB-838E-3B985C3CD25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95123095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C7558-7D53-425C-A694-AE2C5013AD5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1A077-0335-426A-BB74-EAB1C1AD68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2825750" cy="6856413"/>
            <a:chOff x="0" y="0"/>
            <a:chExt cx="1785" cy="4319"/>
          </a:xfrm>
        </p:grpSpPr>
        <p:sp>
          <p:nvSpPr>
            <p:cNvPr id="15368" name="Unknown Shape"/>
            <p:cNvSpPr>
              <a:spLocks/>
            </p:cNvSpPr>
            <p:nvPr/>
          </p:nvSpPr>
          <p:spPr bwMode="auto">
            <a:xfrm>
              <a:off x="0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grpSp>
          <p:nvGrpSpPr>
            <p:cNvPr id="15369" name="Group 4"/>
            <p:cNvGrpSpPr>
              <a:grpSpLocks/>
            </p:cNvGrpSpPr>
            <p:nvPr/>
          </p:nvGrpSpPr>
          <p:grpSpPr bwMode="auto">
            <a:xfrm rot="14964908" flipH="1">
              <a:off x="109" y="2441"/>
              <a:ext cx="452" cy="444"/>
              <a:chOff x="0" y="0"/>
              <a:chExt cx="129" cy="157"/>
            </a:xfrm>
          </p:grpSpPr>
          <p:sp>
            <p:nvSpPr>
              <p:cNvPr id="15407" name="Unknown Shape"/>
              <p:cNvSpPr>
                <a:spLocks/>
              </p:cNvSpPr>
              <p:nvPr userDrawn="1"/>
            </p:nvSpPr>
            <p:spPr bwMode="auto">
              <a:xfrm>
                <a:off x="0" y="0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408" name="Unknown Shape"/>
              <p:cNvSpPr>
                <a:spLocks/>
              </p:cNvSpPr>
              <p:nvPr userDrawn="1"/>
            </p:nvSpPr>
            <p:spPr bwMode="auto">
              <a:xfrm>
                <a:off x="59" y="28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409" name="Unknown Shape"/>
              <p:cNvSpPr>
                <a:spLocks/>
              </p:cNvSpPr>
              <p:nvPr userDrawn="1"/>
            </p:nvSpPr>
            <p:spPr bwMode="auto">
              <a:xfrm>
                <a:off x="45" y="132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15370" name="Unknown Shape"/>
            <p:cNvSpPr>
              <a:spLocks/>
            </p:cNvSpPr>
            <p:nvPr/>
          </p:nvSpPr>
          <p:spPr bwMode="auto">
            <a:xfrm>
              <a:off x="95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grpSp>
          <p:nvGrpSpPr>
            <p:cNvPr id="15371" name="Group 9"/>
            <p:cNvGrpSpPr>
              <a:grpSpLocks/>
            </p:cNvGrpSpPr>
            <p:nvPr/>
          </p:nvGrpSpPr>
          <p:grpSpPr bwMode="auto">
            <a:xfrm rot="416244">
              <a:off x="14" y="1746"/>
              <a:ext cx="1771" cy="1741"/>
              <a:chOff x="0" y="0"/>
              <a:chExt cx="902" cy="833"/>
            </a:xfrm>
          </p:grpSpPr>
          <p:sp>
            <p:nvSpPr>
              <p:cNvPr id="15398" name="Unknown Shape"/>
              <p:cNvSpPr>
                <a:spLocks/>
              </p:cNvSpPr>
              <p:nvPr userDrawn="1"/>
            </p:nvSpPr>
            <p:spPr bwMode="auto">
              <a:xfrm rot="373330" flipH="1">
                <a:off x="84" y="0"/>
                <a:ext cx="313" cy="303"/>
              </a:xfrm>
              <a:custGeom>
                <a:avLst/>
                <a:gdLst>
                  <a:gd name="T0" fmla="*/ 198 w 217"/>
                  <a:gd name="T1" fmla="*/ 910 h 210"/>
                  <a:gd name="T2" fmla="*/ 159 w 217"/>
                  <a:gd name="T3" fmla="*/ 860 h 210"/>
                  <a:gd name="T4" fmla="*/ 114 w 217"/>
                  <a:gd name="T5" fmla="*/ 785 h 210"/>
                  <a:gd name="T6" fmla="*/ 66 w 217"/>
                  <a:gd name="T7" fmla="*/ 687 h 210"/>
                  <a:gd name="T8" fmla="*/ 20 w 217"/>
                  <a:gd name="T9" fmla="*/ 584 h 210"/>
                  <a:gd name="T10" fmla="*/ 0 w 217"/>
                  <a:gd name="T11" fmla="*/ 473 h 210"/>
                  <a:gd name="T12" fmla="*/ 1 w 217"/>
                  <a:gd name="T13" fmla="*/ 354 h 210"/>
                  <a:gd name="T14" fmla="*/ 39 w 217"/>
                  <a:gd name="T15" fmla="*/ 245 h 210"/>
                  <a:gd name="T16" fmla="*/ 117 w 217"/>
                  <a:gd name="T17" fmla="*/ 154 h 210"/>
                  <a:gd name="T18" fmla="*/ 196 w 217"/>
                  <a:gd name="T19" fmla="*/ 95 h 210"/>
                  <a:gd name="T20" fmla="*/ 260 w 217"/>
                  <a:gd name="T21" fmla="*/ 52 h 210"/>
                  <a:gd name="T22" fmla="*/ 312 w 217"/>
                  <a:gd name="T23" fmla="*/ 29 h 210"/>
                  <a:gd name="T24" fmla="*/ 352 w 217"/>
                  <a:gd name="T25" fmla="*/ 20 h 210"/>
                  <a:gd name="T26" fmla="*/ 381 w 217"/>
                  <a:gd name="T27" fmla="*/ 20 h 210"/>
                  <a:gd name="T28" fmla="*/ 450 w 217"/>
                  <a:gd name="T29" fmla="*/ 0 h 210"/>
                  <a:gd name="T30" fmla="*/ 639 w 217"/>
                  <a:gd name="T31" fmla="*/ 36 h 210"/>
                  <a:gd name="T32" fmla="*/ 692 w 217"/>
                  <a:gd name="T33" fmla="*/ 52 h 210"/>
                  <a:gd name="T34" fmla="*/ 744 w 217"/>
                  <a:gd name="T35" fmla="*/ 66 h 210"/>
                  <a:gd name="T36" fmla="*/ 789 w 217"/>
                  <a:gd name="T37" fmla="*/ 81 h 210"/>
                  <a:gd name="T38" fmla="*/ 822 w 217"/>
                  <a:gd name="T39" fmla="*/ 100 h 210"/>
                  <a:gd name="T40" fmla="*/ 860 w 217"/>
                  <a:gd name="T41" fmla="*/ 117 h 210"/>
                  <a:gd name="T42" fmla="*/ 889 w 217"/>
                  <a:gd name="T43" fmla="*/ 137 h 210"/>
                  <a:gd name="T44" fmla="*/ 912 w 217"/>
                  <a:gd name="T45" fmla="*/ 164 h 210"/>
                  <a:gd name="T46" fmla="*/ 939 w 217"/>
                  <a:gd name="T47" fmla="*/ 196 h 210"/>
                  <a:gd name="T48" fmla="*/ 889 w 217"/>
                  <a:gd name="T49" fmla="*/ 175 h 210"/>
                  <a:gd name="T50" fmla="*/ 841 w 217"/>
                  <a:gd name="T51" fmla="*/ 156 h 210"/>
                  <a:gd name="T52" fmla="*/ 793 w 217"/>
                  <a:gd name="T53" fmla="*/ 144 h 210"/>
                  <a:gd name="T54" fmla="*/ 744 w 217"/>
                  <a:gd name="T55" fmla="*/ 128 h 210"/>
                  <a:gd name="T56" fmla="*/ 705 w 217"/>
                  <a:gd name="T57" fmla="*/ 117 h 210"/>
                  <a:gd name="T58" fmla="*/ 664 w 217"/>
                  <a:gd name="T59" fmla="*/ 114 h 210"/>
                  <a:gd name="T60" fmla="*/ 617 w 217"/>
                  <a:gd name="T61" fmla="*/ 107 h 210"/>
                  <a:gd name="T62" fmla="*/ 578 w 217"/>
                  <a:gd name="T63" fmla="*/ 107 h 210"/>
                  <a:gd name="T64" fmla="*/ 541 w 217"/>
                  <a:gd name="T65" fmla="*/ 107 h 210"/>
                  <a:gd name="T66" fmla="*/ 502 w 217"/>
                  <a:gd name="T67" fmla="*/ 108 h 210"/>
                  <a:gd name="T68" fmla="*/ 462 w 217"/>
                  <a:gd name="T69" fmla="*/ 117 h 210"/>
                  <a:gd name="T70" fmla="*/ 428 w 217"/>
                  <a:gd name="T71" fmla="*/ 127 h 210"/>
                  <a:gd name="T72" fmla="*/ 394 w 217"/>
                  <a:gd name="T73" fmla="*/ 144 h 210"/>
                  <a:gd name="T74" fmla="*/ 353 w 217"/>
                  <a:gd name="T75" fmla="*/ 156 h 210"/>
                  <a:gd name="T76" fmla="*/ 320 w 217"/>
                  <a:gd name="T77" fmla="*/ 177 h 210"/>
                  <a:gd name="T78" fmla="*/ 286 w 217"/>
                  <a:gd name="T79" fmla="*/ 198 h 210"/>
                  <a:gd name="T80" fmla="*/ 225 w 217"/>
                  <a:gd name="T81" fmla="*/ 264 h 210"/>
                  <a:gd name="T82" fmla="*/ 183 w 217"/>
                  <a:gd name="T83" fmla="*/ 346 h 210"/>
                  <a:gd name="T84" fmla="*/ 159 w 217"/>
                  <a:gd name="T85" fmla="*/ 447 h 210"/>
                  <a:gd name="T86" fmla="*/ 150 w 217"/>
                  <a:gd name="T87" fmla="*/ 547 h 210"/>
                  <a:gd name="T88" fmla="*/ 150 w 217"/>
                  <a:gd name="T89" fmla="*/ 657 h 210"/>
                  <a:gd name="T90" fmla="*/ 164 w 217"/>
                  <a:gd name="T91" fmla="*/ 753 h 210"/>
                  <a:gd name="T92" fmla="*/ 177 w 217"/>
                  <a:gd name="T93" fmla="*/ 841 h 210"/>
                  <a:gd name="T94" fmla="*/ 198 w 217"/>
                  <a:gd name="T95" fmla="*/ 91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399" name="Unknown Shape"/>
              <p:cNvSpPr>
                <a:spLocks/>
              </p:cNvSpPr>
              <p:nvPr userDrawn="1"/>
            </p:nvSpPr>
            <p:spPr bwMode="auto">
              <a:xfrm rot="373330" flipH="1">
                <a:off x="0" y="56"/>
                <a:ext cx="262" cy="308"/>
              </a:xfrm>
              <a:custGeom>
                <a:avLst/>
                <a:gdLst>
                  <a:gd name="T0" fmla="*/ 468 w 182"/>
                  <a:gd name="T1" fmla="*/ 0 h 213"/>
                  <a:gd name="T2" fmla="*/ 481 w 182"/>
                  <a:gd name="T3" fmla="*/ 9 h 213"/>
                  <a:gd name="T4" fmla="*/ 508 w 182"/>
                  <a:gd name="T5" fmla="*/ 36 h 213"/>
                  <a:gd name="T6" fmla="*/ 546 w 182"/>
                  <a:gd name="T7" fmla="*/ 80 h 213"/>
                  <a:gd name="T8" fmla="*/ 589 w 182"/>
                  <a:gd name="T9" fmla="*/ 145 h 213"/>
                  <a:gd name="T10" fmla="*/ 623 w 182"/>
                  <a:gd name="T11" fmla="*/ 226 h 213"/>
                  <a:gd name="T12" fmla="*/ 645 w 182"/>
                  <a:gd name="T13" fmla="*/ 333 h 213"/>
                  <a:gd name="T14" fmla="*/ 645 w 182"/>
                  <a:gd name="T15" fmla="*/ 460 h 213"/>
                  <a:gd name="T16" fmla="*/ 618 w 182"/>
                  <a:gd name="T17" fmla="*/ 609 h 213"/>
                  <a:gd name="T18" fmla="*/ 603 w 182"/>
                  <a:gd name="T19" fmla="*/ 651 h 213"/>
                  <a:gd name="T20" fmla="*/ 584 w 182"/>
                  <a:gd name="T21" fmla="*/ 685 h 213"/>
                  <a:gd name="T22" fmla="*/ 564 w 182"/>
                  <a:gd name="T23" fmla="*/ 723 h 213"/>
                  <a:gd name="T24" fmla="*/ 537 w 182"/>
                  <a:gd name="T25" fmla="*/ 756 h 213"/>
                  <a:gd name="T26" fmla="*/ 501 w 182"/>
                  <a:gd name="T27" fmla="*/ 787 h 213"/>
                  <a:gd name="T28" fmla="*/ 471 w 182"/>
                  <a:gd name="T29" fmla="*/ 811 h 213"/>
                  <a:gd name="T30" fmla="*/ 439 w 182"/>
                  <a:gd name="T31" fmla="*/ 834 h 213"/>
                  <a:gd name="T32" fmla="*/ 394 w 182"/>
                  <a:gd name="T33" fmla="*/ 853 h 213"/>
                  <a:gd name="T34" fmla="*/ 353 w 182"/>
                  <a:gd name="T35" fmla="*/ 862 h 213"/>
                  <a:gd name="T36" fmla="*/ 311 w 182"/>
                  <a:gd name="T37" fmla="*/ 873 h 213"/>
                  <a:gd name="T38" fmla="*/ 263 w 182"/>
                  <a:gd name="T39" fmla="*/ 881 h 213"/>
                  <a:gd name="T40" fmla="*/ 212 w 182"/>
                  <a:gd name="T41" fmla="*/ 881 h 213"/>
                  <a:gd name="T42" fmla="*/ 157 w 182"/>
                  <a:gd name="T43" fmla="*/ 873 h 213"/>
                  <a:gd name="T44" fmla="*/ 108 w 182"/>
                  <a:gd name="T45" fmla="*/ 862 h 213"/>
                  <a:gd name="T46" fmla="*/ 50 w 182"/>
                  <a:gd name="T47" fmla="*/ 843 h 213"/>
                  <a:gd name="T48" fmla="*/ 0 w 182"/>
                  <a:gd name="T49" fmla="*/ 821 h 213"/>
                  <a:gd name="T50" fmla="*/ 48 w 182"/>
                  <a:gd name="T51" fmla="*/ 853 h 213"/>
                  <a:gd name="T52" fmla="*/ 95 w 182"/>
                  <a:gd name="T53" fmla="*/ 873 h 213"/>
                  <a:gd name="T54" fmla="*/ 143 w 182"/>
                  <a:gd name="T55" fmla="*/ 895 h 213"/>
                  <a:gd name="T56" fmla="*/ 184 w 182"/>
                  <a:gd name="T57" fmla="*/ 910 h 213"/>
                  <a:gd name="T58" fmla="*/ 226 w 182"/>
                  <a:gd name="T59" fmla="*/ 923 h 213"/>
                  <a:gd name="T60" fmla="*/ 272 w 182"/>
                  <a:gd name="T61" fmla="*/ 928 h 213"/>
                  <a:gd name="T62" fmla="*/ 312 w 182"/>
                  <a:gd name="T63" fmla="*/ 930 h 213"/>
                  <a:gd name="T64" fmla="*/ 354 w 182"/>
                  <a:gd name="T65" fmla="*/ 930 h 213"/>
                  <a:gd name="T66" fmla="*/ 392 w 182"/>
                  <a:gd name="T67" fmla="*/ 928 h 213"/>
                  <a:gd name="T68" fmla="*/ 429 w 182"/>
                  <a:gd name="T69" fmla="*/ 920 h 213"/>
                  <a:gd name="T70" fmla="*/ 462 w 182"/>
                  <a:gd name="T71" fmla="*/ 910 h 213"/>
                  <a:gd name="T72" fmla="*/ 497 w 182"/>
                  <a:gd name="T73" fmla="*/ 901 h 213"/>
                  <a:gd name="T74" fmla="*/ 528 w 182"/>
                  <a:gd name="T75" fmla="*/ 889 h 213"/>
                  <a:gd name="T76" fmla="*/ 557 w 182"/>
                  <a:gd name="T77" fmla="*/ 870 h 213"/>
                  <a:gd name="T78" fmla="*/ 584 w 182"/>
                  <a:gd name="T79" fmla="*/ 853 h 213"/>
                  <a:gd name="T80" fmla="*/ 609 w 182"/>
                  <a:gd name="T81" fmla="*/ 834 h 213"/>
                  <a:gd name="T82" fmla="*/ 678 w 182"/>
                  <a:gd name="T83" fmla="*/ 768 h 213"/>
                  <a:gd name="T84" fmla="*/ 726 w 182"/>
                  <a:gd name="T85" fmla="*/ 704 h 213"/>
                  <a:gd name="T86" fmla="*/ 754 w 182"/>
                  <a:gd name="T87" fmla="*/ 629 h 213"/>
                  <a:gd name="T88" fmla="*/ 769 w 182"/>
                  <a:gd name="T89" fmla="*/ 561 h 213"/>
                  <a:gd name="T90" fmla="*/ 779 w 182"/>
                  <a:gd name="T91" fmla="*/ 487 h 213"/>
                  <a:gd name="T92" fmla="*/ 779 w 182"/>
                  <a:gd name="T93" fmla="*/ 414 h 213"/>
                  <a:gd name="T94" fmla="*/ 782 w 182"/>
                  <a:gd name="T95" fmla="*/ 346 h 213"/>
                  <a:gd name="T96" fmla="*/ 741 w 182"/>
                  <a:gd name="T97" fmla="*/ 202 h 213"/>
                  <a:gd name="T98" fmla="*/ 671 w 182"/>
                  <a:gd name="T99" fmla="*/ 90 h 213"/>
                  <a:gd name="T100" fmla="*/ 646 w 182"/>
                  <a:gd name="T101" fmla="*/ 80 h 213"/>
                  <a:gd name="T102" fmla="*/ 632 w 182"/>
                  <a:gd name="T103" fmla="*/ 67 h 213"/>
                  <a:gd name="T104" fmla="*/ 609 w 182"/>
                  <a:gd name="T105" fmla="*/ 56 h 213"/>
                  <a:gd name="T106" fmla="*/ 593 w 182"/>
                  <a:gd name="T107" fmla="*/ 48 h 213"/>
                  <a:gd name="T108" fmla="*/ 567 w 182"/>
                  <a:gd name="T109" fmla="*/ 39 h 213"/>
                  <a:gd name="T110" fmla="*/ 541 w 182"/>
                  <a:gd name="T111" fmla="*/ 27 h 213"/>
                  <a:gd name="T112" fmla="*/ 510 w 182"/>
                  <a:gd name="T113" fmla="*/ 13 h 213"/>
                  <a:gd name="T114" fmla="*/ 468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400" name="Unknown Shape"/>
              <p:cNvSpPr>
                <a:spLocks/>
              </p:cNvSpPr>
              <p:nvPr userDrawn="1"/>
            </p:nvSpPr>
            <p:spPr bwMode="auto">
              <a:xfrm rot="373330" flipH="1">
                <a:off x="80" y="120"/>
                <a:ext cx="93" cy="156"/>
              </a:xfrm>
              <a:custGeom>
                <a:avLst/>
                <a:gdLst>
                  <a:gd name="T0" fmla="*/ 26 w 128"/>
                  <a:gd name="T1" fmla="*/ 0 h 217"/>
                  <a:gd name="T2" fmla="*/ 29 w 128"/>
                  <a:gd name="T3" fmla="*/ 2 h 217"/>
                  <a:gd name="T4" fmla="*/ 32 w 128"/>
                  <a:gd name="T5" fmla="*/ 7 h 217"/>
                  <a:gd name="T6" fmla="*/ 34 w 128"/>
                  <a:gd name="T7" fmla="*/ 14 h 217"/>
                  <a:gd name="T8" fmla="*/ 36 w 128"/>
                  <a:gd name="T9" fmla="*/ 21 h 217"/>
                  <a:gd name="T10" fmla="*/ 36 w 128"/>
                  <a:gd name="T11" fmla="*/ 30 h 217"/>
                  <a:gd name="T12" fmla="*/ 32 w 128"/>
                  <a:gd name="T13" fmla="*/ 39 h 217"/>
                  <a:gd name="T14" fmla="*/ 26 w 128"/>
                  <a:gd name="T15" fmla="*/ 48 h 217"/>
                  <a:gd name="T16" fmla="*/ 17 w 128"/>
                  <a:gd name="T17" fmla="*/ 58 h 217"/>
                  <a:gd name="T18" fmla="*/ 14 w 128"/>
                  <a:gd name="T19" fmla="*/ 57 h 217"/>
                  <a:gd name="T20" fmla="*/ 11 w 128"/>
                  <a:gd name="T21" fmla="*/ 56 h 217"/>
                  <a:gd name="T22" fmla="*/ 7 w 128"/>
                  <a:gd name="T23" fmla="*/ 55 h 217"/>
                  <a:gd name="T24" fmla="*/ 5 w 128"/>
                  <a:gd name="T25" fmla="*/ 54 h 217"/>
                  <a:gd name="T26" fmla="*/ 2 w 128"/>
                  <a:gd name="T27" fmla="*/ 52 h 217"/>
                  <a:gd name="T28" fmla="*/ 1 w 128"/>
                  <a:gd name="T29" fmla="*/ 50 h 217"/>
                  <a:gd name="T30" fmla="*/ 0 w 128"/>
                  <a:gd name="T31" fmla="*/ 49 h 217"/>
                  <a:gd name="T32" fmla="*/ 1 w 128"/>
                  <a:gd name="T33" fmla="*/ 47 h 217"/>
                  <a:gd name="T34" fmla="*/ 4 w 128"/>
                  <a:gd name="T35" fmla="*/ 45 h 217"/>
                  <a:gd name="T36" fmla="*/ 8 w 128"/>
                  <a:gd name="T37" fmla="*/ 43 h 217"/>
                  <a:gd name="T38" fmla="*/ 12 w 128"/>
                  <a:gd name="T39" fmla="*/ 40 h 217"/>
                  <a:gd name="T40" fmla="*/ 17 w 128"/>
                  <a:gd name="T41" fmla="*/ 36 h 217"/>
                  <a:gd name="T42" fmla="*/ 22 w 128"/>
                  <a:gd name="T43" fmla="*/ 30 h 217"/>
                  <a:gd name="T44" fmla="*/ 25 w 128"/>
                  <a:gd name="T45" fmla="*/ 22 h 217"/>
                  <a:gd name="T46" fmla="*/ 27 w 128"/>
                  <a:gd name="T47" fmla="*/ 12 h 217"/>
                  <a:gd name="T48" fmla="*/ 26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401" name="Unknown Shape"/>
              <p:cNvSpPr>
                <a:spLocks/>
              </p:cNvSpPr>
              <p:nvPr userDrawn="1"/>
            </p:nvSpPr>
            <p:spPr bwMode="auto">
              <a:xfrm rot="373330" flipH="1">
                <a:off x="272" y="323"/>
                <a:ext cx="85" cy="93"/>
              </a:xfrm>
              <a:custGeom>
                <a:avLst/>
                <a:gdLst>
                  <a:gd name="T0" fmla="*/ 20 w 117"/>
                  <a:gd name="T1" fmla="*/ 0 h 132"/>
                  <a:gd name="T2" fmla="*/ 0 w 117"/>
                  <a:gd name="T3" fmla="*/ 6 h 132"/>
                  <a:gd name="T4" fmla="*/ 1 w 117"/>
                  <a:gd name="T5" fmla="*/ 6 h 132"/>
                  <a:gd name="T6" fmla="*/ 4 w 117"/>
                  <a:gd name="T7" fmla="*/ 7 h 132"/>
                  <a:gd name="T8" fmla="*/ 8 w 117"/>
                  <a:gd name="T9" fmla="*/ 9 h 132"/>
                  <a:gd name="T10" fmla="*/ 12 w 117"/>
                  <a:gd name="T11" fmla="*/ 11 h 132"/>
                  <a:gd name="T12" fmla="*/ 18 w 117"/>
                  <a:gd name="T13" fmla="*/ 16 h 132"/>
                  <a:gd name="T14" fmla="*/ 23 w 117"/>
                  <a:gd name="T15" fmla="*/ 19 h 132"/>
                  <a:gd name="T16" fmla="*/ 28 w 117"/>
                  <a:gd name="T17" fmla="*/ 25 h 132"/>
                  <a:gd name="T18" fmla="*/ 32 w 117"/>
                  <a:gd name="T19" fmla="*/ 33 h 132"/>
                  <a:gd name="T20" fmla="*/ 33 w 117"/>
                  <a:gd name="T21" fmla="*/ 30 h 132"/>
                  <a:gd name="T22" fmla="*/ 32 w 117"/>
                  <a:gd name="T23" fmla="*/ 26 h 132"/>
                  <a:gd name="T24" fmla="*/ 30 w 117"/>
                  <a:gd name="T25" fmla="*/ 22 h 132"/>
                  <a:gd name="T26" fmla="*/ 28 w 117"/>
                  <a:gd name="T27" fmla="*/ 18 h 132"/>
                  <a:gd name="T28" fmla="*/ 25 w 117"/>
                  <a:gd name="T29" fmla="*/ 14 h 132"/>
                  <a:gd name="T30" fmla="*/ 22 w 117"/>
                  <a:gd name="T31" fmla="*/ 11 h 132"/>
                  <a:gd name="T32" fmla="*/ 19 w 117"/>
                  <a:gd name="T33" fmla="*/ 9 h 132"/>
                  <a:gd name="T34" fmla="*/ 17 w 117"/>
                  <a:gd name="T35" fmla="*/ 8 h 132"/>
                  <a:gd name="T36" fmla="*/ 19 w 117"/>
                  <a:gd name="T37" fmla="*/ 7 h 132"/>
                  <a:gd name="T38" fmla="*/ 22 w 117"/>
                  <a:gd name="T39" fmla="*/ 7 h 132"/>
                  <a:gd name="T40" fmla="*/ 25 w 117"/>
                  <a:gd name="T41" fmla="*/ 6 h 132"/>
                  <a:gd name="T42" fmla="*/ 28 w 117"/>
                  <a:gd name="T43" fmla="*/ 6 h 132"/>
                  <a:gd name="T44" fmla="*/ 29 w 117"/>
                  <a:gd name="T45" fmla="*/ 6 h 132"/>
                  <a:gd name="T46" fmla="*/ 30 w 117"/>
                  <a:gd name="T47" fmla="*/ 6 h 132"/>
                  <a:gd name="T48" fmla="*/ 32 w 117"/>
                  <a:gd name="T49" fmla="*/ 6 h 132"/>
                  <a:gd name="T50" fmla="*/ 32 w 117"/>
                  <a:gd name="T51" fmla="*/ 6 h 132"/>
                  <a:gd name="T52" fmla="*/ 20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402" name="Unknown Shape"/>
              <p:cNvSpPr>
                <a:spLocks/>
              </p:cNvSpPr>
              <p:nvPr userDrawn="1"/>
            </p:nvSpPr>
            <p:spPr bwMode="auto">
              <a:xfrm rot="373330" flipH="1">
                <a:off x="248" y="348"/>
                <a:ext cx="21" cy="55"/>
              </a:xfrm>
              <a:custGeom>
                <a:avLst/>
                <a:gdLst>
                  <a:gd name="T0" fmla="*/ 8 w 29"/>
                  <a:gd name="T1" fmla="*/ 0 h 77"/>
                  <a:gd name="T2" fmla="*/ 7 w 29"/>
                  <a:gd name="T3" fmla="*/ 0 h 77"/>
                  <a:gd name="T4" fmla="*/ 5 w 29"/>
                  <a:gd name="T5" fmla="*/ 1 h 77"/>
                  <a:gd name="T6" fmla="*/ 3 w 29"/>
                  <a:gd name="T7" fmla="*/ 2 h 77"/>
                  <a:gd name="T8" fmla="*/ 1 w 29"/>
                  <a:gd name="T9" fmla="*/ 5 h 77"/>
                  <a:gd name="T10" fmla="*/ 1 w 29"/>
                  <a:gd name="T11" fmla="*/ 8 h 77"/>
                  <a:gd name="T12" fmla="*/ 0 w 29"/>
                  <a:gd name="T13" fmla="*/ 11 h 77"/>
                  <a:gd name="T14" fmla="*/ 1 w 29"/>
                  <a:gd name="T15" fmla="*/ 16 h 77"/>
                  <a:gd name="T16" fmla="*/ 3 w 29"/>
                  <a:gd name="T17" fmla="*/ 20 h 77"/>
                  <a:gd name="T18" fmla="*/ 4 w 29"/>
                  <a:gd name="T19" fmla="*/ 14 h 77"/>
                  <a:gd name="T20" fmla="*/ 5 w 29"/>
                  <a:gd name="T21" fmla="*/ 10 h 77"/>
                  <a:gd name="T22" fmla="*/ 7 w 29"/>
                  <a:gd name="T23" fmla="*/ 6 h 77"/>
                  <a:gd name="T24" fmla="*/ 8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grpSp>
            <p:nvGrpSpPr>
              <p:cNvPr id="15403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294" y="464"/>
                <a:ext cx="608" cy="369"/>
                <a:chOff x="0" y="0"/>
                <a:chExt cx="608" cy="369"/>
              </a:xfrm>
            </p:grpSpPr>
            <p:sp>
              <p:nvSpPr>
                <p:cNvPr id="15404" name="Unknown Shape"/>
                <p:cNvSpPr>
                  <a:spLocks/>
                </p:cNvSpPr>
                <p:nvPr userDrawn="1"/>
              </p:nvSpPr>
              <p:spPr bwMode="auto">
                <a:xfrm rot="4200091">
                  <a:off x="114" y="94"/>
                  <a:ext cx="143" cy="390"/>
                </a:xfrm>
                <a:custGeom>
                  <a:avLst/>
                  <a:gdLst>
                    <a:gd name="T0" fmla="*/ 3 w 207"/>
                    <a:gd name="T1" fmla="*/ 10 h 564"/>
                    <a:gd name="T2" fmla="*/ 1 w 207"/>
                    <a:gd name="T3" fmla="*/ 17 h 564"/>
                    <a:gd name="T4" fmla="*/ 1 w 207"/>
                    <a:gd name="T5" fmla="*/ 23 h 564"/>
                    <a:gd name="T6" fmla="*/ 0 w 207"/>
                    <a:gd name="T7" fmla="*/ 28 h 564"/>
                    <a:gd name="T8" fmla="*/ 0 w 207"/>
                    <a:gd name="T9" fmla="*/ 35 h 564"/>
                    <a:gd name="T10" fmla="*/ 1 w 207"/>
                    <a:gd name="T11" fmla="*/ 41 h 564"/>
                    <a:gd name="T12" fmla="*/ 1 w 207"/>
                    <a:gd name="T13" fmla="*/ 48 h 564"/>
                    <a:gd name="T14" fmla="*/ 4 w 207"/>
                    <a:gd name="T15" fmla="*/ 57 h 564"/>
                    <a:gd name="T16" fmla="*/ 7 w 207"/>
                    <a:gd name="T17" fmla="*/ 66 h 564"/>
                    <a:gd name="T18" fmla="*/ 10 w 207"/>
                    <a:gd name="T19" fmla="*/ 75 h 564"/>
                    <a:gd name="T20" fmla="*/ 14 w 207"/>
                    <a:gd name="T21" fmla="*/ 83 h 564"/>
                    <a:gd name="T22" fmla="*/ 19 w 207"/>
                    <a:gd name="T23" fmla="*/ 93 h 564"/>
                    <a:gd name="T24" fmla="*/ 24 w 207"/>
                    <a:gd name="T25" fmla="*/ 102 h 564"/>
                    <a:gd name="T26" fmla="*/ 30 w 207"/>
                    <a:gd name="T27" fmla="*/ 111 h 564"/>
                    <a:gd name="T28" fmla="*/ 36 w 207"/>
                    <a:gd name="T29" fmla="*/ 118 h 564"/>
                    <a:gd name="T30" fmla="*/ 41 w 207"/>
                    <a:gd name="T31" fmla="*/ 124 h 564"/>
                    <a:gd name="T32" fmla="*/ 47 w 207"/>
                    <a:gd name="T33" fmla="*/ 129 h 564"/>
                    <a:gd name="T34" fmla="*/ 37 w 207"/>
                    <a:gd name="T35" fmla="*/ 114 h 564"/>
                    <a:gd name="T36" fmla="*/ 29 w 207"/>
                    <a:gd name="T37" fmla="*/ 102 h 564"/>
                    <a:gd name="T38" fmla="*/ 23 w 207"/>
                    <a:gd name="T39" fmla="*/ 93 h 564"/>
                    <a:gd name="T40" fmla="*/ 19 w 207"/>
                    <a:gd name="T41" fmla="*/ 84 h 564"/>
                    <a:gd name="T42" fmla="*/ 17 w 207"/>
                    <a:gd name="T43" fmla="*/ 77 h 564"/>
                    <a:gd name="T44" fmla="*/ 15 w 207"/>
                    <a:gd name="T45" fmla="*/ 71 h 564"/>
                    <a:gd name="T46" fmla="*/ 15 w 207"/>
                    <a:gd name="T47" fmla="*/ 65 h 564"/>
                    <a:gd name="T48" fmla="*/ 13 w 207"/>
                    <a:gd name="T49" fmla="*/ 59 h 564"/>
                    <a:gd name="T50" fmla="*/ 10 w 207"/>
                    <a:gd name="T51" fmla="*/ 47 h 564"/>
                    <a:gd name="T52" fmla="*/ 9 w 207"/>
                    <a:gd name="T53" fmla="*/ 32 h 564"/>
                    <a:gd name="T54" fmla="*/ 10 w 207"/>
                    <a:gd name="T55" fmla="*/ 16 h 564"/>
                    <a:gd name="T56" fmla="*/ 12 w 207"/>
                    <a:gd name="T57" fmla="*/ 0 h 564"/>
                    <a:gd name="T58" fmla="*/ 3 w 207"/>
                    <a:gd name="T59" fmla="*/ 10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mtClean="0">
                    <a:solidFill>
                      <a:srgbClr val="006699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5405" name="Unknown Shape"/>
                <p:cNvSpPr>
                  <a:spLocks/>
                </p:cNvSpPr>
                <p:nvPr userDrawn="1"/>
              </p:nvSpPr>
              <p:spPr bwMode="auto">
                <a:xfrm rot="4200091">
                  <a:off x="481" y="48"/>
                  <a:ext cx="33" cy="160"/>
                </a:xfrm>
                <a:custGeom>
                  <a:avLst/>
                  <a:gdLst>
                    <a:gd name="T0" fmla="*/ 0 w 47"/>
                    <a:gd name="T1" fmla="*/ 4 h 232"/>
                    <a:gd name="T2" fmla="*/ 4 w 47"/>
                    <a:gd name="T3" fmla="*/ 12 h 232"/>
                    <a:gd name="T4" fmla="*/ 6 w 47"/>
                    <a:gd name="T5" fmla="*/ 23 h 232"/>
                    <a:gd name="T6" fmla="*/ 6 w 47"/>
                    <a:gd name="T7" fmla="*/ 36 h 232"/>
                    <a:gd name="T8" fmla="*/ 4 w 47"/>
                    <a:gd name="T9" fmla="*/ 52 h 232"/>
                    <a:gd name="T10" fmla="*/ 11 w 47"/>
                    <a:gd name="T11" fmla="*/ 49 h 232"/>
                    <a:gd name="T12" fmla="*/ 11 w 47"/>
                    <a:gd name="T13" fmla="*/ 41 h 232"/>
                    <a:gd name="T14" fmla="*/ 11 w 47"/>
                    <a:gd name="T15" fmla="*/ 32 h 232"/>
                    <a:gd name="T16" fmla="*/ 11 w 47"/>
                    <a:gd name="T17" fmla="*/ 23 h 232"/>
                    <a:gd name="T18" fmla="*/ 10 w 47"/>
                    <a:gd name="T19" fmla="*/ 16 h 232"/>
                    <a:gd name="T20" fmla="*/ 9 w 47"/>
                    <a:gd name="T21" fmla="*/ 12 h 232"/>
                    <a:gd name="T22" fmla="*/ 7 w 47"/>
                    <a:gd name="T23" fmla="*/ 8 h 232"/>
                    <a:gd name="T24" fmla="*/ 6 w 47"/>
                    <a:gd name="T25" fmla="*/ 4 h 232"/>
                    <a:gd name="T26" fmla="*/ 3 w 47"/>
                    <a:gd name="T27" fmla="*/ 0 h 232"/>
                    <a:gd name="T28" fmla="*/ 0 w 47"/>
                    <a:gd name="T29" fmla="*/ 4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mtClean="0">
                    <a:solidFill>
                      <a:srgbClr val="006699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5406" name="Unknown Shape"/>
                <p:cNvSpPr>
                  <a:spLocks/>
                </p:cNvSpPr>
                <p:nvPr userDrawn="1"/>
              </p:nvSpPr>
              <p:spPr bwMode="auto">
                <a:xfrm rot="4200091">
                  <a:off x="556" y="7"/>
                  <a:ext cx="60" cy="27"/>
                </a:xfrm>
                <a:custGeom>
                  <a:avLst/>
                  <a:gdLst>
                    <a:gd name="T0" fmla="*/ 19 w 87"/>
                    <a:gd name="T1" fmla="*/ 5 h 40"/>
                    <a:gd name="T2" fmla="*/ 18 w 87"/>
                    <a:gd name="T3" fmla="*/ 3 h 40"/>
                    <a:gd name="T4" fmla="*/ 15 w 87"/>
                    <a:gd name="T5" fmla="*/ 2 h 40"/>
                    <a:gd name="T6" fmla="*/ 13 w 87"/>
                    <a:gd name="T7" fmla="*/ 1 h 40"/>
                    <a:gd name="T8" fmla="*/ 10 w 87"/>
                    <a:gd name="T9" fmla="*/ 1 h 40"/>
                    <a:gd name="T10" fmla="*/ 8 w 87"/>
                    <a:gd name="T11" fmla="*/ 1 h 40"/>
                    <a:gd name="T12" fmla="*/ 6 w 87"/>
                    <a:gd name="T13" fmla="*/ 1 h 40"/>
                    <a:gd name="T14" fmla="*/ 3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3 w 87"/>
                    <a:gd name="T21" fmla="*/ 2 h 40"/>
                    <a:gd name="T22" fmla="*/ 5 w 87"/>
                    <a:gd name="T23" fmla="*/ 3 h 40"/>
                    <a:gd name="T24" fmla="*/ 8 w 87"/>
                    <a:gd name="T25" fmla="*/ 3 h 40"/>
                    <a:gd name="T26" fmla="*/ 10 w 87"/>
                    <a:gd name="T27" fmla="*/ 5 h 40"/>
                    <a:gd name="T28" fmla="*/ 12 w 87"/>
                    <a:gd name="T29" fmla="*/ 5 h 40"/>
                    <a:gd name="T30" fmla="*/ 14 w 87"/>
                    <a:gd name="T31" fmla="*/ 7 h 40"/>
                    <a:gd name="T32" fmla="*/ 17 w 87"/>
                    <a:gd name="T33" fmla="*/ 8 h 40"/>
                    <a:gd name="T34" fmla="*/ 19 w 87"/>
                    <a:gd name="T35" fmla="*/ 5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mtClean="0">
                    <a:solidFill>
                      <a:srgbClr val="006699"/>
                    </a:solidFill>
                    <a:latin typeface="Calibri" pitchFamily="34" charset="0"/>
                  </a:endParaRPr>
                </a:p>
              </p:txBody>
            </p:sp>
          </p:grpSp>
        </p:grpSp>
        <p:grpSp>
          <p:nvGrpSpPr>
            <p:cNvPr id="15372" name="Group 19"/>
            <p:cNvGrpSpPr>
              <a:grpSpLocks/>
            </p:cNvGrpSpPr>
            <p:nvPr/>
          </p:nvGrpSpPr>
          <p:grpSpPr bwMode="auto">
            <a:xfrm rot="6248562">
              <a:off x="348" y="3854"/>
              <a:ext cx="392" cy="424"/>
              <a:chOff x="0" y="0"/>
              <a:chExt cx="129" cy="157"/>
            </a:xfrm>
          </p:grpSpPr>
          <p:sp>
            <p:nvSpPr>
              <p:cNvPr id="15395" name="Unknown Shape"/>
              <p:cNvSpPr>
                <a:spLocks/>
              </p:cNvSpPr>
              <p:nvPr userDrawn="1"/>
            </p:nvSpPr>
            <p:spPr bwMode="auto">
              <a:xfrm>
                <a:off x="0" y="0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396" name="Unknown Shape"/>
              <p:cNvSpPr>
                <a:spLocks/>
              </p:cNvSpPr>
              <p:nvPr userDrawn="1"/>
            </p:nvSpPr>
            <p:spPr bwMode="auto">
              <a:xfrm>
                <a:off x="59" y="28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397" name="Unknown Shape"/>
              <p:cNvSpPr>
                <a:spLocks/>
              </p:cNvSpPr>
              <p:nvPr userDrawn="1"/>
            </p:nvSpPr>
            <p:spPr bwMode="auto">
              <a:xfrm>
                <a:off x="45" y="132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15373" name="Group 23"/>
            <p:cNvGrpSpPr>
              <a:grpSpLocks/>
            </p:cNvGrpSpPr>
            <p:nvPr/>
          </p:nvGrpSpPr>
          <p:grpSpPr bwMode="auto">
            <a:xfrm rot="5003157">
              <a:off x="254" y="1102"/>
              <a:ext cx="412" cy="500"/>
              <a:chOff x="0" y="0"/>
              <a:chExt cx="129" cy="157"/>
            </a:xfrm>
          </p:grpSpPr>
          <p:sp>
            <p:nvSpPr>
              <p:cNvPr id="15392" name="Unknown Shape"/>
              <p:cNvSpPr>
                <a:spLocks/>
              </p:cNvSpPr>
              <p:nvPr userDrawn="1"/>
            </p:nvSpPr>
            <p:spPr bwMode="auto">
              <a:xfrm>
                <a:off x="0" y="0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393" name="Unknown Shape"/>
              <p:cNvSpPr>
                <a:spLocks/>
              </p:cNvSpPr>
              <p:nvPr userDrawn="1"/>
            </p:nvSpPr>
            <p:spPr bwMode="auto">
              <a:xfrm>
                <a:off x="59" y="28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394" name="Unknown Shape"/>
              <p:cNvSpPr>
                <a:spLocks/>
              </p:cNvSpPr>
              <p:nvPr userDrawn="1"/>
            </p:nvSpPr>
            <p:spPr bwMode="auto">
              <a:xfrm>
                <a:off x="45" y="132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15374" name="Group 27"/>
            <p:cNvGrpSpPr>
              <a:grpSpLocks/>
            </p:cNvGrpSpPr>
            <p:nvPr/>
          </p:nvGrpSpPr>
          <p:grpSpPr bwMode="auto">
            <a:xfrm>
              <a:off x="820" y="0"/>
              <a:ext cx="345" cy="367"/>
              <a:chOff x="0" y="0"/>
              <a:chExt cx="129" cy="157"/>
            </a:xfrm>
          </p:grpSpPr>
          <p:sp>
            <p:nvSpPr>
              <p:cNvPr id="15389" name="Unknown Shape"/>
              <p:cNvSpPr>
                <a:spLocks/>
              </p:cNvSpPr>
              <p:nvPr userDrawn="1"/>
            </p:nvSpPr>
            <p:spPr bwMode="auto">
              <a:xfrm>
                <a:off x="0" y="0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390" name="Unknown Shape"/>
              <p:cNvSpPr>
                <a:spLocks/>
              </p:cNvSpPr>
              <p:nvPr userDrawn="1"/>
            </p:nvSpPr>
            <p:spPr bwMode="auto">
              <a:xfrm>
                <a:off x="59" y="28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  <p:sp>
            <p:nvSpPr>
              <p:cNvPr id="15391" name="Unknown Shape"/>
              <p:cNvSpPr>
                <a:spLocks/>
              </p:cNvSpPr>
              <p:nvPr userDrawn="1"/>
            </p:nvSpPr>
            <p:spPr bwMode="auto">
              <a:xfrm>
                <a:off x="45" y="132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6699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15375" name="Unknown Shape"/>
            <p:cNvSpPr>
              <a:spLocks/>
            </p:cNvSpPr>
            <p:nvPr/>
          </p:nvSpPr>
          <p:spPr bwMode="auto">
            <a:xfrm>
              <a:off x="92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76" name="Unknown Shape"/>
            <p:cNvSpPr>
              <a:spLocks/>
            </p:cNvSpPr>
            <p:nvPr/>
          </p:nvSpPr>
          <p:spPr bwMode="auto">
            <a:xfrm rot="828663">
              <a:off x="247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10 w 109"/>
                <a:gd name="T3" fmla="*/ 1 h 156"/>
                <a:gd name="T4" fmla="*/ 40 w 109"/>
                <a:gd name="T5" fmla="*/ 5 h 156"/>
                <a:gd name="T6" fmla="*/ 79 w 109"/>
                <a:gd name="T7" fmla="*/ 16 h 156"/>
                <a:gd name="T8" fmla="*/ 125 w 109"/>
                <a:gd name="T9" fmla="*/ 32 h 156"/>
                <a:gd name="T10" fmla="*/ 167 w 109"/>
                <a:gd name="T11" fmla="*/ 58 h 156"/>
                <a:gd name="T12" fmla="*/ 206 w 109"/>
                <a:gd name="T13" fmla="*/ 93 h 156"/>
                <a:gd name="T14" fmla="*/ 230 w 109"/>
                <a:gd name="T15" fmla="*/ 142 h 156"/>
                <a:gd name="T16" fmla="*/ 235 w 109"/>
                <a:gd name="T17" fmla="*/ 206 h 156"/>
                <a:gd name="T18" fmla="*/ 225 w 109"/>
                <a:gd name="T19" fmla="*/ 206 h 156"/>
                <a:gd name="T20" fmla="*/ 213 w 109"/>
                <a:gd name="T21" fmla="*/ 206 h 156"/>
                <a:gd name="T22" fmla="*/ 201 w 109"/>
                <a:gd name="T23" fmla="*/ 206 h 156"/>
                <a:gd name="T24" fmla="*/ 186 w 109"/>
                <a:gd name="T25" fmla="*/ 202 h 156"/>
                <a:gd name="T26" fmla="*/ 174 w 109"/>
                <a:gd name="T27" fmla="*/ 201 h 156"/>
                <a:gd name="T28" fmla="*/ 160 w 109"/>
                <a:gd name="T29" fmla="*/ 197 h 156"/>
                <a:gd name="T30" fmla="*/ 142 w 109"/>
                <a:gd name="T31" fmla="*/ 191 h 156"/>
                <a:gd name="T32" fmla="*/ 125 w 109"/>
                <a:gd name="T33" fmla="*/ 183 h 156"/>
                <a:gd name="T34" fmla="*/ 114 w 109"/>
                <a:gd name="T35" fmla="*/ 166 h 156"/>
                <a:gd name="T36" fmla="*/ 114 w 109"/>
                <a:gd name="T37" fmla="*/ 146 h 156"/>
                <a:gd name="T38" fmla="*/ 120 w 109"/>
                <a:gd name="T39" fmla="*/ 126 h 156"/>
                <a:gd name="T40" fmla="*/ 126 w 109"/>
                <a:gd name="T41" fmla="*/ 105 h 156"/>
                <a:gd name="T42" fmla="*/ 120 w 109"/>
                <a:gd name="T43" fmla="*/ 81 h 156"/>
                <a:gd name="T44" fmla="*/ 103 w 109"/>
                <a:gd name="T45" fmla="*/ 56 h 156"/>
                <a:gd name="T46" fmla="*/ 68 w 109"/>
                <a:gd name="T47" fmla="*/ 3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77" name="Unknown Shape"/>
            <p:cNvSpPr>
              <a:spLocks/>
            </p:cNvSpPr>
            <p:nvPr/>
          </p:nvSpPr>
          <p:spPr bwMode="auto">
            <a:xfrm rot="828663">
              <a:off x="271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3 w 54"/>
                <a:gd name="T5" fmla="*/ 3 h 40"/>
                <a:gd name="T6" fmla="*/ 29 w 54"/>
                <a:gd name="T7" fmla="*/ 12 h 40"/>
                <a:gd name="T8" fmla="*/ 48 w 54"/>
                <a:gd name="T9" fmla="*/ 16 h 40"/>
                <a:gd name="T10" fmla="*/ 65 w 54"/>
                <a:gd name="T11" fmla="*/ 19 h 40"/>
                <a:gd name="T12" fmla="*/ 83 w 54"/>
                <a:gd name="T13" fmla="*/ 22 h 40"/>
                <a:gd name="T14" fmla="*/ 101 w 54"/>
                <a:gd name="T15" fmla="*/ 24 h 40"/>
                <a:gd name="T16" fmla="*/ 121 w 54"/>
                <a:gd name="T17" fmla="*/ 20 h 40"/>
                <a:gd name="T18" fmla="*/ 119 w 54"/>
                <a:gd name="T19" fmla="*/ 33 h 40"/>
                <a:gd name="T20" fmla="*/ 112 w 54"/>
                <a:gd name="T21" fmla="*/ 44 h 40"/>
                <a:gd name="T22" fmla="*/ 99 w 54"/>
                <a:gd name="T23" fmla="*/ 51 h 40"/>
                <a:gd name="T24" fmla="*/ 82 w 54"/>
                <a:gd name="T25" fmla="*/ 53 h 40"/>
                <a:gd name="T26" fmla="*/ 62 w 54"/>
                <a:gd name="T27" fmla="*/ 52 h 40"/>
                <a:gd name="T28" fmla="*/ 42 w 54"/>
                <a:gd name="T29" fmla="*/ 43 h 40"/>
                <a:gd name="T30" fmla="*/ 22 w 54"/>
                <a:gd name="T31" fmla="*/ 28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78" name="Unknown Shape"/>
            <p:cNvSpPr>
              <a:spLocks/>
            </p:cNvSpPr>
            <p:nvPr/>
          </p:nvSpPr>
          <p:spPr bwMode="auto">
            <a:xfrm>
              <a:off x="16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79" name="Unknown Shape"/>
            <p:cNvSpPr>
              <a:spLocks/>
            </p:cNvSpPr>
            <p:nvPr/>
          </p:nvSpPr>
          <p:spPr bwMode="auto">
            <a:xfrm>
              <a:off x="5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80" name="Unknown Shape"/>
            <p:cNvSpPr>
              <a:spLocks/>
            </p:cNvSpPr>
            <p:nvPr/>
          </p:nvSpPr>
          <p:spPr bwMode="auto">
            <a:xfrm>
              <a:off x="5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81" name="Unknown Shape"/>
            <p:cNvSpPr>
              <a:spLocks/>
            </p:cNvSpPr>
            <p:nvPr/>
          </p:nvSpPr>
          <p:spPr bwMode="auto">
            <a:xfrm>
              <a:off x="5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82" name="Unknown Shape"/>
            <p:cNvSpPr>
              <a:spLocks/>
            </p:cNvSpPr>
            <p:nvPr/>
          </p:nvSpPr>
          <p:spPr bwMode="auto">
            <a:xfrm rot="1584153">
              <a:off x="25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9 h 237"/>
                <a:gd name="T4" fmla="*/ 9 w 257"/>
                <a:gd name="T5" fmla="*/ 58 h 237"/>
                <a:gd name="T6" fmla="*/ 20 w 257"/>
                <a:gd name="T7" fmla="*/ 87 h 237"/>
                <a:gd name="T8" fmla="*/ 36 w 257"/>
                <a:gd name="T9" fmla="*/ 112 h 237"/>
                <a:gd name="T10" fmla="*/ 58 w 257"/>
                <a:gd name="T11" fmla="*/ 135 h 237"/>
                <a:gd name="T12" fmla="*/ 86 w 257"/>
                <a:gd name="T13" fmla="*/ 161 h 237"/>
                <a:gd name="T14" fmla="*/ 122 w 257"/>
                <a:gd name="T15" fmla="*/ 184 h 237"/>
                <a:gd name="T16" fmla="*/ 163 w 257"/>
                <a:gd name="T17" fmla="*/ 203 h 237"/>
                <a:gd name="T18" fmla="*/ 216 w 257"/>
                <a:gd name="T19" fmla="*/ 222 h 237"/>
                <a:gd name="T20" fmla="*/ 276 w 257"/>
                <a:gd name="T21" fmla="*/ 237 h 237"/>
                <a:gd name="T22" fmla="*/ 340 w 257"/>
                <a:gd name="T23" fmla="*/ 250 h 237"/>
                <a:gd name="T24" fmla="*/ 419 w 257"/>
                <a:gd name="T25" fmla="*/ 261 h 237"/>
                <a:gd name="T26" fmla="*/ 505 w 257"/>
                <a:gd name="T27" fmla="*/ 267 h 237"/>
                <a:gd name="T28" fmla="*/ 604 w 257"/>
                <a:gd name="T29" fmla="*/ 271 h 237"/>
                <a:gd name="T30" fmla="*/ 705 w 257"/>
                <a:gd name="T31" fmla="*/ 270 h 237"/>
                <a:gd name="T32" fmla="*/ 825 w 257"/>
                <a:gd name="T33" fmla="*/ 265 h 237"/>
                <a:gd name="T34" fmla="*/ 720 w 257"/>
                <a:gd name="T35" fmla="*/ 259 h 237"/>
                <a:gd name="T36" fmla="*/ 625 w 257"/>
                <a:gd name="T37" fmla="*/ 251 h 237"/>
                <a:gd name="T38" fmla="*/ 546 w 257"/>
                <a:gd name="T39" fmla="*/ 242 h 237"/>
                <a:gd name="T40" fmla="*/ 475 w 257"/>
                <a:gd name="T41" fmla="*/ 233 h 237"/>
                <a:gd name="T42" fmla="*/ 411 w 257"/>
                <a:gd name="T43" fmla="*/ 221 h 237"/>
                <a:gd name="T44" fmla="*/ 360 w 257"/>
                <a:gd name="T45" fmla="*/ 208 h 237"/>
                <a:gd name="T46" fmla="*/ 312 w 257"/>
                <a:gd name="T47" fmla="*/ 193 h 237"/>
                <a:gd name="T48" fmla="*/ 269 w 257"/>
                <a:gd name="T49" fmla="*/ 177 h 237"/>
                <a:gd name="T50" fmla="*/ 229 w 257"/>
                <a:gd name="T51" fmla="*/ 161 h 237"/>
                <a:gd name="T52" fmla="*/ 197 w 257"/>
                <a:gd name="T53" fmla="*/ 142 h 237"/>
                <a:gd name="T54" fmla="*/ 169 w 257"/>
                <a:gd name="T55" fmla="*/ 123 h 237"/>
                <a:gd name="T56" fmla="*/ 139 w 257"/>
                <a:gd name="T57" fmla="*/ 100 h 237"/>
                <a:gd name="T58" fmla="*/ 106 w 257"/>
                <a:gd name="T59" fmla="*/ 78 h 237"/>
                <a:gd name="T60" fmla="*/ 74 w 257"/>
                <a:gd name="T61" fmla="*/ 55 h 237"/>
                <a:gd name="T62" fmla="*/ 37 w 257"/>
                <a:gd name="T63" fmla="*/ 28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83" name="Unknown Shape"/>
            <p:cNvSpPr>
              <a:spLocks/>
            </p:cNvSpPr>
            <p:nvPr/>
          </p:nvSpPr>
          <p:spPr bwMode="auto">
            <a:xfrm rot="1584153">
              <a:off x="247" y="756"/>
              <a:ext cx="167" cy="115"/>
            </a:xfrm>
            <a:custGeom>
              <a:avLst/>
              <a:gdLst>
                <a:gd name="T0" fmla="*/ 255 w 124"/>
                <a:gd name="T1" fmla="*/ 0 h 110"/>
                <a:gd name="T2" fmla="*/ 408 w 124"/>
                <a:gd name="T3" fmla="*/ 129 h 110"/>
                <a:gd name="T4" fmla="*/ 396 w 124"/>
                <a:gd name="T5" fmla="*/ 128 h 110"/>
                <a:gd name="T6" fmla="*/ 352 w 124"/>
                <a:gd name="T7" fmla="*/ 125 h 110"/>
                <a:gd name="T8" fmla="*/ 294 w 124"/>
                <a:gd name="T9" fmla="*/ 121 h 110"/>
                <a:gd name="T10" fmla="*/ 225 w 124"/>
                <a:gd name="T11" fmla="*/ 119 h 110"/>
                <a:gd name="T12" fmla="*/ 148 w 124"/>
                <a:gd name="T13" fmla="*/ 116 h 110"/>
                <a:gd name="T14" fmla="*/ 84 w 124"/>
                <a:gd name="T15" fmla="*/ 117 h 110"/>
                <a:gd name="T16" fmla="*/ 30 w 124"/>
                <a:gd name="T17" fmla="*/ 122 h 110"/>
                <a:gd name="T18" fmla="*/ 0 w 124"/>
                <a:gd name="T19" fmla="*/ 131 h 110"/>
                <a:gd name="T20" fmla="*/ 12 w 124"/>
                <a:gd name="T21" fmla="*/ 117 h 110"/>
                <a:gd name="T22" fmla="*/ 27 w 124"/>
                <a:gd name="T23" fmla="*/ 106 h 110"/>
                <a:gd name="T24" fmla="*/ 54 w 124"/>
                <a:gd name="T25" fmla="*/ 98 h 110"/>
                <a:gd name="T26" fmla="*/ 84 w 124"/>
                <a:gd name="T27" fmla="*/ 91 h 110"/>
                <a:gd name="T28" fmla="*/ 119 w 124"/>
                <a:gd name="T29" fmla="*/ 86 h 110"/>
                <a:gd name="T30" fmla="*/ 154 w 124"/>
                <a:gd name="T31" fmla="*/ 85 h 110"/>
                <a:gd name="T32" fmla="*/ 193 w 124"/>
                <a:gd name="T33" fmla="*/ 85 h 110"/>
                <a:gd name="T34" fmla="*/ 237 w 124"/>
                <a:gd name="T35" fmla="*/ 89 h 110"/>
                <a:gd name="T36" fmla="*/ 240 w 124"/>
                <a:gd name="T37" fmla="*/ 85 h 110"/>
                <a:gd name="T38" fmla="*/ 230 w 124"/>
                <a:gd name="T39" fmla="*/ 68 h 110"/>
                <a:gd name="T40" fmla="*/ 220 w 124"/>
                <a:gd name="T41" fmla="*/ 46 h 110"/>
                <a:gd name="T42" fmla="*/ 215 w 124"/>
                <a:gd name="T43" fmla="*/ 35 h 110"/>
                <a:gd name="T44" fmla="*/ 207 w 124"/>
                <a:gd name="T45" fmla="*/ 35 h 110"/>
                <a:gd name="T46" fmla="*/ 199 w 124"/>
                <a:gd name="T47" fmla="*/ 33 h 110"/>
                <a:gd name="T48" fmla="*/ 193 w 124"/>
                <a:gd name="T49" fmla="*/ 30 h 110"/>
                <a:gd name="T50" fmla="*/ 189 w 124"/>
                <a:gd name="T51" fmla="*/ 27 h 110"/>
                <a:gd name="T52" fmla="*/ 189 w 124"/>
                <a:gd name="T53" fmla="*/ 23 h 110"/>
                <a:gd name="T54" fmla="*/ 193 w 124"/>
                <a:gd name="T55" fmla="*/ 18 h 110"/>
                <a:gd name="T56" fmla="*/ 218 w 124"/>
                <a:gd name="T57" fmla="*/ 8 h 110"/>
                <a:gd name="T58" fmla="*/ 255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84" name="Unknown Shape"/>
            <p:cNvSpPr>
              <a:spLocks/>
            </p:cNvSpPr>
            <p:nvPr/>
          </p:nvSpPr>
          <p:spPr bwMode="auto">
            <a:xfrm rot="1584153">
              <a:off x="579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16 w 109"/>
                <a:gd name="T3" fmla="*/ 1 h 156"/>
                <a:gd name="T4" fmla="*/ 58 w 109"/>
                <a:gd name="T5" fmla="*/ 5 h 156"/>
                <a:gd name="T6" fmla="*/ 121 w 109"/>
                <a:gd name="T7" fmla="*/ 12 h 156"/>
                <a:gd name="T8" fmla="*/ 192 w 109"/>
                <a:gd name="T9" fmla="*/ 28 h 156"/>
                <a:gd name="T10" fmla="*/ 259 w 109"/>
                <a:gd name="T11" fmla="*/ 48 h 156"/>
                <a:gd name="T12" fmla="*/ 317 w 109"/>
                <a:gd name="T13" fmla="*/ 79 h 156"/>
                <a:gd name="T14" fmla="*/ 353 w 109"/>
                <a:gd name="T15" fmla="*/ 120 h 156"/>
                <a:gd name="T16" fmla="*/ 360 w 109"/>
                <a:gd name="T17" fmla="*/ 172 h 156"/>
                <a:gd name="T18" fmla="*/ 349 w 109"/>
                <a:gd name="T19" fmla="*/ 172 h 156"/>
                <a:gd name="T20" fmla="*/ 329 w 109"/>
                <a:gd name="T21" fmla="*/ 172 h 156"/>
                <a:gd name="T22" fmla="*/ 307 w 109"/>
                <a:gd name="T23" fmla="*/ 172 h 156"/>
                <a:gd name="T24" fmla="*/ 287 w 109"/>
                <a:gd name="T25" fmla="*/ 170 h 156"/>
                <a:gd name="T26" fmla="*/ 267 w 109"/>
                <a:gd name="T27" fmla="*/ 169 h 156"/>
                <a:gd name="T28" fmla="*/ 245 w 109"/>
                <a:gd name="T29" fmla="*/ 166 h 156"/>
                <a:gd name="T30" fmla="*/ 218 w 109"/>
                <a:gd name="T31" fmla="*/ 161 h 156"/>
                <a:gd name="T32" fmla="*/ 192 w 109"/>
                <a:gd name="T33" fmla="*/ 155 h 156"/>
                <a:gd name="T34" fmla="*/ 174 w 109"/>
                <a:gd name="T35" fmla="*/ 138 h 156"/>
                <a:gd name="T36" fmla="*/ 174 w 109"/>
                <a:gd name="T37" fmla="*/ 123 h 156"/>
                <a:gd name="T38" fmla="*/ 186 w 109"/>
                <a:gd name="T39" fmla="*/ 107 h 156"/>
                <a:gd name="T40" fmla="*/ 197 w 109"/>
                <a:gd name="T41" fmla="*/ 88 h 156"/>
                <a:gd name="T42" fmla="*/ 186 w 109"/>
                <a:gd name="T43" fmla="*/ 70 h 156"/>
                <a:gd name="T44" fmla="*/ 160 w 109"/>
                <a:gd name="T45" fmla="*/ 47 h 156"/>
                <a:gd name="T46" fmla="*/ 104 w 109"/>
                <a:gd name="T47" fmla="*/ 2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85" name="Unknown Shape"/>
            <p:cNvSpPr>
              <a:spLocks/>
            </p:cNvSpPr>
            <p:nvPr/>
          </p:nvSpPr>
          <p:spPr bwMode="auto">
            <a:xfrm rot="1584153">
              <a:off x="241" y="721"/>
              <a:ext cx="62" cy="97"/>
            </a:xfrm>
            <a:custGeom>
              <a:avLst/>
              <a:gdLst>
                <a:gd name="T0" fmla="*/ 104 w 46"/>
                <a:gd name="T1" fmla="*/ 0 h 94"/>
                <a:gd name="T2" fmla="*/ 66 w 46"/>
                <a:gd name="T3" fmla="*/ 42 h 94"/>
                <a:gd name="T4" fmla="*/ 49 w 46"/>
                <a:gd name="T5" fmla="*/ 70 h 94"/>
                <a:gd name="T6" fmla="*/ 36 w 46"/>
                <a:gd name="T7" fmla="*/ 91 h 94"/>
                <a:gd name="T8" fmla="*/ 0 w 46"/>
                <a:gd name="T9" fmla="*/ 106 h 94"/>
                <a:gd name="T10" fmla="*/ 40 w 46"/>
                <a:gd name="T11" fmla="*/ 100 h 94"/>
                <a:gd name="T12" fmla="*/ 77 w 46"/>
                <a:gd name="T13" fmla="*/ 92 h 94"/>
                <a:gd name="T14" fmla="*/ 105 w 46"/>
                <a:gd name="T15" fmla="*/ 77 h 94"/>
                <a:gd name="T16" fmla="*/ 132 w 46"/>
                <a:gd name="T17" fmla="*/ 65 h 94"/>
                <a:gd name="T18" fmla="*/ 150 w 46"/>
                <a:gd name="T19" fmla="*/ 49 h 94"/>
                <a:gd name="T20" fmla="*/ 152 w 46"/>
                <a:gd name="T21" fmla="*/ 34 h 94"/>
                <a:gd name="T22" fmla="*/ 140 w 46"/>
                <a:gd name="T23" fmla="*/ 15 h 94"/>
                <a:gd name="T24" fmla="*/ 104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86" name="Unknown Shape"/>
            <p:cNvSpPr>
              <a:spLocks/>
            </p:cNvSpPr>
            <p:nvPr/>
          </p:nvSpPr>
          <p:spPr bwMode="auto">
            <a:xfrm rot="1584153">
              <a:off x="590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0 w 54"/>
                <a:gd name="T5" fmla="*/ 3 h 40"/>
                <a:gd name="T6" fmla="*/ 41 w 54"/>
                <a:gd name="T7" fmla="*/ 8 h 40"/>
                <a:gd name="T8" fmla="*/ 65 w 54"/>
                <a:gd name="T9" fmla="*/ 12 h 40"/>
                <a:gd name="T10" fmla="*/ 92 w 54"/>
                <a:gd name="T11" fmla="*/ 15 h 40"/>
                <a:gd name="T12" fmla="*/ 121 w 54"/>
                <a:gd name="T13" fmla="*/ 17 h 40"/>
                <a:gd name="T14" fmla="*/ 144 w 54"/>
                <a:gd name="T15" fmla="*/ 18 h 40"/>
                <a:gd name="T16" fmla="*/ 171 w 54"/>
                <a:gd name="T17" fmla="*/ 16 h 40"/>
                <a:gd name="T18" fmla="*/ 169 w 54"/>
                <a:gd name="T19" fmla="*/ 29 h 40"/>
                <a:gd name="T20" fmla="*/ 159 w 54"/>
                <a:gd name="T21" fmla="*/ 37 h 40"/>
                <a:gd name="T22" fmla="*/ 140 w 54"/>
                <a:gd name="T23" fmla="*/ 42 h 40"/>
                <a:gd name="T24" fmla="*/ 116 w 54"/>
                <a:gd name="T25" fmla="*/ 44 h 40"/>
                <a:gd name="T26" fmla="*/ 87 w 54"/>
                <a:gd name="T27" fmla="*/ 43 h 40"/>
                <a:gd name="T28" fmla="*/ 59 w 54"/>
                <a:gd name="T29" fmla="*/ 36 h 40"/>
                <a:gd name="T30" fmla="*/ 31 w 54"/>
                <a:gd name="T31" fmla="*/ 24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87" name="Unknown Shape"/>
            <p:cNvSpPr>
              <a:spLocks/>
            </p:cNvSpPr>
            <p:nvPr/>
          </p:nvSpPr>
          <p:spPr bwMode="auto">
            <a:xfrm>
              <a:off x="5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  <p:sp>
          <p:nvSpPr>
            <p:cNvPr id="15388" name="Unknown Shape"/>
            <p:cNvSpPr>
              <a:spLocks/>
            </p:cNvSpPr>
            <p:nvPr/>
          </p:nvSpPr>
          <p:spPr bwMode="auto">
            <a:xfrm rot="1584153">
              <a:off x="61" y="84"/>
              <a:ext cx="804" cy="686"/>
            </a:xfrm>
            <a:custGeom>
              <a:avLst/>
              <a:gdLst>
                <a:gd name="T0" fmla="*/ 54 w 596"/>
                <a:gd name="T1" fmla="*/ 416 h 666"/>
                <a:gd name="T2" fmla="*/ 20 w 596"/>
                <a:gd name="T3" fmla="*/ 384 h 666"/>
                <a:gd name="T4" fmla="*/ 0 w 596"/>
                <a:gd name="T5" fmla="*/ 325 h 666"/>
                <a:gd name="T6" fmla="*/ 12 w 596"/>
                <a:gd name="T7" fmla="*/ 250 h 666"/>
                <a:gd name="T8" fmla="*/ 84 w 596"/>
                <a:gd name="T9" fmla="*/ 171 h 666"/>
                <a:gd name="T10" fmla="*/ 228 w 596"/>
                <a:gd name="T11" fmla="*/ 96 h 666"/>
                <a:gd name="T12" fmla="*/ 471 w 596"/>
                <a:gd name="T13" fmla="*/ 35 h 666"/>
                <a:gd name="T14" fmla="*/ 817 w 596"/>
                <a:gd name="T15" fmla="*/ 2 h 666"/>
                <a:gd name="T16" fmla="*/ 1260 w 596"/>
                <a:gd name="T17" fmla="*/ 9 h 666"/>
                <a:gd name="T18" fmla="*/ 1603 w 596"/>
                <a:gd name="T19" fmla="*/ 76 h 666"/>
                <a:gd name="T20" fmla="*/ 1835 w 596"/>
                <a:gd name="T21" fmla="*/ 185 h 666"/>
                <a:gd name="T22" fmla="*/ 1956 w 596"/>
                <a:gd name="T23" fmla="*/ 320 h 666"/>
                <a:gd name="T24" fmla="*/ 1971 w 596"/>
                <a:gd name="T25" fmla="*/ 460 h 666"/>
                <a:gd name="T26" fmla="*/ 1876 w 596"/>
                <a:gd name="T27" fmla="*/ 591 h 666"/>
                <a:gd name="T28" fmla="*/ 1679 w 596"/>
                <a:gd name="T29" fmla="*/ 692 h 666"/>
                <a:gd name="T30" fmla="*/ 1381 w 596"/>
                <a:gd name="T31" fmla="*/ 747 h 666"/>
                <a:gd name="T32" fmla="*/ 1288 w 596"/>
                <a:gd name="T33" fmla="*/ 742 h 666"/>
                <a:gd name="T34" fmla="*/ 1461 w 596"/>
                <a:gd name="T35" fmla="*/ 695 h 666"/>
                <a:gd name="T36" fmla="*/ 1596 w 596"/>
                <a:gd name="T37" fmla="*/ 612 h 666"/>
                <a:gd name="T38" fmla="*/ 1688 w 596"/>
                <a:gd name="T39" fmla="*/ 511 h 666"/>
                <a:gd name="T40" fmla="*/ 1721 w 596"/>
                <a:gd name="T41" fmla="*/ 400 h 666"/>
                <a:gd name="T42" fmla="*/ 1701 w 596"/>
                <a:gd name="T43" fmla="*/ 290 h 666"/>
                <a:gd name="T44" fmla="*/ 1605 w 596"/>
                <a:gd name="T45" fmla="*/ 196 h 666"/>
                <a:gd name="T46" fmla="*/ 1434 w 596"/>
                <a:gd name="T47" fmla="*/ 126 h 666"/>
                <a:gd name="T48" fmla="*/ 1130 w 596"/>
                <a:gd name="T49" fmla="*/ 83 h 666"/>
                <a:gd name="T50" fmla="*/ 815 w 596"/>
                <a:gd name="T51" fmla="*/ 69 h 666"/>
                <a:gd name="T52" fmla="*/ 577 w 596"/>
                <a:gd name="T53" fmla="*/ 79 h 666"/>
                <a:gd name="T54" fmla="*/ 401 w 596"/>
                <a:gd name="T55" fmla="*/ 113 h 666"/>
                <a:gd name="T56" fmla="*/ 277 w 596"/>
                <a:gd name="T57" fmla="*/ 168 h 666"/>
                <a:gd name="T58" fmla="*/ 189 w 596"/>
                <a:gd name="T59" fmla="*/ 232 h 666"/>
                <a:gd name="T60" fmla="*/ 132 w 596"/>
                <a:gd name="T61" fmla="*/ 306 h 666"/>
                <a:gd name="T62" fmla="*/ 93 w 596"/>
                <a:gd name="T63" fmla="*/ 381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6699"/>
                </a:solidFill>
                <a:latin typeface="Calibri" pitchFamily="34" charset="0"/>
              </a:endParaRPr>
            </a:p>
          </p:txBody>
        </p:sp>
      </p:grpSp>
      <p:sp>
        <p:nvSpPr>
          <p:cNvPr id="106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66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7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66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7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66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90E953-319D-4260-8110-B79E828732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48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Comic Sans MS" pitchFamily="66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Comic Sans MS" pitchFamily="66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Comic Sans MS" pitchFamily="66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52865D9-97AE-42BB-8B81-6FF8519D9B0C}" type="slidenum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7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2BB94E20-1870-4FBA-BFB6-DCF51D8CC9F2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517AE23D-C937-49FC-95E9-A23A7CCC5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1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hỗ dành sẵn cho Tiêu đề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để sửa kiểu tiêu đề Bản cái</a:t>
            </a:r>
          </a:p>
        </p:txBody>
      </p:sp>
      <p:sp>
        <p:nvSpPr>
          <p:cNvPr id="1027" name="Chỗ dành sẵn cho Văn bản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Bấm để chỉnh sửa kiểu văn bản của Bản cái</a:t>
            </a:r>
          </a:p>
          <a:p>
            <a:pPr lvl="1"/>
            <a:r>
              <a:rPr lang="vi-VN" altLang="en-US" smtClean="0"/>
              <a:t>Mức hai</a:t>
            </a:r>
          </a:p>
          <a:p>
            <a:pPr lvl="2"/>
            <a:r>
              <a:rPr lang="vi-VN" altLang="en-US" smtClean="0"/>
              <a:t>Mức ba</a:t>
            </a:r>
          </a:p>
          <a:p>
            <a:pPr lvl="3"/>
            <a:r>
              <a:rPr lang="vi-VN" altLang="en-US" smtClean="0"/>
              <a:t>Mức bốn</a:t>
            </a:r>
          </a:p>
          <a:p>
            <a:pPr lvl="4"/>
            <a:r>
              <a:rPr lang="vi-VN" altLang="en-US" smtClean="0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14A5C9-93E9-4653-A0A1-5B3D2ABCC7DC}" type="slidenum">
              <a:rPr lang="en-US" altLang="vi-V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85971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sndAc>
      <p:stSnd>
        <p:snd r:embed="rId13" name="click.wav"/>
      </p:stSnd>
    </p:sndAc>
  </p:transition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5200" b="1" smtClean="0">
                <a:latin typeface=".VnTime" pitchFamily="34" charset="0"/>
              </a:rPr>
              <a:t>%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51275"/>
            <a:ext cx="6400800" cy="1725613"/>
          </a:xfrm>
        </p:spPr>
        <p:txBody>
          <a:bodyPr/>
          <a:lstStyle/>
          <a:p>
            <a:pPr marL="0" indent="0" algn="ctr" eaLnBrk="1" hangingPunct="1"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  <p:pic>
        <p:nvPicPr>
          <p:cNvPr id="174084" name="Picture 4" descr="Pla019"/>
          <p:cNvPicPr>
            <a:picLocks noChangeAspect="1" noChangeArrowheads="1"/>
          </p:cNvPicPr>
          <p:nvPr/>
        </p:nvPicPr>
        <p:blipFill>
          <a:blip r:embed="rId2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085" name="WordArt 5"/>
          <p:cNvSpPr>
            <a:spLocks noChangeArrowheads="1" noChangeShapeType="1" noTextEdit="1"/>
          </p:cNvSpPr>
          <p:nvPr/>
        </p:nvSpPr>
        <p:spPr bwMode="auto">
          <a:xfrm>
            <a:off x="2895600" y="3505200"/>
            <a:ext cx="3200400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398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kern="10" smtClean="0">
              <a:ln w="12700" cap="rnd">
                <a:solidFill>
                  <a:srgbClr val="FF00FF"/>
                </a:solidFill>
                <a:prstDash val="sysDot"/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74086" name="WordArt 6"/>
          <p:cNvSpPr>
            <a:spLocks noChangeArrowheads="1" noChangeShapeType="1" noTextEdit="1"/>
          </p:cNvSpPr>
          <p:nvPr/>
        </p:nvSpPr>
        <p:spPr bwMode="auto">
          <a:xfrm>
            <a:off x="1447800" y="1295400"/>
            <a:ext cx="6553200" cy="3200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22428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4800" kern="10" smtClean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990099"/>
                </a:solidFill>
                <a:latin typeface="Times New Roman"/>
                <a:cs typeface="Times New Roman"/>
              </a:rPr>
              <a:t>Chào mừng các con học sinh đến với tiết học </a:t>
            </a:r>
            <a:endParaRPr lang="en-US" sz="4800" kern="10" smtClean="0">
              <a:ln w="9525">
                <a:solidFill>
                  <a:srgbClr val="CC00FF"/>
                </a:solidFill>
                <a:round/>
                <a:headEnd/>
                <a:tailEnd/>
              </a:ln>
              <a:solidFill>
                <a:srgbClr val="990099"/>
              </a:solidFill>
              <a:latin typeface="Times New Roman"/>
              <a:cs typeface="Times New Roman"/>
            </a:endParaRPr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1295400" y="3962400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mtClean="0">
              <a:solidFill>
                <a:srgbClr val="006699"/>
              </a:solidFill>
              <a:latin typeface=".VnAristote" pitchFamily="34" charset="0"/>
            </a:endParaRPr>
          </a:p>
        </p:txBody>
      </p:sp>
      <p:sp>
        <p:nvSpPr>
          <p:cNvPr id="174088" name="WordArt 5"/>
          <p:cNvSpPr>
            <a:spLocks noChangeArrowheads="1" noChangeShapeType="1" noTextEdit="1"/>
          </p:cNvSpPr>
          <p:nvPr/>
        </p:nvSpPr>
        <p:spPr bwMode="auto">
          <a:xfrm>
            <a:off x="2667000" y="1981200"/>
            <a:ext cx="4572000" cy="895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smtClean="0">
                <a:ln w="12700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MÔN: TOÁN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371600" y="4144963"/>
            <a:ext cx="731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Giáo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viên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: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Trần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Thị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 Thu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Trang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P001 4 hàng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751263" y="3200400"/>
            <a:ext cx="23447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Lớp</a:t>
            </a:r>
            <a:r>
              <a:rPr 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 2A</a:t>
            </a:r>
            <a:r>
              <a:rPr lang="en-US" sz="3200" b="1" baseline="-25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11</a:t>
            </a:r>
            <a:endParaRPr lang="en-US" sz="3200" b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848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685800"/>
            <a:ext cx="2286000" cy="518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2 : 2 = 1</a:t>
            </a:r>
          </a:p>
          <a:p>
            <a:r>
              <a:rPr lang="en-US" sz="3200" b="1" dirty="0" smtClean="0"/>
              <a:t>  4 : 2 = 2</a:t>
            </a:r>
          </a:p>
          <a:p>
            <a:r>
              <a:rPr lang="en-US" sz="3200" b="1" dirty="0" smtClean="0"/>
              <a:t>  6 : 2 = 3</a:t>
            </a:r>
          </a:p>
          <a:p>
            <a:r>
              <a:rPr lang="en-US" sz="3200" b="1" dirty="0" smtClean="0"/>
              <a:t>  8 : 2 = 4</a:t>
            </a:r>
          </a:p>
          <a:p>
            <a:r>
              <a:rPr lang="en-US" sz="3200" b="1" dirty="0" smtClean="0"/>
              <a:t>10 : 2 = 5</a:t>
            </a:r>
          </a:p>
          <a:p>
            <a:r>
              <a:rPr lang="en-US" sz="3200" b="1" dirty="0" smtClean="0"/>
              <a:t>12 : 2 = 6</a:t>
            </a:r>
          </a:p>
          <a:p>
            <a:r>
              <a:rPr lang="en-US" sz="3200" b="1" dirty="0" smtClean="0"/>
              <a:t>14 : 2 = 7</a:t>
            </a:r>
          </a:p>
          <a:p>
            <a:r>
              <a:rPr lang="en-US" sz="3200" b="1" dirty="0" smtClean="0"/>
              <a:t>16 : 2 = 8</a:t>
            </a:r>
          </a:p>
          <a:p>
            <a:r>
              <a:rPr lang="en-US" sz="3200" b="1" dirty="0" smtClean="0"/>
              <a:t>18 : 2 = 9</a:t>
            </a:r>
          </a:p>
          <a:p>
            <a:r>
              <a:rPr lang="en-US" sz="3200" b="1" dirty="0" smtClean="0"/>
              <a:t>20 : 2 = 10</a:t>
            </a:r>
            <a:endParaRPr lang="en-US" sz="3200" b="1" dirty="0"/>
          </a:p>
        </p:txBody>
      </p:sp>
      <p:pic>
        <p:nvPicPr>
          <p:cNvPr id="8" name="Picture 7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685800"/>
            <a:ext cx="914399" cy="538076"/>
          </a:xfrm>
          <a:prstGeom prst="rect">
            <a:avLst/>
          </a:prstGeom>
        </p:spPr>
      </p:pic>
      <p:pic>
        <p:nvPicPr>
          <p:cNvPr id="12" name="Picture 11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1" y="1671724"/>
            <a:ext cx="914399" cy="538076"/>
          </a:xfrm>
          <a:prstGeom prst="rect">
            <a:avLst/>
          </a:prstGeom>
        </p:spPr>
      </p:pic>
      <p:pic>
        <p:nvPicPr>
          <p:cNvPr id="13" name="Picture 12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1" y="2662324"/>
            <a:ext cx="914399" cy="538076"/>
          </a:xfrm>
          <a:prstGeom prst="rect">
            <a:avLst/>
          </a:prstGeom>
        </p:spPr>
      </p:pic>
      <p:pic>
        <p:nvPicPr>
          <p:cNvPr id="14" name="Picture 13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3576724"/>
            <a:ext cx="914399" cy="538076"/>
          </a:xfrm>
          <a:prstGeom prst="rect">
            <a:avLst/>
          </a:prstGeom>
        </p:spPr>
      </p:pic>
      <p:pic>
        <p:nvPicPr>
          <p:cNvPr id="15" name="Picture 14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1" y="4567324"/>
            <a:ext cx="914399" cy="538076"/>
          </a:xfrm>
          <a:prstGeom prst="rect">
            <a:avLst/>
          </a:prstGeom>
        </p:spPr>
      </p:pic>
      <p:pic>
        <p:nvPicPr>
          <p:cNvPr id="16" name="Picture 15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1143000"/>
            <a:ext cx="914399" cy="538076"/>
          </a:xfrm>
          <a:prstGeom prst="rect">
            <a:avLst/>
          </a:prstGeom>
        </p:spPr>
      </p:pic>
      <p:pic>
        <p:nvPicPr>
          <p:cNvPr id="17" name="Picture 16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685800"/>
            <a:ext cx="914399" cy="538076"/>
          </a:xfrm>
          <a:prstGeom prst="rect">
            <a:avLst/>
          </a:prstGeom>
        </p:spPr>
      </p:pic>
      <p:pic>
        <p:nvPicPr>
          <p:cNvPr id="18" name="Picture 17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2133600"/>
            <a:ext cx="914399" cy="538076"/>
          </a:xfrm>
          <a:prstGeom prst="rect">
            <a:avLst/>
          </a:prstGeom>
        </p:spPr>
      </p:pic>
      <p:pic>
        <p:nvPicPr>
          <p:cNvPr id="19" name="Picture 18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3581400"/>
            <a:ext cx="914399" cy="538076"/>
          </a:xfrm>
          <a:prstGeom prst="rect">
            <a:avLst/>
          </a:prstGeom>
        </p:spPr>
      </p:pic>
      <p:pic>
        <p:nvPicPr>
          <p:cNvPr id="20" name="Picture 19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4038600"/>
            <a:ext cx="914399" cy="538076"/>
          </a:xfrm>
          <a:prstGeom prst="rect">
            <a:avLst/>
          </a:prstGeom>
        </p:spPr>
      </p:pic>
      <p:pic>
        <p:nvPicPr>
          <p:cNvPr id="21" name="Picture 20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5105400"/>
            <a:ext cx="914399" cy="538076"/>
          </a:xfrm>
          <a:prstGeom prst="rect">
            <a:avLst/>
          </a:prstGeom>
        </p:spPr>
      </p:pic>
      <p:pic>
        <p:nvPicPr>
          <p:cNvPr id="22" name="Picture 21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3048000"/>
            <a:ext cx="914399" cy="538076"/>
          </a:xfrm>
          <a:prstGeom prst="rect">
            <a:avLst/>
          </a:prstGeom>
        </p:spPr>
      </p:pic>
      <p:pic>
        <p:nvPicPr>
          <p:cNvPr id="23" name="Picture 53" descr="donan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5181600"/>
            <a:ext cx="9906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76200" y="25690"/>
            <a:ext cx="3505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</a:rPr>
              <a:t> </a:t>
            </a:r>
            <a:r>
              <a:rPr lang="vi-VN" sz="3600" b="1" smtClean="0">
                <a:solidFill>
                  <a:srgbClr val="FF0000"/>
                </a:solidFill>
              </a:rPr>
              <a:t>BẢNG </a:t>
            </a:r>
            <a:r>
              <a:rPr lang="vi-VN" sz="3600" b="1" dirty="0" smtClean="0">
                <a:solidFill>
                  <a:srgbClr val="FF0000"/>
                </a:solidFill>
              </a:rPr>
              <a:t>CHIA 2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8196" name="Picture 2" descr="C:\Users\Administrator\Downloads\nền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600" b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LUYỆN TẬP</a:t>
            </a:r>
            <a:endParaRPr lang="vi-VN" sz="96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26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34" name="Text Box 30"/>
          <p:cNvSpPr txBox="1">
            <a:spLocks noChangeArrowheads="1"/>
          </p:cNvSpPr>
          <p:nvPr/>
        </p:nvSpPr>
        <p:spPr bwMode="auto">
          <a:xfrm>
            <a:off x="844550" y="2539425"/>
            <a:ext cx="16145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6 : 2 </a:t>
            </a:r>
            <a:r>
              <a:rPr lang="vi-VN" sz="3200" b="1" dirty="0" smtClean="0"/>
              <a:t> </a:t>
            </a:r>
            <a:r>
              <a:rPr lang="en-US" sz="3200" b="1" dirty="0" smtClean="0"/>
              <a:t>= </a:t>
            </a:r>
            <a:r>
              <a:rPr lang="en-US" sz="32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0735" name="Text Box 31"/>
          <p:cNvSpPr txBox="1">
            <a:spLocks noChangeArrowheads="1"/>
          </p:cNvSpPr>
          <p:nvPr/>
        </p:nvSpPr>
        <p:spPr bwMode="auto">
          <a:xfrm>
            <a:off x="838200" y="3301425"/>
            <a:ext cx="16145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4 : 2 </a:t>
            </a:r>
            <a:r>
              <a:rPr lang="vi-VN" sz="3200" b="1" dirty="0" smtClean="0"/>
              <a:t> </a:t>
            </a:r>
            <a:r>
              <a:rPr lang="en-US" sz="3200" b="1" dirty="0" smtClean="0"/>
              <a:t>=</a:t>
            </a:r>
            <a:r>
              <a:rPr lang="en-US" sz="3200" b="1" dirty="0" smtClean="0">
                <a:solidFill>
                  <a:schemeClr val="tx2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0736" name="Text Box 32"/>
          <p:cNvSpPr txBox="1">
            <a:spLocks noChangeArrowheads="1"/>
          </p:cNvSpPr>
          <p:nvPr/>
        </p:nvSpPr>
        <p:spPr bwMode="auto">
          <a:xfrm>
            <a:off x="762000" y="3987225"/>
            <a:ext cx="1500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10 </a:t>
            </a:r>
            <a:r>
              <a:rPr lang="en-US" sz="3200" b="1"/>
              <a:t>: </a:t>
            </a:r>
            <a:r>
              <a:rPr lang="en-US" sz="3200" b="1" smtClean="0"/>
              <a:t>2 =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0737" name="Text Box 33"/>
          <p:cNvSpPr txBox="1">
            <a:spLocks noChangeArrowheads="1"/>
          </p:cNvSpPr>
          <p:nvPr/>
        </p:nvSpPr>
        <p:spPr bwMode="auto">
          <a:xfrm>
            <a:off x="3440113" y="2544763"/>
            <a:ext cx="1500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2 : 2 = </a:t>
            </a:r>
            <a:r>
              <a:rPr lang="en-US" sz="3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0738" name="Text Box 34"/>
          <p:cNvSpPr txBox="1">
            <a:spLocks noChangeArrowheads="1"/>
          </p:cNvSpPr>
          <p:nvPr/>
        </p:nvSpPr>
        <p:spPr bwMode="auto">
          <a:xfrm>
            <a:off x="3449638" y="3301425"/>
            <a:ext cx="1500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8 : 2 = </a:t>
            </a:r>
            <a:r>
              <a:rPr lang="en-US" sz="32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0739" name="Text Box 35"/>
          <p:cNvSpPr txBox="1">
            <a:spLocks noChangeArrowheads="1"/>
          </p:cNvSpPr>
          <p:nvPr/>
        </p:nvSpPr>
        <p:spPr bwMode="auto">
          <a:xfrm>
            <a:off x="3276600" y="4038600"/>
            <a:ext cx="17091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12 : 2 = </a:t>
            </a:r>
            <a:r>
              <a:rPr lang="en-US" sz="32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0740" name="Text Box 36"/>
          <p:cNvSpPr txBox="1">
            <a:spLocks noChangeArrowheads="1"/>
          </p:cNvSpPr>
          <p:nvPr/>
        </p:nvSpPr>
        <p:spPr bwMode="auto">
          <a:xfrm>
            <a:off x="5943600" y="2514600"/>
            <a:ext cx="19175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20 : 2 = </a:t>
            </a:r>
            <a:r>
              <a:rPr lang="en-US" sz="32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00741" name="Text Box 37"/>
          <p:cNvSpPr txBox="1">
            <a:spLocks noChangeArrowheads="1"/>
          </p:cNvSpPr>
          <p:nvPr/>
        </p:nvSpPr>
        <p:spPr bwMode="auto">
          <a:xfrm>
            <a:off x="5954713" y="3225225"/>
            <a:ext cx="17091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14 : 2 = </a:t>
            </a:r>
            <a:r>
              <a:rPr lang="en-US" sz="32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0742" name="Text Box 38"/>
          <p:cNvSpPr txBox="1">
            <a:spLocks noChangeArrowheads="1"/>
          </p:cNvSpPr>
          <p:nvPr/>
        </p:nvSpPr>
        <p:spPr bwMode="auto">
          <a:xfrm>
            <a:off x="5957888" y="3987225"/>
            <a:ext cx="1500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18 : 2 </a:t>
            </a:r>
            <a:r>
              <a:rPr lang="en-US" sz="3200" b="1"/>
              <a:t>=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0743" name="Text Box 39"/>
          <p:cNvSpPr txBox="1">
            <a:spLocks noChangeArrowheads="1"/>
          </p:cNvSpPr>
          <p:nvPr/>
        </p:nvSpPr>
        <p:spPr bwMode="auto">
          <a:xfrm>
            <a:off x="5957888" y="4749225"/>
            <a:ext cx="17091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16 : 2 = </a:t>
            </a:r>
            <a:r>
              <a:rPr lang="en-US" sz="32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0745" name="Rectangle 41"/>
          <p:cNvSpPr>
            <a:spLocks noChangeArrowheads="1"/>
          </p:cNvSpPr>
          <p:nvPr/>
        </p:nvSpPr>
        <p:spPr bwMode="auto">
          <a:xfrm>
            <a:off x="1981200" y="25146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/>
          </a:p>
        </p:txBody>
      </p:sp>
      <p:sp>
        <p:nvSpPr>
          <p:cNvPr id="200746" name="Rectangle 42"/>
          <p:cNvSpPr>
            <a:spLocks noChangeArrowheads="1"/>
          </p:cNvSpPr>
          <p:nvPr/>
        </p:nvSpPr>
        <p:spPr bwMode="auto">
          <a:xfrm>
            <a:off x="1981200" y="32004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/>
          </a:p>
        </p:txBody>
      </p:sp>
      <p:sp>
        <p:nvSpPr>
          <p:cNvPr id="200747" name="Rectangle 43"/>
          <p:cNvSpPr>
            <a:spLocks noChangeArrowheads="1"/>
          </p:cNvSpPr>
          <p:nvPr/>
        </p:nvSpPr>
        <p:spPr bwMode="auto">
          <a:xfrm flipV="1">
            <a:off x="2133600" y="3886200"/>
            <a:ext cx="533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/>
          </a:p>
        </p:txBody>
      </p:sp>
      <p:sp>
        <p:nvSpPr>
          <p:cNvPr id="200748" name="Rectangle 44"/>
          <p:cNvSpPr>
            <a:spLocks noChangeArrowheads="1"/>
          </p:cNvSpPr>
          <p:nvPr/>
        </p:nvSpPr>
        <p:spPr bwMode="auto">
          <a:xfrm>
            <a:off x="4572000" y="2362200"/>
            <a:ext cx="609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/>
          </a:p>
        </p:txBody>
      </p:sp>
      <p:sp>
        <p:nvSpPr>
          <p:cNvPr id="200749" name="Rectangle 45"/>
          <p:cNvSpPr>
            <a:spLocks noChangeArrowheads="1"/>
          </p:cNvSpPr>
          <p:nvPr/>
        </p:nvSpPr>
        <p:spPr bwMode="auto">
          <a:xfrm>
            <a:off x="4572000" y="3048000"/>
            <a:ext cx="685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/>
          </a:p>
        </p:txBody>
      </p:sp>
      <p:sp>
        <p:nvSpPr>
          <p:cNvPr id="200750" name="Rectangle 46"/>
          <p:cNvSpPr>
            <a:spLocks noChangeArrowheads="1"/>
          </p:cNvSpPr>
          <p:nvPr/>
        </p:nvSpPr>
        <p:spPr bwMode="auto">
          <a:xfrm>
            <a:off x="4648200" y="38862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/>
          </a:p>
        </p:txBody>
      </p:sp>
      <p:sp>
        <p:nvSpPr>
          <p:cNvPr id="200751" name="Rectangle 47"/>
          <p:cNvSpPr>
            <a:spLocks noChangeArrowheads="1"/>
          </p:cNvSpPr>
          <p:nvPr/>
        </p:nvSpPr>
        <p:spPr bwMode="auto">
          <a:xfrm>
            <a:off x="7315200" y="2362200"/>
            <a:ext cx="609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/>
          </a:p>
        </p:txBody>
      </p:sp>
      <p:sp>
        <p:nvSpPr>
          <p:cNvPr id="200752" name="Rectangle 48"/>
          <p:cNvSpPr>
            <a:spLocks noChangeArrowheads="1"/>
          </p:cNvSpPr>
          <p:nvPr/>
        </p:nvSpPr>
        <p:spPr bwMode="auto">
          <a:xfrm>
            <a:off x="7315200" y="31242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/>
          </a:p>
        </p:txBody>
      </p:sp>
      <p:sp>
        <p:nvSpPr>
          <p:cNvPr id="200753" name="Rectangle 49"/>
          <p:cNvSpPr>
            <a:spLocks noChangeArrowheads="1"/>
          </p:cNvSpPr>
          <p:nvPr/>
        </p:nvSpPr>
        <p:spPr bwMode="auto">
          <a:xfrm>
            <a:off x="7239000" y="3652838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/>
          </a:p>
        </p:txBody>
      </p:sp>
      <p:sp>
        <p:nvSpPr>
          <p:cNvPr id="200754" name="Rectangle 50"/>
          <p:cNvSpPr>
            <a:spLocks noChangeArrowheads="1"/>
          </p:cNvSpPr>
          <p:nvPr/>
        </p:nvSpPr>
        <p:spPr bwMode="auto">
          <a:xfrm>
            <a:off x="7239000" y="4495800"/>
            <a:ext cx="457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/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1066800" y="6858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b="1" smtClean="0">
                <a:solidFill>
                  <a:srgbClr val="FF0000"/>
                </a:solidFill>
              </a:rPr>
              <a:t> </a:t>
            </a:r>
            <a:r>
              <a:rPr lang="en-US" sz="4800" b="1" u="sng" smtClean="0">
                <a:solidFill>
                  <a:srgbClr val="FF0000"/>
                </a:solidFill>
              </a:rPr>
              <a:t>Bài 1:</a:t>
            </a:r>
            <a:r>
              <a:rPr lang="en-US" sz="4800" b="1" smtClean="0">
                <a:solidFill>
                  <a:srgbClr val="FF0000"/>
                </a:solidFill>
              </a:rPr>
              <a:t> </a:t>
            </a:r>
            <a:r>
              <a:rPr lang="en-US" sz="4800" b="1" i="1" smtClean="0">
                <a:solidFill>
                  <a:srgbClr val="FF0000"/>
                </a:solidFill>
              </a:rPr>
              <a:t>Tính nhẩm</a:t>
            </a:r>
            <a:r>
              <a:rPr lang="en-US" sz="4800" b="1" smtClean="0">
                <a:solidFill>
                  <a:srgbClr val="FF0000"/>
                </a:solidFill>
              </a:rPr>
              <a:t>:</a:t>
            </a:r>
            <a:endParaRPr lang="en-US" sz="4400" b="1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4657376" y="2467896"/>
            <a:ext cx="393056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US" sz="3200" b="1" smtClean="0">
                <a:solidFill>
                  <a:srgbClr val="FF0000"/>
                </a:solidFill>
              </a:rPr>
              <a:t>1</a:t>
            </a: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US" sz="3200" b="1" smtClean="0">
                <a:solidFill>
                  <a:srgbClr val="FF0000"/>
                </a:solidFill>
              </a:rPr>
              <a:t>4</a:t>
            </a:r>
          </a:p>
          <a:p>
            <a:pPr>
              <a:spcBef>
                <a:spcPct val="50000"/>
              </a:spcBef>
              <a:spcAft>
                <a:spcPts val="600"/>
              </a:spcAft>
            </a:pPr>
            <a:r>
              <a:rPr lang="en-US" sz="3200" b="1" smtClean="0">
                <a:solidFill>
                  <a:srgbClr val="FF0000"/>
                </a:solidFill>
              </a:rPr>
              <a:t>6</a:t>
            </a: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2241872" y="2509897"/>
            <a:ext cx="39305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7447935" y="2547981"/>
            <a:ext cx="760433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9</a:t>
            </a:r>
          </a:p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8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3" descr="donan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9906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295400" y="176212"/>
            <a:ext cx="7720012" cy="1500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smtClean="0">
                <a:solidFill>
                  <a:srgbClr val="FF0000"/>
                </a:solidFill>
              </a:rPr>
              <a:t> </a:t>
            </a:r>
            <a:r>
              <a:rPr lang="en-US" sz="4000" b="1" u="sng" smtClean="0">
                <a:solidFill>
                  <a:srgbClr val="FF0000"/>
                </a:solidFill>
              </a:rPr>
              <a:t>Bài 2:</a:t>
            </a:r>
            <a:r>
              <a:rPr lang="en-US" sz="4000" b="1" smtClean="0">
                <a:solidFill>
                  <a:srgbClr val="FF0000"/>
                </a:solidFill>
              </a:rPr>
              <a:t> </a:t>
            </a:r>
            <a:r>
              <a:rPr lang="en-US" sz="3600" b="1" smtClean="0">
                <a:solidFill>
                  <a:schemeClr val="tx2"/>
                </a:solidFill>
              </a:rPr>
              <a:t>Có 12 cái kẹo </a:t>
            </a:r>
            <a:r>
              <a:rPr lang="en-US" sz="3600" b="1" u="sng" smtClean="0">
                <a:solidFill>
                  <a:schemeClr val="tx2"/>
                </a:solidFill>
              </a:rPr>
              <a:t>chia đều </a:t>
            </a:r>
            <a:r>
              <a:rPr lang="en-US" sz="3600" b="1" smtClean="0">
                <a:solidFill>
                  <a:schemeClr val="tx2"/>
                </a:solidFill>
              </a:rPr>
              <a:t>cho 2 bạn. Hỏi mỗi bạn được mấy cái kẹo?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80988" y="4038600"/>
            <a:ext cx="8253412" cy="259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i="1" smtClean="0">
                <a:solidFill>
                  <a:srgbClr val="FF0000"/>
                </a:solidFill>
              </a:rPr>
              <a:t> </a:t>
            </a:r>
            <a:r>
              <a:rPr lang="en-US" b="1" i="1" smtClean="0">
                <a:solidFill>
                  <a:srgbClr val="FF0000"/>
                </a:solidFill>
              </a:rPr>
              <a:t>Bài giải</a:t>
            </a:r>
          </a:p>
          <a:p>
            <a:pPr marL="0" indent="0" algn="ctr">
              <a:buNone/>
            </a:pPr>
            <a:r>
              <a:rPr lang="en-US" b="1" smtClean="0">
                <a:solidFill>
                  <a:srgbClr val="FF0066"/>
                </a:solidFill>
              </a:rPr>
              <a:t>Số cái kẹo mỗi học sinh được chia là:</a:t>
            </a:r>
          </a:p>
          <a:p>
            <a:pPr marL="0" indent="0" algn="ctr">
              <a:buNone/>
            </a:pPr>
            <a:r>
              <a:rPr lang="en-US" b="1" smtClean="0">
                <a:solidFill>
                  <a:srgbClr val="FF0066"/>
                </a:solidFill>
              </a:rPr>
              <a:t>12 : 2 = 6 (cái)</a:t>
            </a:r>
          </a:p>
          <a:p>
            <a:pPr marL="0" indent="0" algn="ctr">
              <a:buNone/>
            </a:pPr>
            <a:r>
              <a:rPr lang="en-US" b="1" smtClean="0">
                <a:solidFill>
                  <a:srgbClr val="FF0066"/>
                </a:solidFill>
              </a:rPr>
              <a:t>Đáp số: 6 cái kẹo</a:t>
            </a:r>
          </a:p>
          <a:p>
            <a:pPr marL="0" indent="0">
              <a:buNone/>
            </a:pPr>
            <a:endParaRPr lang="en-US" sz="4000" b="1" u="sng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4000" b="1" u="sng" smtClean="0">
                <a:solidFill>
                  <a:srgbClr val="00B0F0"/>
                </a:solidFill>
              </a:rPr>
              <a:t> </a:t>
            </a:r>
            <a:endParaRPr lang="en-US" sz="3600" b="1" smtClean="0">
              <a:solidFill>
                <a:srgbClr val="00B0F0"/>
              </a:solidFill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381000" y="1676400"/>
            <a:ext cx="3810000" cy="24351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2133600"/>
            <a:ext cx="3733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>
                <a:solidFill>
                  <a:schemeClr val="bg1"/>
                </a:solidFill>
              </a:rPr>
              <a:t>Tóm tắt</a:t>
            </a:r>
            <a:r>
              <a:rPr lang="en-US" sz="3200" b="1" u="sng" smtClean="0">
                <a:solidFill>
                  <a:schemeClr val="bg1"/>
                </a:solidFill>
              </a:rPr>
              <a:t>:</a:t>
            </a:r>
          </a:p>
          <a:p>
            <a:r>
              <a:rPr lang="en-US" sz="3200" b="1" smtClean="0">
                <a:solidFill>
                  <a:schemeClr val="bg1"/>
                </a:solidFill>
              </a:rPr>
              <a:t>2 bạn: 12 cái kẹo</a:t>
            </a:r>
          </a:p>
          <a:p>
            <a:r>
              <a:rPr lang="en-US" sz="3200" b="1" smtClean="0">
                <a:solidFill>
                  <a:schemeClr val="bg1"/>
                </a:solidFill>
              </a:rPr>
              <a:t>1 bạn: ….. cái kẹo?</a:t>
            </a:r>
            <a:endParaRPr lang="en-US" sz="3200" b="1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>
            <a:spLocks noChangeArrowheads="1"/>
          </p:cNvSpPr>
          <p:nvPr/>
        </p:nvSpPr>
        <p:spPr bwMode="auto">
          <a:xfrm rot="-5400000">
            <a:off x="1287842" y="1581311"/>
            <a:ext cx="677108" cy="10172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3200" b="1" dirty="0"/>
              <a:t>12 : 2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 rot="-5400000">
            <a:off x="5402642" y="1654336"/>
            <a:ext cx="677108" cy="10172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3200" b="1" dirty="0"/>
              <a:t>20 : 2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 rot="-5400000">
            <a:off x="822524" y="4928403"/>
            <a:ext cx="615553" cy="7207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2800" b="1" dirty="0"/>
              <a:t>8 : 2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 rot="-5400000">
            <a:off x="3833219" y="4911643"/>
            <a:ext cx="615553" cy="9034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2800" b="1" dirty="0"/>
              <a:t>16 : 2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 rot="-5400000">
            <a:off x="6805018" y="4913231"/>
            <a:ext cx="615553" cy="9034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2800" b="1" dirty="0"/>
              <a:t>14 : 2</a:t>
            </a:r>
          </a:p>
        </p:txBody>
      </p:sp>
      <p:sp>
        <p:nvSpPr>
          <p:cNvPr id="14344" name="AutoShape 9"/>
          <p:cNvSpPr>
            <a:spLocks noChangeArrowheads="1"/>
          </p:cNvSpPr>
          <p:nvPr/>
        </p:nvSpPr>
        <p:spPr bwMode="auto">
          <a:xfrm rot="5400000">
            <a:off x="762000" y="3200400"/>
            <a:ext cx="914400" cy="914400"/>
          </a:xfrm>
          <a:prstGeom prst="wedgeEllipseCallout">
            <a:avLst>
              <a:gd name="adj1" fmla="val -23264"/>
              <a:gd name="adj2" fmla="val -4343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4345" name="AutoShape 10"/>
          <p:cNvSpPr>
            <a:spLocks noChangeArrowheads="1"/>
          </p:cNvSpPr>
          <p:nvPr/>
        </p:nvSpPr>
        <p:spPr bwMode="auto">
          <a:xfrm rot="5400000">
            <a:off x="2514600" y="3276600"/>
            <a:ext cx="914400" cy="914400"/>
          </a:xfrm>
          <a:prstGeom prst="wedgeEllipseCallout">
            <a:avLst>
              <a:gd name="adj1" fmla="val -23264"/>
              <a:gd name="adj2" fmla="val -4343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346" name="AutoShape 11"/>
          <p:cNvSpPr>
            <a:spLocks noChangeArrowheads="1"/>
          </p:cNvSpPr>
          <p:nvPr/>
        </p:nvSpPr>
        <p:spPr bwMode="auto">
          <a:xfrm rot="5400000">
            <a:off x="4343400" y="3276600"/>
            <a:ext cx="914400" cy="914400"/>
          </a:xfrm>
          <a:prstGeom prst="wedgeEllipseCallout">
            <a:avLst>
              <a:gd name="adj1" fmla="val -23611"/>
              <a:gd name="adj2" fmla="val -4343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347" name="AutoShape 12"/>
          <p:cNvSpPr>
            <a:spLocks noChangeArrowheads="1"/>
          </p:cNvSpPr>
          <p:nvPr/>
        </p:nvSpPr>
        <p:spPr bwMode="auto">
          <a:xfrm rot="5400000">
            <a:off x="5943600" y="3276600"/>
            <a:ext cx="914400" cy="914400"/>
          </a:xfrm>
          <a:prstGeom prst="wedgeEllipseCallout">
            <a:avLst>
              <a:gd name="adj1" fmla="val -23787"/>
              <a:gd name="adj2" fmla="val -4343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4348" name="AutoShape 13"/>
          <p:cNvSpPr>
            <a:spLocks noChangeArrowheads="1"/>
          </p:cNvSpPr>
          <p:nvPr/>
        </p:nvSpPr>
        <p:spPr bwMode="auto">
          <a:xfrm rot="5400000">
            <a:off x="7696200" y="3276600"/>
            <a:ext cx="914400" cy="914400"/>
          </a:xfrm>
          <a:prstGeom prst="wedgeEllipseCallout">
            <a:avLst>
              <a:gd name="adj1" fmla="val -23963"/>
              <a:gd name="adj2" fmla="val -4343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1295400" y="4038600"/>
            <a:ext cx="0" cy="9144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 flipH="1" flipV="1">
            <a:off x="6324600" y="2438400"/>
            <a:ext cx="1600200" cy="9906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H="1">
            <a:off x="4724400" y="4114800"/>
            <a:ext cx="1447800" cy="9906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H="1" flipV="1">
            <a:off x="1828800" y="2362200"/>
            <a:ext cx="914400" cy="9906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5105400" y="4038600"/>
            <a:ext cx="1600200" cy="9906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52400" y="279737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smtClean="0">
                <a:solidFill>
                  <a:srgbClr val="FF0000"/>
                </a:solidFill>
              </a:rPr>
              <a:t>Bài 3: 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3000" b="1"/>
              <a:t>M</a:t>
            </a:r>
            <a:r>
              <a:rPr lang="en-US" sz="3000" b="1" smtClean="0"/>
              <a:t>ỗi số 4,6,7,8,10 là kết quả của phép tính nào?</a:t>
            </a:r>
            <a:endParaRPr lang="en-US" sz="3000" b="1" u="sng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4" grpId="0" animBg="1"/>
      <p:bldP spid="51215" grpId="0" animBg="1"/>
      <p:bldP spid="51216" grpId="0" animBg="1"/>
      <p:bldP spid="51217" grpId="0" animBg="1"/>
      <p:bldP spid="512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6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6612" name="Picture 2" descr="C:\Users\Administrator\Downloads\nền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2863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6613" name="Title 1"/>
          <p:cNvSpPr txBox="1">
            <a:spLocks/>
          </p:cNvSpPr>
          <p:nvPr/>
        </p:nvSpPr>
        <p:spPr bwMode="auto">
          <a:xfrm>
            <a:off x="990600" y="609600"/>
            <a:ext cx="7239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 smtClean="0">
                <a:solidFill>
                  <a:srgbClr val="FF0000"/>
                </a:solidFill>
              </a:rPr>
              <a:t>Dặn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dò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môn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Toán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</a:rPr>
              <a:t> 15 – 4 - 2020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196614" name="Title 1"/>
          <p:cNvSpPr txBox="1">
            <a:spLocks/>
          </p:cNvSpPr>
          <p:nvPr/>
        </p:nvSpPr>
        <p:spPr bwMode="auto">
          <a:xfrm>
            <a:off x="457200" y="10668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742950" indent="-7429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thuộc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lòng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bảng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chia 2.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Làm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1, 2 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sgk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–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tr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109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vào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vở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;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3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vào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sách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  <a:cs typeface="Arial" charset="0"/>
              </a:rPr>
              <a:t>.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Làm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VBT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tr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21.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Ôn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lại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bảng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nhân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3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để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chuẩn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bị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cho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tiết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sau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Bảng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chia 3.</a:t>
            </a:r>
            <a:endParaRPr lang="vi-VN" sz="2800" b="1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8" r="12433"/>
          <a:stretch/>
        </p:blipFill>
        <p:spPr bwMode="auto">
          <a:xfrm>
            <a:off x="153223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417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634" name="Picture 4" descr="web header"/>
          <p:cNvPicPr>
            <a:picLocks noChangeAspect="1" noChangeArrowheads="1"/>
          </p:cNvPicPr>
          <p:nvPr/>
        </p:nvPicPr>
        <p:blipFill>
          <a:blip r:embed="rId3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9144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7635" name="WordArt 10"/>
          <p:cNvSpPr>
            <a:spLocks noChangeArrowheads="1" noChangeShapeType="1" noTextEdit="1"/>
          </p:cNvSpPr>
          <p:nvPr/>
        </p:nvSpPr>
        <p:spPr bwMode="auto">
          <a:xfrm>
            <a:off x="533400" y="1082675"/>
            <a:ext cx="8382000" cy="1127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2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Calibri"/>
                <a:cs typeface="Calibri"/>
              </a:rPr>
              <a:t>Chúc các con học sinh chăm ngoan, học giỏi</a:t>
            </a:r>
            <a:endParaRPr lang="en-US" sz="3200" b="1" kern="1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0761250"/>
      </p:ext>
    </p:extLst>
  </p:cSld>
  <p:clrMapOvr>
    <a:masterClrMapping/>
  </p:clrMapOvr>
  <p:transition spd="slow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5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5108" name="Picture 2" descr="C:\Users\Administrator\Downloads\nền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109" name="Title 1"/>
          <p:cNvSpPr txBox="1">
            <a:spLocks/>
          </p:cNvSpPr>
          <p:nvPr/>
        </p:nvSpPr>
        <p:spPr bwMode="auto">
          <a:xfrm>
            <a:off x="533400" y="609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600" b="1" dirty="0" err="1" smtClean="0">
                <a:solidFill>
                  <a:srgbClr val="FF0000"/>
                </a:solidFill>
              </a:rPr>
              <a:t>Ôn</a:t>
            </a:r>
            <a:r>
              <a:rPr lang="en-US" sz="9600" b="1" dirty="0" smtClean="0">
                <a:solidFill>
                  <a:srgbClr val="FF0000"/>
                </a:solidFill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</a:rPr>
              <a:t>bài</a:t>
            </a:r>
            <a:r>
              <a:rPr lang="en-US" sz="9600" b="1" dirty="0" smtClean="0">
                <a:solidFill>
                  <a:srgbClr val="FF0000"/>
                </a:solidFill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</a:rPr>
              <a:t>cũ</a:t>
            </a:r>
            <a:endParaRPr lang="vi-VN" sz="96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5800" y="2063308"/>
            <a:ext cx="7924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3" name="Cloud Callout 2"/>
          <p:cNvSpPr/>
          <p:nvPr/>
        </p:nvSpPr>
        <p:spPr>
          <a:xfrm rot="827798">
            <a:off x="2286000" y="3276600"/>
            <a:ext cx="5181600" cy="2286000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200400" y="3505200"/>
            <a:ext cx="4191000" cy="155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ta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5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5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5108" name="Picture 2" descr="C:\Users\Administrator\Downloads\nền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109" name="Title 1"/>
          <p:cNvSpPr txBox="1">
            <a:spLocks/>
          </p:cNvSpPr>
          <p:nvPr/>
        </p:nvSpPr>
        <p:spPr bwMode="auto">
          <a:xfrm>
            <a:off x="533400" y="609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600" b="1" smtClean="0">
                <a:solidFill>
                  <a:srgbClr val="FF0000"/>
                </a:solidFill>
              </a:rPr>
              <a:t>Ôn bài cũ</a:t>
            </a:r>
            <a:endParaRPr lang="vi-VN" sz="96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5800" y="2046832"/>
            <a:ext cx="7924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3 x 4 = 12.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endParaRPr lang="en-US" sz="3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86100" y="3429000"/>
            <a:ext cx="434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FF0000"/>
                </a:solidFill>
              </a:rPr>
              <a:t>12 : 3 = 4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124200" y="4031159"/>
            <a:ext cx="434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FF0000"/>
                </a:solidFill>
              </a:rPr>
              <a:t>12 : 4 = 3</a:t>
            </a:r>
          </a:p>
        </p:txBody>
      </p:sp>
    </p:spTree>
    <p:extLst>
      <p:ext uri="{BB962C8B-B14F-4D97-AF65-F5344CB8AC3E}">
        <p14:creationId xmlns:p14="http://schemas.microsoft.com/office/powerpoint/2010/main" val="23628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istrator\Downloads\Nền 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756" y="405825"/>
            <a:ext cx="9125243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000" b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CHƯƠNG TRÌNH HỌC TRỰC TUYẾN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b="1" smtClean="0">
                <a:solidFill>
                  <a:srgbClr val="000099"/>
                </a:solidFill>
              </a:rPr>
              <a:t>MÔN TOÁN - LỚP 2</a:t>
            </a:r>
            <a:endParaRPr lang="vi-VN" sz="5400" b="1" smtClean="0">
              <a:solidFill>
                <a:srgbClr val="000099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767348" y="27051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b="1" smtClean="0">
                <a:solidFill>
                  <a:srgbClr val="FF0000"/>
                </a:solidFill>
              </a:rPr>
              <a:t>         </a:t>
            </a:r>
            <a:r>
              <a:rPr lang="en-US" sz="4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TUẦN 22</a:t>
            </a:r>
          </a:p>
          <a:p>
            <a:pPr marL="0" indent="0">
              <a:buNone/>
            </a:pPr>
            <a:r>
              <a:rPr lang="en-US" sz="7200" b="1" smtClean="0">
                <a:solidFill>
                  <a:srgbClr val="FF0000"/>
                </a:solidFill>
              </a:rPr>
              <a:t>BẢNG CHIA 2</a:t>
            </a:r>
            <a:endParaRPr lang="en-US" sz="7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69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xtBox 1"/>
          <p:cNvSpPr txBox="1">
            <a:spLocks noChangeArrowheads="1"/>
          </p:cNvSpPr>
          <p:nvPr/>
        </p:nvSpPr>
        <p:spPr bwMode="auto">
          <a:xfrm>
            <a:off x="1285875" y="642938"/>
            <a:ext cx="74295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3200" b="1" dirty="0" err="1" smtClean="0">
                <a:solidFill>
                  <a:srgbClr val="FFFFFF"/>
                </a:solidFill>
                <a:latin typeface="HP001 4 hàng" pitchFamily="34" charset="0"/>
              </a:rPr>
              <a:t>Thứ</a:t>
            </a:r>
            <a:r>
              <a:rPr lang="en-GB" altLang="en-US" sz="3200" b="1" dirty="0" smtClean="0">
                <a:solidFill>
                  <a:srgbClr val="FFFFFF"/>
                </a:solidFill>
                <a:latin typeface="HP001 4 hàng" pitchFamily="34" charset="0"/>
              </a:rPr>
              <a:t> </a:t>
            </a:r>
            <a:r>
              <a:rPr lang="en-GB" altLang="en-US" sz="3200" b="1" dirty="0" err="1" smtClean="0">
                <a:solidFill>
                  <a:srgbClr val="FFFFFF"/>
                </a:solidFill>
                <a:latin typeface="HP001 4 hàng" pitchFamily="34" charset="0"/>
              </a:rPr>
              <a:t>tư</a:t>
            </a:r>
            <a:r>
              <a:rPr lang="en-GB" altLang="en-US" sz="3200" b="1" dirty="0" smtClean="0">
                <a:solidFill>
                  <a:srgbClr val="FFFFFF"/>
                </a:solidFill>
                <a:latin typeface="HP001 4 hàng" pitchFamily="34" charset="0"/>
              </a:rPr>
              <a:t> </a:t>
            </a:r>
            <a:r>
              <a:rPr lang="en-GB" altLang="en-US" sz="3200" b="1" dirty="0" err="1" smtClean="0">
                <a:solidFill>
                  <a:srgbClr val="FFFFFF"/>
                </a:solidFill>
                <a:latin typeface="HP001 4 hàng" pitchFamily="34" charset="0"/>
              </a:rPr>
              <a:t>ngày</a:t>
            </a:r>
            <a:r>
              <a:rPr lang="en-GB" altLang="en-US" sz="3200" b="1" dirty="0" smtClean="0">
                <a:solidFill>
                  <a:srgbClr val="FFFFFF"/>
                </a:solidFill>
                <a:latin typeface="HP001 4 hàng" pitchFamily="34" charset="0"/>
              </a:rPr>
              <a:t> 15 </a:t>
            </a:r>
            <a:r>
              <a:rPr lang="en-GB" altLang="en-US" sz="3200" b="1" dirty="0" err="1" smtClean="0">
                <a:solidFill>
                  <a:srgbClr val="FFFFFF"/>
                </a:solidFill>
                <a:latin typeface="HP001 4 hàng" pitchFamily="34" charset="0"/>
              </a:rPr>
              <a:t>tháng</a:t>
            </a:r>
            <a:r>
              <a:rPr lang="en-GB" altLang="en-US" sz="3200" b="1" dirty="0" smtClean="0">
                <a:solidFill>
                  <a:srgbClr val="FFFFFF"/>
                </a:solidFill>
                <a:latin typeface="HP001 4 hàng" pitchFamily="34" charset="0"/>
              </a:rPr>
              <a:t> 4 </a:t>
            </a:r>
            <a:r>
              <a:rPr lang="en-GB" altLang="en-US" sz="3200" b="1" dirty="0" err="1" smtClean="0">
                <a:solidFill>
                  <a:srgbClr val="FFFFFF"/>
                </a:solidFill>
                <a:latin typeface="HP001 4 hàng" pitchFamily="34" charset="0"/>
              </a:rPr>
              <a:t>năm</a:t>
            </a:r>
            <a:r>
              <a:rPr lang="en-GB" altLang="en-US" sz="3200" b="1" dirty="0" smtClean="0">
                <a:solidFill>
                  <a:srgbClr val="FFFFFF"/>
                </a:solidFill>
                <a:latin typeface="HP001 4 hàng" pitchFamily="34" charset="0"/>
              </a:rPr>
              <a:t> 2020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3200" b="1" dirty="0" err="1" smtClean="0">
                <a:solidFill>
                  <a:srgbClr val="FFFFFF"/>
                </a:solidFill>
                <a:latin typeface="HP001 4 hàng" pitchFamily="34" charset="0"/>
              </a:rPr>
              <a:t>Toán</a:t>
            </a:r>
            <a:endParaRPr lang="en-GB" altLang="en-US" sz="3200" b="1" dirty="0" smtClean="0">
              <a:solidFill>
                <a:srgbClr val="FFFFFF"/>
              </a:solidFill>
              <a:latin typeface="HP001 4 hàng" pitchFamily="34" charset="0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042988" y="2130425"/>
            <a:ext cx="7967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3200" b="1" dirty="0" err="1" smtClean="0">
                <a:solidFill>
                  <a:srgbClr val="FFFF00"/>
                </a:solidFill>
                <a:latin typeface="HP001 4 hàng" pitchFamily="34" charset="0"/>
              </a:rPr>
              <a:t>Bảng</a:t>
            </a:r>
            <a:r>
              <a:rPr lang="en-GB" altLang="en-US" sz="3200" b="1" dirty="0" smtClean="0">
                <a:solidFill>
                  <a:srgbClr val="FFFF00"/>
                </a:solidFill>
                <a:latin typeface="HP001 4 hàng" pitchFamily="34" charset="0"/>
              </a:rPr>
              <a:t> chia 2 (</a:t>
            </a:r>
            <a:r>
              <a:rPr lang="en-GB" altLang="en-US" sz="3200" b="1" dirty="0" err="1" smtClean="0">
                <a:solidFill>
                  <a:srgbClr val="FFFF00"/>
                </a:solidFill>
                <a:latin typeface="HP001 4 hàng" pitchFamily="34" charset="0"/>
              </a:rPr>
              <a:t>tr</a:t>
            </a:r>
            <a:r>
              <a:rPr lang="en-GB" altLang="en-US" sz="3200" b="1" dirty="0" smtClean="0">
                <a:solidFill>
                  <a:srgbClr val="FFFF00"/>
                </a:solidFill>
                <a:latin typeface="HP001 4 hàng" pitchFamily="34" charset="0"/>
              </a:rPr>
              <a:t> 109)</a:t>
            </a:r>
          </a:p>
        </p:txBody>
      </p:sp>
    </p:spTree>
    <p:extLst>
      <p:ext uri="{BB962C8B-B14F-4D97-AF65-F5344CB8AC3E}">
        <p14:creationId xmlns:p14="http://schemas.microsoft.com/office/powerpoint/2010/main" val="64344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 l="-17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838200" y="1828800"/>
            <a:ext cx="8229600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800" b="1" smtClean="0">
                <a:solidFill>
                  <a:schemeClr val="bg1"/>
                </a:solidFill>
              </a:rPr>
              <a:t>Lập được bảng chia 2.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44415" y="3581400"/>
            <a:ext cx="8323385" cy="1371600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800" b="1" smtClean="0">
                <a:solidFill>
                  <a:schemeClr val="bg1"/>
                </a:solidFill>
              </a:rPr>
              <a:t>Vận dụng bảng chia 2 làm đúng các bài tập có liên quan.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304800"/>
            <a:ext cx="6400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u="sng" smtClean="0">
                <a:solidFill>
                  <a:srgbClr val="FF0000"/>
                </a:solidFill>
              </a:rPr>
              <a:t>MỤC TIÊU</a:t>
            </a:r>
            <a:endParaRPr lang="en-US" sz="5400" u="sng">
              <a:solidFill>
                <a:srgbClr val="FF0000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>
            <a:off x="152400" y="2133600"/>
            <a:ext cx="457200" cy="609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>
            <a:off x="152400" y="3962400"/>
            <a:ext cx="457200" cy="609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100" name="Picture 2" descr="C:\Users\Administrator\Downloads\nền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600" b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BÀI MỚI</a:t>
            </a:r>
            <a:endParaRPr lang="vi-VN" sz="96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952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33400" y="1137140"/>
            <a:ext cx="762000" cy="1828800"/>
            <a:chOff x="838200" y="381000"/>
            <a:chExt cx="762000" cy="1828800"/>
          </a:xfrm>
        </p:grpSpPr>
        <p:sp>
          <p:nvSpPr>
            <p:cNvPr id="4" name="Rectangle 3"/>
            <p:cNvSpPr/>
            <p:nvPr/>
          </p:nvSpPr>
          <p:spPr>
            <a:xfrm>
              <a:off x="838200" y="381000"/>
              <a:ext cx="762000" cy="18288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Connector 4"/>
            <p:cNvSpPr/>
            <p:nvPr/>
          </p:nvSpPr>
          <p:spPr>
            <a:xfrm>
              <a:off x="880404" y="525192"/>
              <a:ext cx="685800" cy="6858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Connector 5"/>
            <p:cNvSpPr/>
            <p:nvPr/>
          </p:nvSpPr>
          <p:spPr>
            <a:xfrm>
              <a:off x="886264" y="1349324"/>
              <a:ext cx="685800" cy="6858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47800" y="1137140"/>
            <a:ext cx="762000" cy="1828800"/>
            <a:chOff x="838200" y="381000"/>
            <a:chExt cx="762000" cy="1828800"/>
          </a:xfrm>
        </p:grpSpPr>
        <p:sp>
          <p:nvSpPr>
            <p:cNvPr id="9" name="Rectangle 8"/>
            <p:cNvSpPr/>
            <p:nvPr/>
          </p:nvSpPr>
          <p:spPr>
            <a:xfrm>
              <a:off x="838200" y="381000"/>
              <a:ext cx="762000" cy="18288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880404" y="525192"/>
              <a:ext cx="685800" cy="6858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886264" y="1349324"/>
              <a:ext cx="685800" cy="6858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362200" y="1143000"/>
            <a:ext cx="762000" cy="1828800"/>
            <a:chOff x="838200" y="381000"/>
            <a:chExt cx="762000" cy="1828800"/>
          </a:xfrm>
        </p:grpSpPr>
        <p:sp>
          <p:nvSpPr>
            <p:cNvPr id="13" name="Rectangle 12"/>
            <p:cNvSpPr/>
            <p:nvPr/>
          </p:nvSpPr>
          <p:spPr>
            <a:xfrm>
              <a:off x="838200" y="381000"/>
              <a:ext cx="762000" cy="18288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880404" y="525192"/>
              <a:ext cx="685800" cy="6858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886264" y="1349324"/>
              <a:ext cx="685800" cy="6858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76600" y="1137140"/>
            <a:ext cx="762000" cy="1828800"/>
            <a:chOff x="838200" y="381000"/>
            <a:chExt cx="762000" cy="1828800"/>
          </a:xfrm>
        </p:grpSpPr>
        <p:sp>
          <p:nvSpPr>
            <p:cNvPr id="17" name="Rectangle 16"/>
            <p:cNvSpPr/>
            <p:nvPr/>
          </p:nvSpPr>
          <p:spPr>
            <a:xfrm>
              <a:off x="838200" y="381000"/>
              <a:ext cx="762000" cy="18288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880404" y="525192"/>
              <a:ext cx="685800" cy="6858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886264" y="1349324"/>
              <a:ext cx="685800" cy="6858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143000" y="4840863"/>
            <a:ext cx="1752600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3600" b="1" smtClean="0"/>
              <a:t>2 x </a:t>
            </a:r>
            <a:r>
              <a:rPr lang="en-US" sz="3600" b="1" dirty="0" smtClean="0"/>
              <a:t>4 = 8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486400" y="4763869"/>
            <a:ext cx="1828800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/>
              <a:t>8</a:t>
            </a:r>
            <a:r>
              <a:rPr lang="en-US" sz="3600" b="1" dirty="0" smtClean="0"/>
              <a:t> :  </a:t>
            </a:r>
            <a:r>
              <a:rPr lang="en-US" sz="3600" b="1" smtClean="0"/>
              <a:t>2 =</a:t>
            </a:r>
            <a:endParaRPr lang="en-US" sz="3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81000" y="152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/>
              <a:t>LẬP</a:t>
            </a:r>
            <a:r>
              <a:rPr lang="en-US" sz="3200" b="1" smtClean="0"/>
              <a:t> </a:t>
            </a:r>
            <a:r>
              <a:rPr lang="vi-VN" sz="3300" b="1" smtClean="0"/>
              <a:t>BẢNG </a:t>
            </a:r>
            <a:r>
              <a:rPr lang="vi-VN" sz="3300" b="1" dirty="0" smtClean="0"/>
              <a:t>CHIA 2</a:t>
            </a:r>
            <a:endParaRPr lang="en-US" sz="33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52400" y="3429000"/>
            <a:ext cx="419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1 tấm bìa: 2 chấm tròn</a:t>
            </a:r>
          </a:p>
          <a:p>
            <a:r>
              <a:rPr lang="en-US" sz="3200" b="1" smtClean="0"/>
              <a:t>4 tấm bìa:… chấm tròn?</a:t>
            </a:r>
            <a:endParaRPr lang="en-US" sz="3200" b="1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419600" y="-956991"/>
            <a:ext cx="0" cy="5720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48200" y="1091483"/>
            <a:ext cx="419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solidFill>
                  <a:schemeClr val="accent6">
                    <a:lumMod val="50000"/>
                  </a:schemeClr>
                </a:solidFill>
              </a:rPr>
              <a:t>Có 8 chấm tròn được chia đều vào các tấm bìa, mỗi tấm bìa đều có 2 chấm tròn. Hỏi có tất cả bao nhiêu tấm bìa? 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3436374" y="5003888"/>
            <a:ext cx="1676400" cy="16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824684" y="4798140"/>
            <a:ext cx="581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4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0870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9" dur="50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102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102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1" grpId="0"/>
      <p:bldP spid="31" grpId="1"/>
      <p:bldP spid="34" grpId="0"/>
      <p:bldP spid="35" grpId="0"/>
      <p:bldP spid="24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6200336" y="1371600"/>
            <a:ext cx="352864" cy="3505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181600" y="1371600"/>
            <a:ext cx="429064" cy="3505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715000" y="1371600"/>
            <a:ext cx="304800" cy="3505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676400" y="1386348"/>
            <a:ext cx="1676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 X 1 = 2</a:t>
            </a:r>
          </a:p>
          <a:p>
            <a:r>
              <a:rPr lang="en-US" sz="2400" b="1" dirty="0" smtClean="0"/>
              <a:t>2 X 2 = 4</a:t>
            </a:r>
          </a:p>
          <a:p>
            <a:r>
              <a:rPr lang="en-US" sz="2400" b="1" dirty="0" smtClean="0"/>
              <a:t>2 X 3 = 6</a:t>
            </a:r>
          </a:p>
          <a:p>
            <a:r>
              <a:rPr lang="en-US" sz="2400" b="1" dirty="0" smtClean="0"/>
              <a:t>2 X 4 = 8</a:t>
            </a:r>
          </a:p>
          <a:p>
            <a:r>
              <a:rPr lang="en-US" sz="2400" b="1" dirty="0" smtClean="0"/>
              <a:t>2 X 5 = 10</a:t>
            </a:r>
          </a:p>
          <a:p>
            <a:r>
              <a:rPr lang="en-US" sz="2400" b="1" dirty="0" smtClean="0"/>
              <a:t>2 X 6 = 12</a:t>
            </a:r>
          </a:p>
          <a:p>
            <a:r>
              <a:rPr lang="en-US" sz="2400" b="1" dirty="0" smtClean="0"/>
              <a:t>2 X 7 = 14</a:t>
            </a:r>
          </a:p>
          <a:p>
            <a:r>
              <a:rPr lang="en-US" sz="2400" b="1" dirty="0" smtClean="0"/>
              <a:t>2 X 8 = 16</a:t>
            </a:r>
          </a:p>
          <a:p>
            <a:r>
              <a:rPr lang="en-US" sz="2400" b="1" dirty="0" smtClean="0"/>
              <a:t>2 X 9 = 18</a:t>
            </a:r>
          </a:p>
          <a:p>
            <a:r>
              <a:rPr lang="en-US" sz="2400" b="1" dirty="0" smtClean="0"/>
              <a:t>2 X 10 = 20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0" y="12909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 : 2 = 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34000" y="1600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4</a:t>
            </a:r>
            <a:r>
              <a:rPr lang="en-US" sz="2400" b="1" dirty="0" smtClean="0"/>
              <a:t> : 2 =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34000" y="1905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 : 2 = 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81600" y="2286000"/>
            <a:ext cx="182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  </a:t>
            </a:r>
            <a:endParaRPr lang="en-US" sz="2400" b="1" dirty="0" smtClean="0"/>
          </a:p>
          <a:p>
            <a:r>
              <a:rPr lang="en-US" sz="2400" b="1" dirty="0" smtClean="0"/>
              <a:t>10 : 2 = 5</a:t>
            </a:r>
          </a:p>
          <a:p>
            <a:r>
              <a:rPr lang="en-US" sz="2400" b="1" dirty="0" smtClean="0"/>
              <a:t>12 : 2 = 6</a:t>
            </a:r>
          </a:p>
          <a:p>
            <a:r>
              <a:rPr lang="en-US" sz="2400" b="1" dirty="0" smtClean="0"/>
              <a:t>14 : 2 = 7</a:t>
            </a:r>
          </a:p>
          <a:p>
            <a:r>
              <a:rPr lang="en-US" sz="2400" b="1" dirty="0" smtClean="0"/>
              <a:t>16 : 2 = 8</a:t>
            </a:r>
          </a:p>
          <a:p>
            <a:r>
              <a:rPr lang="en-US" sz="2400" b="1" dirty="0" smtClean="0"/>
              <a:t>18 : 2 = 9</a:t>
            </a:r>
          </a:p>
          <a:p>
            <a:r>
              <a:rPr lang="en-US" sz="2400" b="1" dirty="0" smtClean="0"/>
              <a:t>20 : 2 = 10</a:t>
            </a:r>
            <a:endParaRPr 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828800" y="1524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</a:rPr>
              <a:t>LẬP</a:t>
            </a:r>
            <a:r>
              <a:rPr lang="en-US" sz="4000" b="1" smtClean="0">
                <a:solidFill>
                  <a:srgbClr val="FF0000"/>
                </a:solidFill>
              </a:rPr>
              <a:t> </a:t>
            </a:r>
            <a:r>
              <a:rPr lang="vi-VN" sz="4000" b="1" smtClean="0">
                <a:solidFill>
                  <a:srgbClr val="FF0000"/>
                </a:solidFill>
              </a:rPr>
              <a:t>BẢNG </a:t>
            </a:r>
            <a:r>
              <a:rPr lang="vi-VN" sz="4000" b="1" dirty="0" smtClean="0">
                <a:solidFill>
                  <a:srgbClr val="FF0000"/>
                </a:solidFill>
              </a:rPr>
              <a:t>CHIA 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34000" y="2286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8</a:t>
            </a:r>
            <a:r>
              <a:rPr lang="en-US" sz="2400" b="1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: 2 </a:t>
            </a:r>
            <a:r>
              <a:rPr lang="en-US" sz="2400" b="1" smtClean="0">
                <a:solidFill>
                  <a:srgbClr val="00B050"/>
                </a:solidFill>
              </a:rPr>
              <a:t>= 4</a:t>
            </a:r>
            <a:endParaRPr lang="en-US" sz="2400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B7BC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B7BC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9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CA9F6"/>
                                      </p:to>
                                    </p:animClr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CA9F6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9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F561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F561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3" grpId="2" animBg="1"/>
      <p:bldP spid="32" grpId="0" animBg="1"/>
      <p:bldP spid="32" grpId="1" animBg="1"/>
      <p:bldP spid="32" grpId="2" animBg="1"/>
      <p:bldP spid="30" grpId="0" animBg="1"/>
      <p:bldP spid="30" grpId="1" animBg="1"/>
      <p:bldP spid="30" grpId="2" animBg="1"/>
      <p:bldP spid="25" grpId="0"/>
      <p:bldP spid="26" grpId="0"/>
      <p:bldP spid="27" grpId="0"/>
      <p:bldP spid="28" grpId="0"/>
      <p:bldP spid="29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601</Words>
  <Application>Microsoft Office PowerPoint</Application>
  <PresentationFormat>On-screen Show (4:3)</PresentationFormat>
  <Paragraphs>115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Office Theme</vt:lpstr>
      <vt:lpstr>Balloons</vt:lpstr>
      <vt:lpstr>1_Office Theme</vt:lpstr>
      <vt:lpstr>2_Office Theme</vt:lpstr>
      <vt:lpstr>Chủ đề Office</vt:lpstr>
      <vt:lpstr>%</vt:lpstr>
      <vt:lpstr>PowerPoint Presentation</vt:lpstr>
      <vt:lpstr>PowerPoint Presentation</vt:lpstr>
      <vt:lpstr>MÔN TOÁN - LỚP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TOÁN LỚP 2</dc:title>
  <dc:creator>pc</dc:creator>
  <cp:lastModifiedBy>admin</cp:lastModifiedBy>
  <cp:revision>40</cp:revision>
  <dcterms:created xsi:type="dcterms:W3CDTF">2020-04-05T10:02:41Z</dcterms:created>
  <dcterms:modified xsi:type="dcterms:W3CDTF">2020-04-15T16:09:12Z</dcterms:modified>
</cp:coreProperties>
</file>