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7" r:id="rId4"/>
  </p:sldMasterIdLst>
  <p:notesMasterIdLst>
    <p:notesMasterId r:id="rId19"/>
  </p:notesMasterIdLst>
  <p:sldIdLst>
    <p:sldId id="297" r:id="rId5"/>
    <p:sldId id="298" r:id="rId6"/>
    <p:sldId id="280" r:id="rId7"/>
    <p:sldId id="294" r:id="rId8"/>
    <p:sldId id="266" r:id="rId9"/>
    <p:sldId id="290" r:id="rId10"/>
    <p:sldId id="270" r:id="rId11"/>
    <p:sldId id="291" r:id="rId12"/>
    <p:sldId id="289" r:id="rId13"/>
    <p:sldId id="259" r:id="rId14"/>
    <p:sldId id="287" r:id="rId15"/>
    <p:sldId id="295" r:id="rId16"/>
    <p:sldId id="293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00" autoAdjust="0"/>
  </p:normalViewPr>
  <p:slideViewPr>
    <p:cSldViewPr>
      <p:cViewPr>
        <p:scale>
          <a:sx n="71" d="100"/>
          <a:sy n="71" d="100"/>
        </p:scale>
        <p:origin x="-113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99BC1-F52E-4B8D-A3F1-E80829BA0D71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0A6DA-AE21-4BDE-AB2E-AAF9F8E9E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6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0A6DA-AE21-4BDE-AB2E-AAF9F8E9ED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1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0A6DA-AE21-4BDE-AB2E-AAF9F8E9ED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8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0A6DA-AE21-4BDE-AB2E-AAF9F8E9ED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7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002D-EFF0-4B56-AE11-C1BEA7A4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3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1140C28-F808-4A57-B1DE-AB29DB6E1AA8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BE9F7AB-A4CD-44EB-8063-5AAC4D51D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B9DA417-C1A2-4F80-A0F9-253464DF777A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6E2DD63-764E-45B1-ACCF-1E66703BE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25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11F-1F14-4A5D-A230-A987C8247959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5DCD8B-FDCE-4230-9D58-0899DEDF3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CBAD95-4054-4114-A75B-0AC18BA3BF1E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0E058D1-677C-4D4E-887B-A449E2354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88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4B78D00-AE27-40CE-B792-15BB49942B40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2C50411-CC2A-480B-85DA-DCFDB71EF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92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3C5CE69-F8F6-453B-8075-C51327A26781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880B850-2AEC-40AA-A59F-2D1730482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95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DAC087D-367E-42F3-9EFF-F881CD00505D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734722-1703-479A-8C38-579F910CC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2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2D7B1C-B2DB-45D5-B948-285B0097D3AC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44517CF-A9EF-489F-BB95-8EB282939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22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EA278E-BD31-4DE8-93E9-928DB34005A1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8FFF277-E93D-4E66-8B17-1D03E6B0C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5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38B6C85-0DCD-489F-82A7-7ABFF2EFE3D4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B522469-F728-4F70-8D68-B3C1D180F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811DD3-5EED-4C9A-92F5-38EEF02866EB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4F4D0E-806A-41BC-87B0-14897E48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3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76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09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9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89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25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3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18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51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20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03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8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002D-EFF0-4B56-AE11-C1BEA7A4EA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77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618B1-21AB-470C-8F1B-3F9C67DE43C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5217337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BC28-7013-4A35-B8D3-850E29D962B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9245877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5BE9C-AA3F-482F-B053-80B4FA4B4C0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550420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521E-DFE8-46F8-B715-B1B58E2957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04836872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6434-D89C-4B4F-A065-9FA157BF732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7822115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BF56-D041-4B91-864D-5632BD97668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9980260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CD5A-24E8-44FC-A925-4FCEABCA7D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5532185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BACA-13A8-4626-89FE-70AA7B1A6DC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2520627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933AC-5B0B-44CC-B187-131B2807B4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7596319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45EA-6FEE-4F1D-B1CF-49119DD9FA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0399141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7F39-7755-43DB-838E-3B985C3CD2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56379065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907B9-F60A-4632-8612-4F47C5C4475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07B9-F60A-4632-8612-4F47C5C4475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07827-2946-4664-9C40-AF696C3E2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BB94E20-1870-4FBA-BFB6-DCF51D8CC9F2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17AE23D-C937-49FC-95E9-A23A7CCC5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7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07B9-F60A-4632-8612-4F47C5C447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07827-2946-4664-9C40-AF696C3E2A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9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để sửa kiểu tiêu đề Bản cái</a:t>
            </a:r>
          </a:p>
        </p:txBody>
      </p:sp>
      <p:sp>
        <p:nvSpPr>
          <p:cNvPr id="1027" name="Chỗ dành sẵn cho Văn bản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Bấm để chỉnh sửa kiểu văn bản của Bản cái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4A5C9-93E9-4653-A0A1-5B3D2ABCC7DC}" type="slidenum">
              <a:rPr lang="en-US" alt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407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>
    <p:sndAc>
      <p:stSnd>
        <p:snd r:embed="rId13" name="click.wav"/>
      </p:stSnd>
    </p:sndAc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audio" Target="../media/audio3.wav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Relationship Id="rId5" Type="http://schemas.openxmlformats.org/officeDocument/2006/relationships/image" Target="../media/image25.png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8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w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9.wmf"/><Relationship Id="rId4" Type="http://schemas.openxmlformats.org/officeDocument/2006/relationships/image" Target="../media/image15.jpeg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5200" b="1" smtClean="0">
                <a:latin typeface=".VnTime" pitchFamily="34" charset="0"/>
              </a:rPr>
              <a:t>%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51275"/>
            <a:ext cx="6400800" cy="1725613"/>
          </a:xfrm>
        </p:spPr>
        <p:txBody>
          <a:bodyPr/>
          <a:lstStyle/>
          <a:p>
            <a:pPr marL="0" indent="0" algn="ctr" eaLnBrk="1" hangingPunct="1">
              <a:defRPr/>
            </a:pPr>
            <a:endParaRPr lang="en-US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  <p:pic>
        <p:nvPicPr>
          <p:cNvPr id="174084" name="Picture 4" descr="Pla019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5" name="WordArt 5"/>
          <p:cNvSpPr>
            <a:spLocks noChangeArrowheads="1" noChangeShapeType="1" noTextEdit="1"/>
          </p:cNvSpPr>
          <p:nvPr/>
        </p:nvSpPr>
        <p:spPr bwMode="auto">
          <a:xfrm>
            <a:off x="2895600" y="3505200"/>
            <a:ext cx="32004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9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kern="10" smtClean="0">
              <a:ln w="12700" cap="rnd">
                <a:solidFill>
                  <a:srgbClr val="FF00FF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4086" name="WordArt 6"/>
          <p:cNvSpPr>
            <a:spLocks noChangeArrowheads="1" noChangeShapeType="1" noTextEdit="1"/>
          </p:cNvSpPr>
          <p:nvPr/>
        </p:nvSpPr>
        <p:spPr bwMode="auto">
          <a:xfrm>
            <a:off x="1447800" y="1295400"/>
            <a:ext cx="65532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2242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kern="10" smtClean="0">
                <a:ln w="9525">
                  <a:solidFill>
                    <a:srgbClr val="CC00FF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Chào mừng các con học sinh đến với tiết học </a:t>
            </a:r>
            <a:endParaRPr lang="en-US" sz="4800" kern="10" smtClean="0">
              <a:ln w="9525">
                <a:solidFill>
                  <a:srgbClr val="CC00FF"/>
                </a:solidFill>
                <a:round/>
                <a:headEnd/>
                <a:tailEnd/>
              </a:ln>
              <a:solidFill>
                <a:srgbClr val="990099"/>
              </a:solidFill>
              <a:latin typeface="Times New Roman"/>
              <a:cs typeface="Times New Roman"/>
            </a:endParaRP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1295400" y="39624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6699"/>
              </a:solidFill>
              <a:latin typeface=".VnAristote" pitchFamily="34" charset="0"/>
            </a:endParaRPr>
          </a:p>
        </p:txBody>
      </p:sp>
      <p:sp>
        <p:nvSpPr>
          <p:cNvPr id="174088" name="WordArt 5"/>
          <p:cNvSpPr>
            <a:spLocks noChangeArrowheads="1" noChangeShapeType="1" noTextEdit="1"/>
          </p:cNvSpPr>
          <p:nvPr/>
        </p:nvSpPr>
        <p:spPr bwMode="auto">
          <a:xfrm>
            <a:off x="2667000" y="1981200"/>
            <a:ext cx="45720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TOÁN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71600" y="4144963"/>
            <a:ext cx="731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Trần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 Thu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Trang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4 hàng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751263" y="3200400"/>
            <a:ext cx="2344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Lớp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 2A</a:t>
            </a:r>
            <a:r>
              <a:rPr lang="en-US" sz="32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4 hàng" pitchFamily="34" charset="0"/>
              </a:rPr>
              <a:t>11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91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16944" y="2137048"/>
            <a:ext cx="1752600" cy="1652587"/>
          </a:xfrm>
          <a:prstGeom prst="rect">
            <a:avLst/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16944" y="2137048"/>
            <a:ext cx="914400" cy="165258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926744" y="2875235"/>
            <a:ext cx="914400" cy="914400"/>
          </a:xfrm>
          <a:prstGeom prst="rtTriangle">
            <a:avLst/>
          </a:prstGeom>
          <a:solidFill>
            <a:schemeClr val="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5060344" y="2197373"/>
            <a:ext cx="1676400" cy="159226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 rot="16200000">
            <a:off x="4683313" y="2574404"/>
            <a:ext cx="1592262" cy="838200"/>
          </a:xfrm>
          <a:prstGeom prst="rtTriangle">
            <a:avLst/>
          </a:prstGeom>
          <a:solidFill>
            <a:schemeClr val="fol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250344" y="4094435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VNI-Ariston" pitchFamily="2" charset="0"/>
              </a:rPr>
              <a:t>A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3743738" y="4118248"/>
            <a:ext cx="38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VNI-Commerce" pitchFamily="2" charset="0"/>
              </a:rPr>
              <a:t>B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5746144" y="4098850"/>
            <a:ext cx="502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VNI-Commerce" pitchFamily="2" charset="0"/>
              </a:rPr>
              <a:t>C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7753809" y="4056692"/>
            <a:ext cx="76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VNI-Commerce" pitchFamily="2" charset="0"/>
              </a:rPr>
              <a:t>D</a:t>
            </a:r>
          </a:p>
        </p:txBody>
      </p: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716944" y="2144986"/>
            <a:ext cx="1752600" cy="1652587"/>
          </a:xfrm>
          <a:prstGeom prst="rect">
            <a:avLst/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47"/>
          <p:cNvSpPr>
            <a:spLocks noChangeArrowheads="1"/>
          </p:cNvSpPr>
          <p:nvPr/>
        </p:nvSpPr>
        <p:spPr bwMode="auto">
          <a:xfrm>
            <a:off x="716944" y="2144986"/>
            <a:ext cx="914400" cy="165258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49"/>
          <p:cNvSpPr>
            <a:spLocks noChangeArrowheads="1"/>
          </p:cNvSpPr>
          <p:nvPr/>
        </p:nvSpPr>
        <p:spPr bwMode="auto">
          <a:xfrm>
            <a:off x="2926744" y="2883173"/>
            <a:ext cx="914400" cy="914400"/>
          </a:xfrm>
          <a:prstGeom prst="rtTriangle">
            <a:avLst/>
          </a:prstGeom>
          <a:solidFill>
            <a:schemeClr val="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50"/>
          <p:cNvSpPr>
            <a:spLocks noChangeArrowheads="1"/>
          </p:cNvSpPr>
          <p:nvPr/>
        </p:nvSpPr>
        <p:spPr bwMode="auto">
          <a:xfrm>
            <a:off x="5060344" y="2205311"/>
            <a:ext cx="1676400" cy="159226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51"/>
          <p:cNvSpPr>
            <a:spLocks noChangeArrowheads="1"/>
          </p:cNvSpPr>
          <p:nvPr/>
        </p:nvSpPr>
        <p:spPr bwMode="auto">
          <a:xfrm rot="16200000">
            <a:off x="4683313" y="2582342"/>
            <a:ext cx="1592262" cy="838200"/>
          </a:xfrm>
          <a:prstGeom prst="rtTriangle">
            <a:avLst/>
          </a:prstGeom>
          <a:solidFill>
            <a:schemeClr val="fol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54"/>
          <p:cNvSpPr txBox="1">
            <a:spLocks noChangeArrowheads="1"/>
          </p:cNvSpPr>
          <p:nvPr/>
        </p:nvSpPr>
        <p:spPr bwMode="auto">
          <a:xfrm>
            <a:off x="5746144" y="4106787"/>
            <a:ext cx="502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VNI-Commerce" pitchFamily="2" charset="0"/>
              </a:rPr>
              <a:t>C</a:t>
            </a:r>
          </a:p>
        </p:txBody>
      </p:sp>
      <p:sp>
        <p:nvSpPr>
          <p:cNvPr id="25" name="Rectangle 56"/>
          <p:cNvSpPr>
            <a:spLocks noChangeArrowheads="1"/>
          </p:cNvSpPr>
          <p:nvPr/>
        </p:nvSpPr>
        <p:spPr bwMode="auto">
          <a:xfrm>
            <a:off x="716944" y="2137048"/>
            <a:ext cx="1752600" cy="1652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7"/>
          <p:cNvSpPr>
            <a:spLocks noChangeArrowheads="1"/>
          </p:cNvSpPr>
          <p:nvPr/>
        </p:nvSpPr>
        <p:spPr bwMode="auto">
          <a:xfrm>
            <a:off x="716944" y="2152923"/>
            <a:ext cx="914400" cy="1652587"/>
          </a:xfrm>
          <a:prstGeom prst="rect">
            <a:avLst/>
          </a:prstGeom>
          <a:solidFill>
            <a:srgbClr val="0070C0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2926744" y="2137048"/>
            <a:ext cx="1752600" cy="1652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59"/>
          <p:cNvSpPr>
            <a:spLocks noChangeArrowheads="1"/>
          </p:cNvSpPr>
          <p:nvPr/>
        </p:nvSpPr>
        <p:spPr bwMode="auto">
          <a:xfrm>
            <a:off x="2926744" y="2891110"/>
            <a:ext cx="914400" cy="914400"/>
          </a:xfrm>
          <a:prstGeom prst="rtTriangle">
            <a:avLst/>
          </a:prstGeom>
          <a:solidFill>
            <a:schemeClr val="hlink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60"/>
          <p:cNvSpPr>
            <a:spLocks noChangeArrowheads="1"/>
          </p:cNvSpPr>
          <p:nvPr/>
        </p:nvSpPr>
        <p:spPr bwMode="auto">
          <a:xfrm>
            <a:off x="5060344" y="2213248"/>
            <a:ext cx="1676400" cy="1592262"/>
          </a:xfrm>
          <a:prstGeom prst="triangle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61"/>
          <p:cNvSpPr>
            <a:spLocks noChangeArrowheads="1"/>
          </p:cNvSpPr>
          <p:nvPr/>
        </p:nvSpPr>
        <p:spPr bwMode="auto">
          <a:xfrm rot="16200000">
            <a:off x="4683313" y="2590279"/>
            <a:ext cx="1592262" cy="838200"/>
          </a:xfrm>
          <a:prstGeom prst="rtTriangle">
            <a:avLst/>
          </a:prstGeom>
          <a:solidFill>
            <a:srgbClr val="0070C0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122680" y="933212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8" name="Oval 37"/>
          <p:cNvSpPr/>
          <p:nvPr/>
        </p:nvSpPr>
        <p:spPr>
          <a:xfrm>
            <a:off x="7041544" y="2060848"/>
            <a:ext cx="1752600" cy="1752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 rot="16200000" flipH="1">
            <a:off x="7270143" y="2365649"/>
            <a:ext cx="1239276" cy="123927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ubChord"/>
          <p:cNvSpPr>
            <a:spLocks noEditPoints="1" noChangeArrowheads="1"/>
          </p:cNvSpPr>
          <p:nvPr/>
        </p:nvSpPr>
        <p:spPr bwMode="auto">
          <a:xfrm rot="21323032">
            <a:off x="7029996" y="2142609"/>
            <a:ext cx="1687953" cy="1674733"/>
          </a:xfrm>
          <a:custGeom>
            <a:avLst/>
            <a:gdLst>
              <a:gd name="G0" fmla="+- 0 0 0"/>
              <a:gd name="G1" fmla="sin 10800 -8451942"/>
              <a:gd name="G2" fmla="cos 10800 -8451942"/>
              <a:gd name="G3" fmla="sin 10800 2949120"/>
              <a:gd name="G4" fmla="cos 10800 294912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G10" fmla="+/ G5 G7 2"/>
              <a:gd name="G11" fmla="+/ G6 G8 2"/>
              <a:gd name="T0" fmla="*/ 4008 w 21600"/>
              <a:gd name="T1" fmla="*/ 2402 h 21600"/>
              <a:gd name="T2" fmla="*/ 11222 w 21600"/>
              <a:gd name="T3" fmla="*/ 10419 h 21600"/>
              <a:gd name="T4" fmla="*/ 18436 w 21600"/>
              <a:gd name="T5" fmla="*/ 18436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4008" y="2402"/>
                </a:moveTo>
                <a:cubicBezTo>
                  <a:pt x="1473" y="4453"/>
                  <a:pt x="0" y="7539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3664" y="21600"/>
                  <a:pt x="16411" y="20462"/>
                  <a:pt x="18436" y="18436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74144" y="4118248"/>
            <a:ext cx="624880" cy="70788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31844" y="4042048"/>
            <a:ext cx="73152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51144" y="4069793"/>
            <a:ext cx="7620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1520EFC2-D02C-435E-8926-01818EC4FA0D}"/>
                  </a:ext>
                </a:extLst>
              </p:cNvPr>
              <p:cNvSpPr/>
              <p:nvPr/>
            </p:nvSpPr>
            <p:spPr>
              <a:xfrm>
                <a:off x="554179" y="4978191"/>
                <a:ext cx="8210872" cy="180514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FF00"/>
                    </a:solidFill>
                  </a:rPr>
                  <a:t>Khi</a:t>
                </a:r>
                <a:r>
                  <a:rPr lang="en-US" sz="3600" dirty="0">
                    <a:solidFill>
                      <a:srgbClr val="FFFF00"/>
                    </a:solidFill>
                  </a:rPr>
                  <a:t> chia </a:t>
                </a:r>
                <a:r>
                  <a:rPr lang="en-US" sz="3600" dirty="0" err="1">
                    <a:solidFill>
                      <a:srgbClr val="FFFF00"/>
                    </a:solidFill>
                  </a:rPr>
                  <a:t>một</a:t>
                </a:r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FF00"/>
                    </a:solidFill>
                  </a:rPr>
                  <a:t>hình</a:t>
                </a:r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FF00"/>
                    </a:solidFill>
                  </a:rPr>
                  <a:t>để</a:t>
                </a:r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FF00"/>
                    </a:solidFill>
                  </a:rPr>
                  <a:t>lấy</a:t>
                </a:r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FF00"/>
                    </a:solidFill>
                  </a:rPr>
                  <a:t>thì</a:t>
                </a:r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FF00"/>
                    </a:solidFill>
                  </a:rPr>
                  <a:t>hai</a:t>
                </a:r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FF00"/>
                    </a:solidFill>
                  </a:rPr>
                  <a:t>phần</a:t>
                </a:r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FFFF00"/>
                    </a:solidFill>
                  </a:rPr>
                  <a:t>ấy</a:t>
                </a:r>
                <a:r>
                  <a:rPr lang="en-US" sz="3600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b="1" i="1" dirty="0" err="1">
                    <a:solidFill>
                      <a:srgbClr val="FFFF00"/>
                    </a:solidFill>
                  </a:rPr>
                  <a:t>phải</a:t>
                </a:r>
                <a:r>
                  <a:rPr lang="en-US" sz="3600" b="1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b="1" i="1" dirty="0" err="1">
                    <a:solidFill>
                      <a:srgbClr val="FFFF00"/>
                    </a:solidFill>
                  </a:rPr>
                  <a:t>bằng</a:t>
                </a:r>
                <a:r>
                  <a:rPr lang="en-US" sz="3600" b="1" i="1" dirty="0">
                    <a:solidFill>
                      <a:srgbClr val="FFFF00"/>
                    </a:solidFill>
                  </a:rPr>
                  <a:t> </a:t>
                </a:r>
                <a:r>
                  <a:rPr lang="en-US" sz="3600" b="1" i="1" dirty="0" err="1">
                    <a:solidFill>
                      <a:srgbClr val="FFFF00"/>
                    </a:solidFill>
                  </a:rPr>
                  <a:t>nhau</a:t>
                </a:r>
                <a:r>
                  <a:rPr lang="en-US" sz="3600" b="1" i="1" dirty="0">
                    <a:solidFill>
                      <a:srgbClr val="FFFF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20EFC2-D02C-435E-8926-01818EC4F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9" y="4978191"/>
                <a:ext cx="8210872" cy="1805147"/>
              </a:xfrm>
              <a:prstGeom prst="rect">
                <a:avLst/>
              </a:prstGeom>
              <a:blipFill>
                <a:blip r:embed="rId7"/>
                <a:stretch>
                  <a:fillRect r="-37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 Box 6">
            <a:extLst>
              <a:ext uri="{FF2B5EF4-FFF2-40B4-BE49-F238E27FC236}">
                <a16:creationId xmlns:a16="http://schemas.microsoft.com/office/drawing/2014/main" xmlns="" id="{229A8A46-2B61-48B6-941E-E4B0E2F02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344" y="878391"/>
            <a:ext cx="47153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4" name="Text Box 7">
            <a:extLst>
              <a:ext uri="{FF2B5EF4-FFF2-40B4-BE49-F238E27FC236}">
                <a16:creationId xmlns:a16="http://schemas.microsoft.com/office/drawing/2014/main" xmlns="" id="{457E0A45-1883-492F-B1E8-C046C3EDD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865" y="1378457"/>
            <a:ext cx="37565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5" name="Line 8">
            <a:extLst>
              <a:ext uri="{FF2B5EF4-FFF2-40B4-BE49-F238E27FC236}">
                <a16:creationId xmlns:a16="http://schemas.microsoft.com/office/drawing/2014/main" xmlns="" id="{37AA0BAF-BA4F-42AD-A0FE-25432AB95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9912" y="1378457"/>
            <a:ext cx="3850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  <p:bldP spid="2" grpId="0" animBg="1"/>
    </p:bldLst>
  </p:timing>
  <p:extLst mod="1">
    <p:ext uri="{E180D4A7-C9FB-4DFB-919C-405C955672EB}">
      <p14:showEvtLst xmlns:p14="http://schemas.microsoft.com/office/powerpoint/2010/main">
        <p14:playEvt time="12" objId="5"/>
        <p14:stopEvt time="64458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xmlns="" id="{4C323889-8820-412F-9DD1-7CF9C45902D1}"/>
              </a:ext>
            </a:extLst>
          </p:cNvPr>
          <p:cNvSpPr/>
          <p:nvPr/>
        </p:nvSpPr>
        <p:spPr>
          <a:xfrm>
            <a:off x="5064628" y="1983470"/>
            <a:ext cx="3015635" cy="35006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xmlns="" id="{9725D870-01DB-4592-AFBB-1F7526053193}"/>
              </a:ext>
            </a:extLst>
          </p:cNvPr>
          <p:cNvSpPr/>
          <p:nvPr/>
        </p:nvSpPr>
        <p:spPr>
          <a:xfrm>
            <a:off x="647752" y="2072763"/>
            <a:ext cx="3015635" cy="35006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7" name="Picture 20" descr="BD21318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9823"/>
            <a:ext cx="91440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1" descr="BD21318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543"/>
            <a:ext cx="91440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7" name="Picture 29" descr="m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9" t="60443" r="48045" b="37125"/>
          <a:stretch>
            <a:fillRect/>
          </a:stretch>
        </p:blipFill>
        <p:spPr bwMode="auto">
          <a:xfrm>
            <a:off x="5943600" y="662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01" name="Oval 73"/>
          <p:cNvSpPr>
            <a:spLocks noChangeArrowheads="1"/>
          </p:cNvSpPr>
          <p:nvPr/>
        </p:nvSpPr>
        <p:spPr bwMode="auto">
          <a:xfrm>
            <a:off x="1263650" y="2133600"/>
            <a:ext cx="914400" cy="1828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pic>
        <p:nvPicPr>
          <p:cNvPr id="73802" name="Picture 74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43150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4" name="Picture 76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5" name="Picture 77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6" name="Picture 78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7" name="Picture 79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8" name="Picture 80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09" name="Picture 81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810" name="Picture 82" descr="elephant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0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9" name="Oval 91"/>
          <p:cNvSpPr>
            <a:spLocks noChangeArrowheads="1"/>
          </p:cNvSpPr>
          <p:nvPr/>
        </p:nvSpPr>
        <p:spPr bwMode="auto">
          <a:xfrm>
            <a:off x="5064629" y="2070100"/>
            <a:ext cx="2755398" cy="1676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Line 100"/>
          <p:cNvSpPr>
            <a:spLocks noChangeShapeType="1"/>
          </p:cNvSpPr>
          <p:nvPr/>
        </p:nvSpPr>
        <p:spPr bwMode="auto">
          <a:xfrm>
            <a:off x="4495800" y="1905000"/>
            <a:ext cx="0" cy="4953000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23" name="Picture 11" descr="nhungbonghoanh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8075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4" name="Picture 11" descr="nhungbonghoanh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 descr="dho">
            <a:extLst>
              <a:ext uri="{FF2B5EF4-FFF2-40B4-BE49-F238E27FC236}">
                <a16:creationId xmlns:a16="http://schemas.microsoft.com/office/drawing/2014/main" xmlns="" id="{22B94719-6632-4FC1-B83C-DBD80647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6" y="6070600"/>
            <a:ext cx="3048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8" name="Oval 13">
            <a:extLst>
              <a:ext uri="{FF2B5EF4-FFF2-40B4-BE49-F238E27FC236}">
                <a16:creationId xmlns:a16="http://schemas.microsoft.com/office/drawing/2014/main" xmlns="" id="{54D470EC-E579-4A24-A002-17C128BE4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652" y="5733256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59" name="Oval 14">
            <a:extLst>
              <a:ext uri="{FF2B5EF4-FFF2-40B4-BE49-F238E27FC236}">
                <a16:creationId xmlns:a16="http://schemas.microsoft.com/office/drawing/2014/main" xmlns="" id="{0E827505-110C-4810-9B55-38CA5854A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652" y="5733256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0" name="Oval 15">
            <a:extLst>
              <a:ext uri="{FF2B5EF4-FFF2-40B4-BE49-F238E27FC236}">
                <a16:creationId xmlns:a16="http://schemas.microsoft.com/office/drawing/2014/main" xmlns="" id="{43B70B30-441D-4664-A2E6-E638D488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652" y="5733256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1" name="Oval 16">
            <a:extLst>
              <a:ext uri="{FF2B5EF4-FFF2-40B4-BE49-F238E27FC236}">
                <a16:creationId xmlns:a16="http://schemas.microsoft.com/office/drawing/2014/main" xmlns="" id="{6359A309-A7D4-4BCA-8AB8-BFEF0CFFC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652" y="5733256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2" name="Oval 17">
            <a:extLst>
              <a:ext uri="{FF2B5EF4-FFF2-40B4-BE49-F238E27FC236}">
                <a16:creationId xmlns:a16="http://schemas.microsoft.com/office/drawing/2014/main" xmlns="" id="{7AF35E65-F8FF-4E51-BE87-34EE1CA94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652" y="5733256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63" name="Oval 18">
            <a:extLst>
              <a:ext uri="{FF2B5EF4-FFF2-40B4-BE49-F238E27FC236}">
                <a16:creationId xmlns:a16="http://schemas.microsoft.com/office/drawing/2014/main" xmlns="" id="{C3F0B527-089E-4B89-9334-E6B974C69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652" y="5733256"/>
            <a:ext cx="838200" cy="838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4500" b="1" u="none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40">
                <a:extLst>
                  <a:ext uri="{FF2B5EF4-FFF2-40B4-BE49-F238E27FC236}">
                    <a16:creationId xmlns:a16="http://schemas.microsoft.com/office/drawing/2014/main" xmlns="" id="{36B741DE-CEDE-44F1-A33B-66B1AF41FF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536" y="764704"/>
                <a:ext cx="9751507" cy="1017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u="sng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u="sng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vi-VN" sz="4000" b="1" u="none" dirty="0">
                    <a:latin typeface="+mj-lt"/>
                  </a:rPr>
                  <a:t>Hình nào</a:t>
                </a:r>
                <a:r>
                  <a:rPr lang="en-US" sz="4000" b="1" u="none" dirty="0">
                    <a:latin typeface="+mj-lt"/>
                  </a:rPr>
                  <a:t> </a:t>
                </a:r>
                <a:r>
                  <a:rPr lang="en-US" sz="4000" b="1" u="none" dirty="0" err="1">
                    <a:latin typeface="+mj-lt"/>
                  </a:rPr>
                  <a:t>có</a:t>
                </a:r>
                <a:r>
                  <a:rPr lang="en-US" sz="4000" b="1" u="none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u="none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u="none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u="none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u="none" dirty="0">
                    <a:latin typeface="+mj-lt"/>
                  </a:rPr>
                  <a:t> </a:t>
                </a:r>
                <a:r>
                  <a:rPr lang="en-US" sz="4000" b="1" u="none" dirty="0" err="1">
                    <a:latin typeface="+mj-lt"/>
                  </a:rPr>
                  <a:t>số</a:t>
                </a:r>
                <a:r>
                  <a:rPr lang="en-US" sz="4000" b="1" u="none" dirty="0">
                    <a:latin typeface="+mj-lt"/>
                  </a:rPr>
                  <a:t> con voi</a:t>
                </a:r>
                <a:r>
                  <a:rPr lang="vi-VN" sz="4000" b="1" u="none" dirty="0">
                    <a:latin typeface="+mj-lt"/>
                  </a:rPr>
                  <a:t> được khoanh</a:t>
                </a:r>
                <a:r>
                  <a:rPr lang="en-US" sz="4000" b="1" u="none" dirty="0">
                    <a:latin typeface="VNI-Times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5" name="Text Box 40">
                <a:extLst>
                  <a:ext uri="{FF2B5EF4-FFF2-40B4-BE49-F238E27FC236}">
                    <a16:creationId xmlns:a16="http://schemas.microsoft.com/office/drawing/2014/main" id="{36B741DE-CEDE-44F1-A33B-66B1AF41F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764704"/>
                <a:ext cx="9751507" cy="1017330"/>
              </a:xfrm>
              <a:prstGeom prst="rect">
                <a:avLst/>
              </a:prstGeom>
              <a:blipFill>
                <a:blip r:embed="rId13"/>
                <a:stretch>
                  <a:fillRect l="-2250" b="-89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B9A70063-A108-4E7D-AE74-B1A6CC217A90}"/>
              </a:ext>
            </a:extLst>
          </p:cNvPr>
          <p:cNvSpPr/>
          <p:nvPr/>
        </p:nvSpPr>
        <p:spPr>
          <a:xfrm>
            <a:off x="1589348" y="5846883"/>
            <a:ext cx="93610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65AC416-A140-4A4E-A81A-15584FB6E5B7}"/>
              </a:ext>
            </a:extLst>
          </p:cNvPr>
          <p:cNvSpPr/>
          <p:nvPr/>
        </p:nvSpPr>
        <p:spPr>
          <a:xfrm>
            <a:off x="6117103" y="5846882"/>
            <a:ext cx="93610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xmlns="" id="{C9EBBB92-5387-47AD-A589-054F3413F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HỎI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CỐ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4" name="Picture 74" descr="elephants">
            <a:extLst>
              <a:ext uri="{FF2B5EF4-FFF2-40B4-BE49-F238E27FC236}">
                <a16:creationId xmlns:a16="http://schemas.microsoft.com/office/drawing/2014/main" xmlns="" id="{BF729D95-5DB4-4284-AB7A-1C35FE59F6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50915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76" descr="elephants">
            <a:extLst>
              <a:ext uri="{FF2B5EF4-FFF2-40B4-BE49-F238E27FC236}">
                <a16:creationId xmlns:a16="http://schemas.microsoft.com/office/drawing/2014/main" xmlns="" id="{062E0724-4633-49A9-AD21-095BA7DD12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69965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77" descr="elephants">
            <a:extLst>
              <a:ext uri="{FF2B5EF4-FFF2-40B4-BE49-F238E27FC236}">
                <a16:creationId xmlns:a16="http://schemas.microsoft.com/office/drawing/2014/main" xmlns="" id="{3FED9DBD-C749-428C-B696-2FBBB5034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31965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4" descr="elephants">
            <a:extLst>
              <a:ext uri="{FF2B5EF4-FFF2-40B4-BE49-F238E27FC236}">
                <a16:creationId xmlns:a16="http://schemas.microsoft.com/office/drawing/2014/main" xmlns="" id="{26A86EE3-6138-4711-B236-B0E559DC95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78798"/>
            <a:ext cx="685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6" descr="elephants">
            <a:extLst>
              <a:ext uri="{FF2B5EF4-FFF2-40B4-BE49-F238E27FC236}">
                <a16:creationId xmlns:a16="http://schemas.microsoft.com/office/drawing/2014/main" xmlns="" id="{49104F16-6CE5-4A7E-8C5F-B09CA4F304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997848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77" descr="elephants">
            <a:extLst>
              <a:ext uri="{FF2B5EF4-FFF2-40B4-BE49-F238E27FC236}">
                <a16:creationId xmlns:a16="http://schemas.microsoft.com/office/drawing/2014/main" xmlns="" id="{D525003C-E4E6-46A8-805B-A188D6786C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59848"/>
            <a:ext cx="68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15">
            <a:extLst>
              <a:ext uri="{FF2B5EF4-FFF2-40B4-BE49-F238E27FC236}">
                <a16:creationId xmlns:a16="http://schemas.microsoft.com/office/drawing/2014/main" xmlns="" id="{B3E60C72-9878-44BB-88D3-7029BF1C1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5733256"/>
            <a:ext cx="936101" cy="819089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789980"/>
      </p:ext>
    </p:extLst>
  </p:cSld>
  <p:clrMapOvr>
    <a:masterClrMapping/>
  </p:clrMapOvr>
  <p:transition advTm="39496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 autoUpdateAnimBg="0"/>
      <p:bldP spid="60" grpId="0" animBg="1" autoUpdateAnimBg="0"/>
      <p:bldP spid="61" grpId="0" animBg="1" autoUpdateAnimBg="0"/>
      <p:bldP spid="62" grpId="0" animBg="1" autoUpdateAnimBg="0"/>
      <p:bldP spid="63" grpId="0" animBg="1" autoUpdateAnimBg="0"/>
      <p:bldP spid="51" grpId="0" animBg="1"/>
    </p:bldLst>
  </p:timing>
  <p:extLst>
    <p:ext uri="{E180D4A7-C9FB-4DFB-919C-405C955672EB}">
      <p14:showEvtLst xmlns:p14="http://schemas.microsoft.com/office/powerpoint/2010/main">
        <p14:playEvt time="3" objId="6"/>
        <p14:stopEvt time="39496" objId="6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338" y="6478588"/>
            <a:ext cx="1897062" cy="242887"/>
          </a:xfrm>
        </p:spPr>
        <p:txBody>
          <a:bodyPr/>
          <a:lstStyle/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pic>
        <p:nvPicPr>
          <p:cNvPr id="8198" name="Picture 8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400" y="5027613"/>
            <a:ext cx="16256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rizontal Scroll 1"/>
              <p:cNvSpPr/>
              <p:nvPr/>
            </p:nvSpPr>
            <p:spPr>
              <a:xfrm>
                <a:off x="395536" y="1556792"/>
                <a:ext cx="8280920" cy="3384376"/>
              </a:xfrm>
              <a:prstGeom prst="horizontalScroll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 algn="just">
                  <a:lnSpc>
                    <a:spcPct val="150000"/>
                  </a:lnSpc>
                  <a:buAutoNum type="arabicPeriod"/>
                </a:pPr>
                <a:endParaRPr lang="en-US" sz="3200" b="1" dirty="0" smtClean="0">
                  <a:solidFill>
                    <a:srgbClr val="FF0000"/>
                  </a:solidFill>
                  <a:latin typeface="HP001 4 hàng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AutoNum type="arabicPeriod"/>
                </a:pPr>
                <a:endParaRPr lang="en-US" sz="3200" b="1" dirty="0">
                  <a:solidFill>
                    <a:srgbClr val="FF0000"/>
                  </a:solidFill>
                  <a:latin typeface="HP001 4 hàng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AutoNum type="arabicPeriod"/>
                </a:pPr>
                <a:endParaRPr lang="en-US" sz="3200" b="1" dirty="0" smtClean="0">
                  <a:solidFill>
                    <a:srgbClr val="FF0000"/>
                  </a:solidFill>
                  <a:latin typeface="HP001 4 hàng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AutoNum type="arabicPeriod"/>
                </a:pPr>
                <a:r>
                  <a:rPr lang="en-US" sz="3200" b="1" dirty="0" err="1" smtClean="0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nửa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HP001 4 hàng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Tx/>
                  <a:buAutoNum type="arabicPeriod"/>
                </a:pPr>
                <a:r>
                  <a:rPr lang="en-US" sz="3200" b="1" dirty="0" smtClean="0">
                    <a:solidFill>
                      <a:srgbClr val="7030A0"/>
                    </a:solidFill>
                    <a:latin typeface="HP001 4 hàng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</a:rPr>
                  <a:t>Khi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</a:rPr>
                  <a:t> chia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</a:rPr>
                  <a:t>một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</a:rPr>
                  <a:t>hình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</a:rPr>
                  <a:t>để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</a:rPr>
                  <a:t>lấy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</a:rPr>
                  <a:t>thì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</a:rPr>
                  <a:t>hai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</a:rPr>
                  <a:t>phần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latin typeface="HP001 4 hàng" pitchFamily="34" charset="0"/>
                  </a:rPr>
                  <a:t>ấy</a:t>
                </a:r>
                <a:r>
                  <a:rPr lang="en-US" sz="3200" b="1" dirty="0">
                    <a:solidFill>
                      <a:srgbClr val="7030A0"/>
                    </a:solidFill>
                    <a:latin typeface="HP001 4 hàng" pitchFamily="34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HP001 4 hàng" pitchFamily="34" charset="0"/>
                  </a:rPr>
                  <a:t>phải</a:t>
                </a:r>
                <a:r>
                  <a:rPr lang="en-US" sz="3200" b="1" i="1" dirty="0">
                    <a:solidFill>
                      <a:srgbClr val="7030A0"/>
                    </a:solidFill>
                    <a:latin typeface="HP001 4 hàng" pitchFamily="34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HP001 4 hàng" pitchFamily="34" charset="0"/>
                  </a:rPr>
                  <a:t>bằng</a:t>
                </a:r>
                <a:r>
                  <a:rPr lang="en-US" sz="3200" b="1" i="1" dirty="0">
                    <a:solidFill>
                      <a:srgbClr val="7030A0"/>
                    </a:solidFill>
                    <a:latin typeface="HP001 4 hàng" pitchFamily="34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HP001 4 hàng" pitchFamily="34" charset="0"/>
                  </a:rPr>
                  <a:t>nhau</a:t>
                </a:r>
                <a:r>
                  <a:rPr lang="en-US" sz="3200" b="1" i="1" dirty="0">
                    <a:solidFill>
                      <a:srgbClr val="7030A0"/>
                    </a:solidFill>
                    <a:latin typeface="HP001 4 hàng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3200" b="1" dirty="0" smtClean="0">
                  <a:solidFill>
                    <a:srgbClr val="FF0000"/>
                  </a:solidFill>
                  <a:latin typeface="HP001 4 hàng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AutoNum type="arabicPeriod"/>
                </a:pPr>
                <a:endParaRPr lang="en-US" sz="3200" b="1" dirty="0">
                  <a:solidFill>
                    <a:srgbClr val="FF0000"/>
                  </a:solidFill>
                  <a:latin typeface="HP001 4 hàng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3200" dirty="0"/>
              </a:p>
            </p:txBody>
          </p:sp>
        </mc:Choice>
        <mc:Fallback xmlns=""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6792"/>
                <a:ext cx="8280920" cy="3384376"/>
              </a:xfrm>
              <a:prstGeom prst="horizontalScroll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KIẾN THỨC CẦN NHỚ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972062"/>
      </p:ext>
    </p:extLst>
  </p:cSld>
  <p:clrMapOvr>
    <a:masterClrMapping/>
  </p:clrMapOvr>
  <p:transition advTm="1428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 mod="1">
    <p:ext uri="{E180D4A7-C9FB-4DFB-919C-405C955672EB}">
      <p14:showEvtLst xmlns:p14="http://schemas.microsoft.com/office/powerpoint/2010/main">
        <p14:playEvt time="2" objId="2"/>
        <p14:stopEvt time="14004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446449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8896" y="2132856"/>
                <a:ext cx="8939608" cy="3611563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b="1" dirty="0" err="1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Làm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bài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1, 2, 3 </a:t>
                </a:r>
                <a:r>
                  <a:rPr lang="en-US" b="1" dirty="0" err="1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sgk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tr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110 </a:t>
                </a:r>
                <a:r>
                  <a:rPr lang="en-US" b="1" dirty="0" err="1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vào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sách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Toán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b="1" dirty="0" err="1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Làm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vở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bài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tập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Toán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</a:t>
                </a:r>
                <a:r>
                  <a:rPr lang="en-US" b="1" dirty="0" err="1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trang</a:t>
                </a:r>
                <a:r>
                  <a:rPr lang="en-US" b="1" dirty="0" smtClean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22</a:t>
                </a:r>
              </a:p>
              <a:p>
                <a:pPr algn="just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C</a:t>
                </a:r>
                <a:r>
                  <a:rPr lang="vi-VN" b="1" dirty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huẩn bị một số hình được chia thành hai phần bằng nhau</a:t>
                </a:r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</a:t>
                </a:r>
                <a:r>
                  <a:rPr lang="vi-VN" b="1" dirty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và</a:t>
                </a:r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</a:t>
                </a:r>
                <a:r>
                  <a:rPr lang="vi-VN" b="1" dirty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  </a:t>
                </a:r>
                <a:r>
                  <a:rPr lang="vi-VN" b="1" dirty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hình đó</a:t>
                </a:r>
                <a:r>
                  <a:rPr lang="en-US" b="1" dirty="0">
                    <a:solidFill>
                      <a:schemeClr val="tx2">
                        <a:lumMod val="50000"/>
                      </a:schemeClr>
                    </a:solidFill>
                    <a:latin typeface="HP001 4 hàng" pitchFamily="34" charset="0"/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en-US" b="1" dirty="0">
                  <a:solidFill>
                    <a:schemeClr val="tx2">
                      <a:lumMod val="50000"/>
                    </a:schemeClr>
                  </a:solidFill>
                  <a:latin typeface="HP001 4 hàng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896" y="2132856"/>
                <a:ext cx="8939608" cy="3611563"/>
              </a:xfrm>
              <a:blipFill rotWithShape="1">
                <a:blip r:embed="rId2"/>
                <a:stretch>
                  <a:fillRect l="-1569" r="-1705" b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nhungbonghoanho">
            <a:extLst>
              <a:ext uri="{FF2B5EF4-FFF2-40B4-BE49-F238E27FC236}">
                <a16:creationId xmlns:a16="http://schemas.microsoft.com/office/drawing/2014/main" xmlns="" id="{9142387B-D867-4068-95BE-2E7BD98206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8075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nhungbonghoanho">
            <a:extLst>
              <a:ext uri="{FF2B5EF4-FFF2-40B4-BE49-F238E27FC236}">
                <a16:creationId xmlns:a16="http://schemas.microsoft.com/office/drawing/2014/main" xmlns="" id="{8CB8CEA6-B491-489E-B6A6-16E8DC0860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88075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nhungbonghoanho">
            <a:extLst>
              <a:ext uri="{FF2B5EF4-FFF2-40B4-BE49-F238E27FC236}">
                <a16:creationId xmlns:a16="http://schemas.microsoft.com/office/drawing/2014/main" xmlns="" id="{70EF9385-F6D8-4133-AFDA-930014D14F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38795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13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" objId="2"/>
        <p14:stopEvt time="31300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4" descr="web header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WordArt 10"/>
          <p:cNvSpPr>
            <a:spLocks noChangeArrowheads="1" noChangeShapeType="1" noTextEdit="1"/>
          </p:cNvSpPr>
          <p:nvPr/>
        </p:nvSpPr>
        <p:spPr bwMode="auto">
          <a:xfrm>
            <a:off x="533400" y="1082675"/>
            <a:ext cx="8382000" cy="1127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Calibri"/>
                <a:cs typeface="Calibri"/>
              </a:rPr>
              <a:t>Chúc các con học sinh chăm ngoan, học giỏi</a:t>
            </a:r>
            <a:endParaRPr lang="en-US" sz="3200" b="1" kern="1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781115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5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75108" name="Picture 2" descr="C:\Users\Administrator\Downloads\nề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9" name="Title 1"/>
          <p:cNvSpPr txBox="1">
            <a:spLocks/>
          </p:cNvSpPr>
          <p:nvPr/>
        </p:nvSpPr>
        <p:spPr bwMode="auto">
          <a:xfrm>
            <a:off x="533400" y="609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dirty="0" err="1" smtClean="0">
                <a:solidFill>
                  <a:srgbClr val="FF0000"/>
                </a:solidFill>
              </a:rPr>
              <a:t>Ôn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bài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cũ</a:t>
            </a:r>
            <a:endParaRPr lang="vi-VN" sz="96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 rot="827798">
            <a:off x="2444075" y="1970014"/>
            <a:ext cx="5156396" cy="3608661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059832" y="3251124"/>
            <a:ext cx="4323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chia 2</a:t>
            </a:r>
          </a:p>
        </p:txBody>
      </p:sp>
    </p:spTree>
    <p:extLst>
      <p:ext uri="{BB962C8B-B14F-4D97-AF65-F5344CB8AC3E}">
        <p14:creationId xmlns:p14="http://schemas.microsoft.com/office/powerpoint/2010/main" val="27350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olors_1280x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52" y="0"/>
            <a:ext cx="92546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75991" y="1674938"/>
            <a:ext cx="2697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TUẦN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2506" y="885959"/>
            <a:ext cx="5724187" cy="92333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MÔN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TOÁN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LỚP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</a:t>
            </a:r>
          </a:p>
        </p:txBody>
      </p:sp>
      <p:sp>
        <p:nvSpPr>
          <p:cNvPr id="10" name="WordArt 20">
            <a:extLst>
              <a:ext uri="{FF2B5EF4-FFF2-40B4-BE49-F238E27FC236}">
                <a16:creationId xmlns:a16="http://schemas.microsoft.com/office/drawing/2014/main" xmlns="" id="{13EC6622-FBD2-4FCA-A4F6-6795EB0FC7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81500" y="548680"/>
            <a:ext cx="3886200" cy="250264"/>
          </a:xfrm>
          <a:prstGeom prst="rect">
            <a:avLst/>
          </a:prstGeom>
        </p:spPr>
        <p:txBody>
          <a:bodyPr wrap="none" lIns="91435" tIns="45718" rIns="91435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vi-VN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CHƯƠNG </a:t>
            </a:r>
            <a:r>
              <a:rPr lang="vi-VN" sz="9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TRÌNH</a:t>
            </a:r>
            <a:r>
              <a:rPr lang="vi-VN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HỌC TRỰC TUYẾN </a:t>
            </a:r>
            <a:r>
              <a:rPr lang="vi-VN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1FCE0DC-376D-4FA8-ABD1-A8A382740B5C}"/>
              </a:ext>
            </a:extLst>
          </p:cNvPr>
          <p:cNvSpPr/>
          <p:nvPr/>
        </p:nvSpPr>
        <p:spPr>
          <a:xfrm>
            <a:off x="1403648" y="2133600"/>
            <a:ext cx="6858000" cy="2590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anUp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defRPr/>
            </a:pPr>
            <a:r>
              <a:rPr lang="vi-VN" sz="60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+mj-lt"/>
              </a:rPr>
              <a:t>Một phần hai</a:t>
            </a:r>
            <a:endParaRPr lang="en-US" sz="6000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8100000" algn="ctr" rotWithShape="0">
                  <a:srgbClr val="868686">
                    <a:alpha val="50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13" name="Group 80">
            <a:extLst>
              <a:ext uri="{FF2B5EF4-FFF2-40B4-BE49-F238E27FC236}">
                <a16:creationId xmlns:a16="http://schemas.microsoft.com/office/drawing/2014/main" xmlns="" id="{4985800D-4E5D-4D57-8FFA-BF647FFAE4DC}"/>
              </a:ext>
            </a:extLst>
          </p:cNvPr>
          <p:cNvGrpSpPr>
            <a:grpSpLocks/>
          </p:cNvGrpSpPr>
          <p:nvPr/>
        </p:nvGrpSpPr>
        <p:grpSpPr bwMode="auto">
          <a:xfrm>
            <a:off x="59652" y="5078531"/>
            <a:ext cx="1828800" cy="1371600"/>
            <a:chOff x="2151" y="3024"/>
            <a:chExt cx="1017" cy="1229"/>
          </a:xfrm>
        </p:grpSpPr>
        <p:pic>
          <p:nvPicPr>
            <p:cNvPr id="14" name="Picture 81" descr="Hinh dong">
              <a:extLst>
                <a:ext uri="{FF2B5EF4-FFF2-40B4-BE49-F238E27FC236}">
                  <a16:creationId xmlns:a16="http://schemas.microsoft.com/office/drawing/2014/main" xmlns="" id="{E8AF1FFB-2AF5-470E-9A9B-6268BD3F0C2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82">
              <a:extLst>
                <a:ext uri="{FF2B5EF4-FFF2-40B4-BE49-F238E27FC236}">
                  <a16:creationId xmlns:a16="http://schemas.microsoft.com/office/drawing/2014/main" xmlns="" id="{9266B8C2-7378-441D-B2F6-CC38B56BAD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16" name="Picture 83" descr="Hinh dong">
                <a:extLst>
                  <a:ext uri="{FF2B5EF4-FFF2-40B4-BE49-F238E27FC236}">
                    <a16:creationId xmlns:a16="http://schemas.microsoft.com/office/drawing/2014/main" xmlns="" id="{CBBFC32B-47C3-4096-905E-6D47DFB4690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84" descr="Hinh dong">
                <a:extLst>
                  <a:ext uri="{FF2B5EF4-FFF2-40B4-BE49-F238E27FC236}">
                    <a16:creationId xmlns:a16="http://schemas.microsoft.com/office/drawing/2014/main" xmlns="" id="{79D0A2C3-753C-4964-AD92-560B0970A2D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85" descr="Hinh dong">
                <a:extLst>
                  <a:ext uri="{FF2B5EF4-FFF2-40B4-BE49-F238E27FC236}">
                    <a16:creationId xmlns:a16="http://schemas.microsoft.com/office/drawing/2014/main" xmlns="" id="{4C79EB60-D786-4D2B-848B-C75371EF3BD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86" descr="Hinh dong">
                <a:extLst>
                  <a:ext uri="{FF2B5EF4-FFF2-40B4-BE49-F238E27FC236}">
                    <a16:creationId xmlns:a16="http://schemas.microsoft.com/office/drawing/2014/main" xmlns="" id="{AC9930C4-C315-4C09-925B-3B4D8C183B8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" name="Group 80">
            <a:extLst>
              <a:ext uri="{FF2B5EF4-FFF2-40B4-BE49-F238E27FC236}">
                <a16:creationId xmlns:a16="http://schemas.microsoft.com/office/drawing/2014/main" xmlns="" id="{82D608DD-8BFC-42DD-A06E-0060AAAB5855}"/>
              </a:ext>
            </a:extLst>
          </p:cNvPr>
          <p:cNvGrpSpPr>
            <a:grpSpLocks/>
          </p:cNvGrpSpPr>
          <p:nvPr/>
        </p:nvGrpSpPr>
        <p:grpSpPr bwMode="auto">
          <a:xfrm>
            <a:off x="7243125" y="5343928"/>
            <a:ext cx="1828800" cy="1371600"/>
            <a:chOff x="2151" y="3024"/>
            <a:chExt cx="1017" cy="1229"/>
          </a:xfrm>
        </p:grpSpPr>
        <p:pic>
          <p:nvPicPr>
            <p:cNvPr id="21" name="Picture 81" descr="Hinh dong">
              <a:extLst>
                <a:ext uri="{FF2B5EF4-FFF2-40B4-BE49-F238E27FC236}">
                  <a16:creationId xmlns:a16="http://schemas.microsoft.com/office/drawing/2014/main" xmlns="" id="{66A1EC7E-F10A-4406-88C6-0B8EB166F2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82">
              <a:extLst>
                <a:ext uri="{FF2B5EF4-FFF2-40B4-BE49-F238E27FC236}">
                  <a16:creationId xmlns:a16="http://schemas.microsoft.com/office/drawing/2014/main" xmlns="" id="{2E7E90B3-EBF5-41B6-A6C4-DFAE339FD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23" name="Picture 83" descr="Hinh dong">
                <a:extLst>
                  <a:ext uri="{FF2B5EF4-FFF2-40B4-BE49-F238E27FC236}">
                    <a16:creationId xmlns:a16="http://schemas.microsoft.com/office/drawing/2014/main" xmlns="" id="{97FEFE9B-753E-4FAA-877B-5B64683D536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84" descr="Hinh dong">
                <a:extLst>
                  <a:ext uri="{FF2B5EF4-FFF2-40B4-BE49-F238E27FC236}">
                    <a16:creationId xmlns:a16="http://schemas.microsoft.com/office/drawing/2014/main" xmlns="" id="{C939FFB9-7E8F-4F0C-86DF-6275F206A46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85" descr="Hinh dong">
                <a:extLst>
                  <a:ext uri="{FF2B5EF4-FFF2-40B4-BE49-F238E27FC236}">
                    <a16:creationId xmlns:a16="http://schemas.microsoft.com/office/drawing/2014/main" xmlns="" id="{1BB9663A-6FDE-4A63-B80C-11ACDCFCF06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86" descr="Hinh dong">
                <a:extLst>
                  <a:ext uri="{FF2B5EF4-FFF2-40B4-BE49-F238E27FC236}">
                    <a16:creationId xmlns:a16="http://schemas.microsoft.com/office/drawing/2014/main" xmlns="" id="{7F8B78EA-3236-4DED-88E7-6595827F584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7" name="Group 80">
            <a:extLst>
              <a:ext uri="{FF2B5EF4-FFF2-40B4-BE49-F238E27FC236}">
                <a16:creationId xmlns:a16="http://schemas.microsoft.com/office/drawing/2014/main" xmlns="" id="{D7A8615A-5D1F-4D91-806D-EC758441645C}"/>
              </a:ext>
            </a:extLst>
          </p:cNvPr>
          <p:cNvGrpSpPr>
            <a:grpSpLocks/>
          </p:cNvGrpSpPr>
          <p:nvPr/>
        </p:nvGrpSpPr>
        <p:grpSpPr bwMode="auto">
          <a:xfrm>
            <a:off x="5593069" y="4952589"/>
            <a:ext cx="1557337" cy="1117600"/>
            <a:chOff x="2151" y="3024"/>
            <a:chExt cx="1017" cy="1229"/>
          </a:xfrm>
        </p:grpSpPr>
        <p:pic>
          <p:nvPicPr>
            <p:cNvPr id="28" name="Picture 81" descr="Hinh dong">
              <a:extLst>
                <a:ext uri="{FF2B5EF4-FFF2-40B4-BE49-F238E27FC236}">
                  <a16:creationId xmlns:a16="http://schemas.microsoft.com/office/drawing/2014/main" xmlns="" id="{873DEFE9-D309-4855-9AC0-2AFA32A482B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Group 82">
              <a:extLst>
                <a:ext uri="{FF2B5EF4-FFF2-40B4-BE49-F238E27FC236}">
                  <a16:creationId xmlns:a16="http://schemas.microsoft.com/office/drawing/2014/main" xmlns="" id="{D237254B-6EDD-4AB9-AD87-4BA8B5534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30" name="Picture 83" descr="Hinh dong">
                <a:extLst>
                  <a:ext uri="{FF2B5EF4-FFF2-40B4-BE49-F238E27FC236}">
                    <a16:creationId xmlns:a16="http://schemas.microsoft.com/office/drawing/2014/main" xmlns="" id="{705C245B-9DDF-4B5A-B34C-768FE03729B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84" descr="Hinh dong">
                <a:extLst>
                  <a:ext uri="{FF2B5EF4-FFF2-40B4-BE49-F238E27FC236}">
                    <a16:creationId xmlns:a16="http://schemas.microsoft.com/office/drawing/2014/main" xmlns="" id="{74665C96-703A-4968-A7F2-9856BD5CA7B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85" descr="Hinh dong">
                <a:extLst>
                  <a:ext uri="{FF2B5EF4-FFF2-40B4-BE49-F238E27FC236}">
                    <a16:creationId xmlns:a16="http://schemas.microsoft.com/office/drawing/2014/main" xmlns="" id="{8C743C24-64EA-4156-9590-76C7636F078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86" descr="Hinh dong">
                <a:extLst>
                  <a:ext uri="{FF2B5EF4-FFF2-40B4-BE49-F238E27FC236}">
                    <a16:creationId xmlns:a16="http://schemas.microsoft.com/office/drawing/2014/main" xmlns="" id="{A85D4EAE-4B4C-49C0-A0A4-F75868E44C0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4" name="Group 80">
            <a:extLst>
              <a:ext uri="{FF2B5EF4-FFF2-40B4-BE49-F238E27FC236}">
                <a16:creationId xmlns:a16="http://schemas.microsoft.com/office/drawing/2014/main" xmlns="" id="{0F0E5DD2-ECC7-4ED0-BA3C-9510A58475FC}"/>
              </a:ext>
            </a:extLst>
          </p:cNvPr>
          <p:cNvGrpSpPr>
            <a:grpSpLocks/>
          </p:cNvGrpSpPr>
          <p:nvPr/>
        </p:nvGrpSpPr>
        <p:grpSpPr bwMode="auto">
          <a:xfrm>
            <a:off x="3845481" y="5681283"/>
            <a:ext cx="1693862" cy="1066800"/>
            <a:chOff x="2151" y="3024"/>
            <a:chExt cx="1017" cy="1229"/>
          </a:xfrm>
        </p:grpSpPr>
        <p:pic>
          <p:nvPicPr>
            <p:cNvPr id="35" name="Picture 81" descr="Hinh dong">
              <a:extLst>
                <a:ext uri="{FF2B5EF4-FFF2-40B4-BE49-F238E27FC236}">
                  <a16:creationId xmlns:a16="http://schemas.microsoft.com/office/drawing/2014/main" xmlns="" id="{E22E7107-749F-4765-A2F5-E08024D791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024"/>
              <a:ext cx="48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" name="Group 82">
              <a:extLst>
                <a:ext uri="{FF2B5EF4-FFF2-40B4-BE49-F238E27FC236}">
                  <a16:creationId xmlns:a16="http://schemas.microsoft.com/office/drawing/2014/main" xmlns="" id="{9CF6A673-6EA1-4053-B5B6-0197966AD3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" y="3360"/>
              <a:ext cx="1017" cy="893"/>
              <a:chOff x="3792" y="3312"/>
              <a:chExt cx="1017" cy="893"/>
            </a:xfrm>
          </p:grpSpPr>
          <p:pic>
            <p:nvPicPr>
              <p:cNvPr id="37" name="Picture 83" descr="Hinh dong">
                <a:extLst>
                  <a:ext uri="{FF2B5EF4-FFF2-40B4-BE49-F238E27FC236}">
                    <a16:creationId xmlns:a16="http://schemas.microsoft.com/office/drawing/2014/main" xmlns="" id="{B28BF139-8A88-4B89-9B37-C115735EE35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20" y="3312"/>
                <a:ext cx="419" cy="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84" descr="Hinh dong">
                <a:extLst>
                  <a:ext uri="{FF2B5EF4-FFF2-40B4-BE49-F238E27FC236}">
                    <a16:creationId xmlns:a16="http://schemas.microsoft.com/office/drawing/2014/main" xmlns="" id="{5F2C710A-9970-4438-8E4C-3E1EC9ED5AB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1803027">
                <a:off x="4411" y="3533"/>
                <a:ext cx="39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85" descr="Hinh dong">
                <a:extLst>
                  <a:ext uri="{FF2B5EF4-FFF2-40B4-BE49-F238E27FC236}">
                    <a16:creationId xmlns:a16="http://schemas.microsoft.com/office/drawing/2014/main" xmlns="" id="{4681BB39-7CB4-4EE0-9D83-45CE7A24F3F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53361">
                <a:off x="3935" y="3316"/>
                <a:ext cx="385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86" descr="Hinh dong">
                <a:extLst>
                  <a:ext uri="{FF2B5EF4-FFF2-40B4-BE49-F238E27FC236}">
                    <a16:creationId xmlns:a16="http://schemas.microsoft.com/office/drawing/2014/main" xmlns="" id="{B53E7012-8B4B-4608-B6C9-8856FEFE9AA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819189">
                <a:off x="3792" y="3491"/>
                <a:ext cx="28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68627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37"/>
    </mc:Choice>
    <mc:Fallback xmlns="">
      <p:transition spd="slow" advTm="12337"/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170" objId="3"/>
        <p14:stopEvt time="12337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Box 1"/>
          <p:cNvSpPr txBox="1">
            <a:spLocks noChangeArrowheads="1"/>
          </p:cNvSpPr>
          <p:nvPr/>
        </p:nvSpPr>
        <p:spPr bwMode="auto">
          <a:xfrm>
            <a:off x="1285875" y="642938"/>
            <a:ext cx="7429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Thứ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năm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ngày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16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tháng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4 </a:t>
            </a: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năm</a:t>
            </a:r>
            <a:r>
              <a:rPr lang="en-GB" altLang="en-US" sz="3200" b="1" dirty="0" smtClean="0">
                <a:solidFill>
                  <a:srgbClr val="FFFFFF"/>
                </a:solidFill>
                <a:latin typeface="HP001 4 hàng" pitchFamily="34" charset="0"/>
              </a:rPr>
              <a:t> 2020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err="1" smtClean="0">
                <a:solidFill>
                  <a:srgbClr val="FFFFFF"/>
                </a:solidFill>
                <a:latin typeface="HP001 4 hàng" pitchFamily="34" charset="0"/>
              </a:rPr>
              <a:t>Toán</a:t>
            </a:r>
            <a:endParaRPr lang="en-GB" altLang="en-US" sz="3200" b="1" dirty="0" smtClean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42988" y="2130425"/>
            <a:ext cx="7967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Một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phần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hai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(</a:t>
            </a:r>
            <a:r>
              <a:rPr lang="en-GB" altLang="en-US" sz="3200" b="1" dirty="0" err="1" smtClean="0">
                <a:solidFill>
                  <a:srgbClr val="FFFF00"/>
                </a:solidFill>
                <a:latin typeface="HP001 4 hàng" pitchFamily="34" charset="0"/>
              </a:rPr>
              <a:t>tr</a:t>
            </a:r>
            <a:r>
              <a:rPr lang="en-GB" altLang="en-US" sz="3200" b="1" dirty="0" smtClean="0">
                <a:solidFill>
                  <a:srgbClr val="FFFF00"/>
                </a:solidFill>
                <a:latin typeface="HP001 4 hàng" pitchFamily="34" charset="0"/>
              </a:rPr>
              <a:t> 110)</a:t>
            </a:r>
          </a:p>
        </p:txBody>
      </p:sp>
    </p:spTree>
    <p:extLst>
      <p:ext uri="{BB962C8B-B14F-4D97-AF65-F5344CB8AC3E}">
        <p14:creationId xmlns:p14="http://schemas.microsoft.com/office/powerpoint/2010/main" val="168392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35696" y="136525"/>
            <a:ext cx="5592279" cy="21126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anUp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>
              <a:defRPr/>
            </a:pPr>
            <a:r>
              <a:rPr lang="en-US" sz="6000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+mj-lt"/>
              </a:rPr>
              <a:t>MỤC</a:t>
            </a:r>
            <a:r>
              <a:rPr lang="en-US" sz="6000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n-US" sz="6000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+mj-lt"/>
              </a:rPr>
              <a:t>TIÊU</a:t>
            </a:r>
            <a:endParaRPr lang="en-US" sz="6000" kern="10" dirty="0">
              <a:ln w="9525">
                <a:solidFill>
                  <a:srgbClr val="00B05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8100000" algn="ctr" rotWithShape="0">
                  <a:srgbClr val="868686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338" y="6478588"/>
            <a:ext cx="1897062" cy="242887"/>
          </a:xfrm>
        </p:spPr>
        <p:txBody>
          <a:bodyPr/>
          <a:lstStyle/>
          <a:p>
            <a:pPr algn="l">
              <a:defRPr/>
            </a:pPr>
            <a:r>
              <a:rPr lang="en-US"/>
              <a:t>www.themegallery.com</a:t>
            </a:r>
          </a:p>
        </p:txBody>
      </p:sp>
      <p:pic>
        <p:nvPicPr>
          <p:cNvPr id="8198" name="Picture 8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8400" y="5027613"/>
            <a:ext cx="16256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6D07675-6E87-46E8-80E7-B1FD0526D2C1}"/>
              </a:ext>
            </a:extLst>
          </p:cNvPr>
          <p:cNvSpPr/>
          <p:nvPr/>
        </p:nvSpPr>
        <p:spPr>
          <a:xfrm>
            <a:off x="1043608" y="2708920"/>
            <a:ext cx="72008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Nhận biết “một phần hai”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232C47B8-C4B1-45A2-AD52-C74E45D08D0D}"/>
                  </a:ext>
                </a:extLst>
              </p:cNvPr>
              <p:cNvSpPr/>
              <p:nvPr/>
            </p:nvSpPr>
            <p:spPr>
              <a:xfrm>
                <a:off x="1043608" y="3890412"/>
                <a:ext cx="7200800" cy="1149797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- Biết viết và đọc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32C47B8-C4B1-45A2-AD52-C74E45D08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890412"/>
                <a:ext cx="7200800" cy="1149797"/>
              </a:xfrm>
              <a:prstGeom prst="rect">
                <a:avLst/>
              </a:prstGeom>
              <a:blipFill rotWithShape="0">
                <a:blip r:embed="rId7"/>
                <a:stretch>
                  <a:fillRect l="-1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advTm="1428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5" grpId="0" animBg="1"/>
    </p:bldLst>
  </p:timing>
  <p:extLst>
    <p:ext uri="{E180D4A7-C9FB-4DFB-919C-405C955672EB}">
      <p14:showEvtLst xmlns:p14="http://schemas.microsoft.com/office/powerpoint/2010/main">
        <p14:playEvt time="2" objId="2"/>
        <p14:stopEvt time="14004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701057" y="1887215"/>
            <a:ext cx="7097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u="none" dirty="0">
                <a:latin typeface="Times New Roman" pitchFamily="18" charset="0"/>
                <a:cs typeface="Times New Roman" pitchFamily="18" charset="0"/>
              </a:rPr>
              <a:t>Chia hình vuông thành hai phần bằng nhau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742807" y="2463279"/>
            <a:ext cx="7445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u="none" dirty="0">
                <a:latin typeface="Times New Roman" pitchFamily="18" charset="0"/>
                <a:cs typeface="Times New Roman" pitchFamily="18" charset="0"/>
              </a:rPr>
              <a:t>Lấy một phần, được một phần hai hình vuông</a:t>
            </a:r>
            <a:r>
              <a:rPr lang="en-US" sz="2400" b="1" u="none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59832" y="652636"/>
            <a:ext cx="44497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4000" b="1" u="none" dirty="0">
                <a:solidFill>
                  <a:srgbClr val="FF0000"/>
                </a:solidFill>
                <a:latin typeface="VNI-Times" pitchFamily="2" charset="0"/>
              </a:rPr>
              <a:t>Một phần hai</a:t>
            </a:r>
            <a:endParaRPr lang="en-US" sz="4000" b="1" u="none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366936" y="2316088"/>
            <a:ext cx="1828800" cy="1905000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 flipV="1">
            <a:off x="389161" y="2338313"/>
            <a:ext cx="1752600" cy="1851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7" name="AutoShape 11"/>
          <p:cNvSpPr>
            <a:spLocks noChangeArrowheads="1"/>
          </p:cNvSpPr>
          <p:nvPr/>
        </p:nvSpPr>
        <p:spPr bwMode="auto">
          <a:xfrm rot="5400000">
            <a:off x="328836" y="2322438"/>
            <a:ext cx="1905000" cy="1828800"/>
          </a:xfrm>
          <a:prstGeom prst="rtTriangle">
            <a:avLst/>
          </a:prstGeom>
          <a:solidFill>
            <a:srgbClr val="00B0F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14586" y="2611363"/>
            <a:ext cx="514350" cy="909638"/>
            <a:chOff x="816" y="1552"/>
            <a:chExt cx="324" cy="573"/>
          </a:xfrm>
        </p:grpSpPr>
        <p:sp>
          <p:nvSpPr>
            <p:cNvPr id="12322" name="Line 13"/>
            <p:cNvSpPr>
              <a:spLocks noChangeShapeType="1"/>
            </p:cNvSpPr>
            <p:nvPr/>
          </p:nvSpPr>
          <p:spPr bwMode="auto">
            <a:xfrm>
              <a:off x="861" y="1846"/>
              <a:ext cx="1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Text Box 14"/>
            <p:cNvSpPr txBox="1">
              <a:spLocks noChangeArrowheads="1"/>
            </p:cNvSpPr>
            <p:nvPr/>
          </p:nvSpPr>
          <p:spPr bwMode="auto">
            <a:xfrm>
              <a:off x="816" y="1552"/>
              <a:ext cx="3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324" name="Text Box 15"/>
            <p:cNvSpPr txBox="1">
              <a:spLocks noChangeArrowheads="1"/>
            </p:cNvSpPr>
            <p:nvPr/>
          </p:nvSpPr>
          <p:spPr bwMode="auto">
            <a:xfrm>
              <a:off x="826" y="1798"/>
              <a:ext cx="3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509936" y="3154288"/>
            <a:ext cx="498475" cy="931863"/>
            <a:chOff x="1344" y="1968"/>
            <a:chExt cx="314" cy="587"/>
          </a:xfrm>
        </p:grpSpPr>
        <p:sp>
          <p:nvSpPr>
            <p:cNvPr id="12319" name="Text Box 17"/>
            <p:cNvSpPr txBox="1">
              <a:spLocks noChangeArrowheads="1"/>
            </p:cNvSpPr>
            <p:nvPr/>
          </p:nvSpPr>
          <p:spPr bwMode="auto">
            <a:xfrm>
              <a:off x="1344" y="1968"/>
              <a:ext cx="3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320" name="Line 18"/>
            <p:cNvSpPr>
              <a:spLocks noChangeShapeType="1"/>
            </p:cNvSpPr>
            <p:nvPr/>
          </p:nvSpPr>
          <p:spPr bwMode="auto">
            <a:xfrm>
              <a:off x="1344" y="2255"/>
              <a:ext cx="25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Text Box 19"/>
            <p:cNvSpPr txBox="1">
              <a:spLocks noChangeArrowheads="1"/>
            </p:cNvSpPr>
            <p:nvPr/>
          </p:nvSpPr>
          <p:spPr bwMode="auto">
            <a:xfrm>
              <a:off x="1344" y="2228"/>
              <a:ext cx="3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2701057" y="3050964"/>
            <a:ext cx="5410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vi-VN" sz="2800" b="1" u="none" dirty="0">
                <a:latin typeface="+mj-lt"/>
              </a:rPr>
              <a:t>Một phần hai còn gọi </a:t>
            </a:r>
            <a:r>
              <a:rPr lang="en-US" sz="2800" b="1" u="none" dirty="0">
                <a:latin typeface="+mj-lt"/>
              </a:rPr>
              <a:t>l</a:t>
            </a:r>
            <a:r>
              <a:rPr lang="vi-VN" sz="2800" b="1" u="none" dirty="0">
                <a:latin typeface="+mj-lt"/>
              </a:rPr>
              <a:t>à một nửa</a:t>
            </a:r>
            <a:endParaRPr lang="en-US" sz="2800" b="1" u="none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307" name="Rectangle 11"/>
          <p:cNvSpPr>
            <a:spLocks noChangeArrowheads="1"/>
          </p:cNvSpPr>
          <p:nvPr/>
        </p:nvSpPr>
        <p:spPr bwMode="auto">
          <a:xfrm>
            <a:off x="603250" y="0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sz="3600" b="1" u="none" dirty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8" name="Picture 11" descr="nhungbonghoa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11" descr="nhungbonghoa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11" descr="nhungbonghoa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8075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11" descr="nhungbonghoanh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88075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555897"/>
      </p:ext>
    </p:extLst>
  </p:cSld>
  <p:clrMapOvr>
    <a:masterClrMapping/>
  </p:clrMapOvr>
  <p:transition advTm="375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75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/>
      <p:bldP spid="12292" grpId="0"/>
      <p:bldP spid="96265" grpId="0" animBg="1"/>
      <p:bldP spid="96266" grpId="0" animBg="1"/>
      <p:bldP spid="96267" grpId="0" animBg="1"/>
      <p:bldP spid="96276" grpId="0"/>
    </p:bldLst>
  </p:timing>
  <p:extLst>
    <p:ext uri="{E180D4A7-C9FB-4DFB-919C-405C955672EB}">
      <p14:showEvtLst xmlns:p14="http://schemas.microsoft.com/office/powerpoint/2010/main">
        <p14:playEvt time="234" objId="4"/>
        <p14:stopEvt time="36823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96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u="sng" dirty="0">
                <a:solidFill>
                  <a:srgbClr val="FF0000"/>
                </a:solidFill>
                <a:latin typeface="VNI-Ariston" pitchFamily="2" charset="0"/>
              </a:rPr>
              <a:t>Luyện viết</a:t>
            </a:r>
            <a:endParaRPr lang="en-US" sz="4800" b="1" u="sng" dirty="0">
              <a:solidFill>
                <a:srgbClr val="FF0000"/>
              </a:solidFill>
              <a:latin typeface="VNI-Aristo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226081"/>
              </p:ext>
            </p:extLst>
          </p:nvPr>
        </p:nvGraphicFramePr>
        <p:xfrm>
          <a:off x="3048000" y="1524000"/>
          <a:ext cx="289560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048000" y="3886200"/>
            <a:ext cx="2895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2133600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38600" y="1676400"/>
            <a:ext cx="1447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3962400"/>
            <a:ext cx="1447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93717"/>
              </p:ext>
            </p:extLst>
          </p:nvPr>
        </p:nvGraphicFramePr>
        <p:xfrm>
          <a:off x="5943600" y="1524000"/>
          <a:ext cx="289560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5943600" y="2133600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2352"/>
              </p:ext>
            </p:extLst>
          </p:nvPr>
        </p:nvGraphicFramePr>
        <p:xfrm>
          <a:off x="164232" y="1524000"/>
          <a:ext cx="289560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18" name="Straight Connector 17"/>
          <p:cNvCxnSpPr>
            <a:cxnSpLocks/>
          </p:cNvCxnSpPr>
          <p:nvPr/>
        </p:nvCxnSpPr>
        <p:spPr>
          <a:xfrm>
            <a:off x="253792" y="3876120"/>
            <a:ext cx="8610600" cy="30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" y="3886200"/>
            <a:ext cx="2895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rot="5400000" flipH="1" flipV="1">
            <a:off x="753586" y="3863737"/>
            <a:ext cx="4648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" y="2133600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57600" y="28271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81600" y="312003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000" y="304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187924C-0C04-48F0-BB8B-13247234BF79}"/>
              </a:ext>
            </a:extLst>
          </p:cNvPr>
          <p:cNvCxnSpPr/>
          <p:nvPr/>
        </p:nvCxnSpPr>
        <p:spPr>
          <a:xfrm rot="5400000" flipH="1" flipV="1">
            <a:off x="3615258" y="3897178"/>
            <a:ext cx="4648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15405" y="3908400"/>
            <a:ext cx="2209800" cy="1588"/>
          </a:xfrm>
          <a:prstGeom prst="line">
            <a:avLst/>
          </a:prstGeom>
          <a:ln w="889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775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6" grpId="0"/>
      <p:bldP spid="29" grpId="0"/>
      <p:bldP spid="30" grpId="0"/>
    </p:bldLst>
  </p:timing>
  <p:extLst>
    <p:ext uri="{E180D4A7-C9FB-4DFB-919C-405C955672EB}">
      <p14:showEvtLst xmlns:p14="http://schemas.microsoft.com/office/powerpoint/2010/main">
        <p14:playEvt time="3" objId="2"/>
        <p14:stopEvt time="16999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DDFBA274-73FB-4CB3-A1B5-4DEF4534D8BB}"/>
              </a:ext>
            </a:extLst>
          </p:cNvPr>
          <p:cNvSpPr/>
          <p:nvPr/>
        </p:nvSpPr>
        <p:spPr>
          <a:xfrm>
            <a:off x="419100" y="189255"/>
            <a:ext cx="7982272" cy="2159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Content Placeholder 67">
            <a:extLst>
              <a:ext uri="{FF2B5EF4-FFF2-40B4-BE49-F238E27FC236}">
                <a16:creationId xmlns:a16="http://schemas.microsoft.com/office/drawing/2014/main" xmlns="" id="{3104C815-E3C6-4FD0-93A6-C633B9B5A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18574" y="2708920"/>
            <a:ext cx="2413866" cy="2448858"/>
          </a:xfrm>
          <a:prstGeom prst="rect">
            <a:avLst/>
          </a:prstGeom>
        </p:spPr>
      </p:pic>
      <p:pic>
        <p:nvPicPr>
          <p:cNvPr id="26" name="Picture 11" descr="nhungbonghoanho">
            <a:extLst>
              <a:ext uri="{FF2B5EF4-FFF2-40B4-BE49-F238E27FC236}">
                <a16:creationId xmlns:a16="http://schemas.microsoft.com/office/drawing/2014/main" xmlns="" id="{DCA67472-8873-4D53-9242-3350E2CAE8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8074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nhungbonghoanho">
            <a:extLst>
              <a:ext uri="{FF2B5EF4-FFF2-40B4-BE49-F238E27FC236}">
                <a16:creationId xmlns:a16="http://schemas.microsoft.com/office/drawing/2014/main" xmlns="" id="{8FBD6F07-00EE-4FA8-8E11-3BF2640E3F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88075"/>
            <a:ext cx="83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07AB6A1A-EA9A-46C6-BDC9-D806C637E0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068" y="2684782"/>
            <a:ext cx="2536157" cy="317396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A8A1E000-43F3-4100-8452-D5D8C59B3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1" y="2705350"/>
            <a:ext cx="2536158" cy="3003762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BB316857-5FB9-4057-ACF4-7FBA19386BC4}"/>
              </a:ext>
            </a:extLst>
          </p:cNvPr>
          <p:cNvSpPr txBox="1"/>
          <p:nvPr/>
        </p:nvSpPr>
        <p:spPr>
          <a:xfrm>
            <a:off x="1658966" y="5418137"/>
            <a:ext cx="4415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BCF6624-AC55-45ED-B962-2F50E2601F25}"/>
              </a:ext>
            </a:extLst>
          </p:cNvPr>
          <p:cNvSpPr txBox="1"/>
          <p:nvPr/>
        </p:nvSpPr>
        <p:spPr>
          <a:xfrm>
            <a:off x="4297630" y="5418137"/>
            <a:ext cx="4415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E76F66D-BBF3-44D9-B914-0086FF0D07DC}"/>
              </a:ext>
            </a:extLst>
          </p:cNvPr>
          <p:cNvSpPr txBox="1"/>
          <p:nvPr/>
        </p:nvSpPr>
        <p:spPr>
          <a:xfrm>
            <a:off x="7193642" y="5411316"/>
            <a:ext cx="4415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E30C98-4F36-449E-A347-75C51F6027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624" y="315626"/>
            <a:ext cx="6889204" cy="1882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62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85"/>
    </mc:Choice>
    <mc:Fallback xmlns="">
      <p:transition spd="slow" advTm="45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</p:bldLst>
  </p:timing>
  <p:extLst>
    <p:ext uri="{E180D4A7-C9FB-4DFB-919C-405C955672EB}">
      <p14:showEvtLst xmlns:p14="http://schemas.microsoft.com/office/powerpoint/2010/main">
        <p14:playEvt time="200" objId="2"/>
        <p14:stopEvt time="45616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PHẦN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</a:rPr>
              <a:t>HAI</a:t>
            </a:r>
            <a:endParaRPr lang="en-US" dirty="0"/>
          </a:p>
        </p:txBody>
      </p:sp>
      <p:grpSp>
        <p:nvGrpSpPr>
          <p:cNvPr id="10258" name="Group 18"/>
          <p:cNvGrpSpPr>
            <a:grpSpLocks/>
          </p:cNvGrpSpPr>
          <p:nvPr/>
        </p:nvGrpSpPr>
        <p:grpSpPr bwMode="auto">
          <a:xfrm>
            <a:off x="381000" y="1250156"/>
            <a:ext cx="7848600" cy="838200"/>
            <a:chOff x="816" y="960"/>
            <a:chExt cx="4944" cy="528"/>
          </a:xfrm>
        </p:grpSpPr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816" y="1104"/>
              <a:ext cx="288" cy="288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1152" y="1056"/>
              <a:ext cx="4608" cy="32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        </a:t>
              </a:r>
              <a:r>
                <a:rPr lang="en-US" sz="2800" dirty="0" err="1"/>
                <a:t>số</a:t>
              </a:r>
              <a:r>
                <a:rPr lang="en-US" sz="2800" dirty="0"/>
                <a:t> ô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tô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graphicFrame>
          <p:nvGraphicFramePr>
            <p:cNvPr id="10246" name="Object 6"/>
            <p:cNvGraphicFramePr>
              <a:graphicFrameLocks noChangeAspect="1"/>
            </p:cNvGraphicFramePr>
            <p:nvPr/>
          </p:nvGraphicFramePr>
          <p:xfrm>
            <a:off x="2448" y="960"/>
            <a:ext cx="205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6" name="Equation" r:id="rId5" imgW="152334" imgH="393529" progId="">
                    <p:embed/>
                  </p:oleObj>
                </mc:Choice>
                <mc:Fallback>
                  <p:oleObj name="Equation" r:id="rId5" imgW="152334" imgH="393529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960"/>
                          <a:ext cx="205" cy="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133600" y="3230562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410200" y="327660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B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410200" y="60960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D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362200" y="59436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C</a:t>
            </a:r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2057400" y="3276600"/>
            <a:ext cx="609600" cy="5334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2286000" y="6027737"/>
            <a:ext cx="609600" cy="533400"/>
          </a:xfrm>
          <a:prstGeom prst="ellips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79875"/>
            <a:ext cx="25146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83935"/>
            <a:ext cx="3048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0425"/>
            <a:ext cx="1752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1076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/>
      <p:bldP spid="10257" grpId="0" animBg="1"/>
    </p:bldLst>
  </p:timing>
  <p:extLst mod="1">
    <p:ext uri="{E180D4A7-C9FB-4DFB-919C-405C955672EB}">
      <p14:showEvtLst xmlns:p14="http://schemas.microsoft.com/office/powerpoint/2010/main">
        <p14:playEvt time="202" objId="2"/>
        <p14:stopEvt time="64414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4.2|2.9|4.2|2.5|3.7|2.6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1.7|2.2|13.5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1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1.9|1.8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9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304</Words>
  <Application>Microsoft Office PowerPoint</Application>
  <PresentationFormat>On-screen Show (4:3)</PresentationFormat>
  <Paragraphs>78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2_Office Theme</vt:lpstr>
      <vt:lpstr>1_Office Theme</vt:lpstr>
      <vt:lpstr>Chủ đề Office</vt:lpstr>
      <vt:lpstr>Equation</vt:lpstr>
      <vt:lpstr>%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PHẦN HAI</vt:lpstr>
      <vt:lpstr>PowerPoint Presentation</vt:lpstr>
      <vt:lpstr>CÂU HỎI CỦNG CỐ</vt:lpstr>
      <vt:lpstr>KIẾN THỨC CẦN NHỚ</vt:lpstr>
      <vt:lpstr>Dặn dò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97</cp:revision>
  <dcterms:created xsi:type="dcterms:W3CDTF">2015-01-19T14:55:22Z</dcterms:created>
  <dcterms:modified xsi:type="dcterms:W3CDTF">2020-04-16T03:47:05Z</dcterms:modified>
</cp:coreProperties>
</file>