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13" r:id="rId3"/>
    <p:sldMasterId id="2147483726" r:id="rId4"/>
    <p:sldMasterId id="2147483739" r:id="rId5"/>
    <p:sldMasterId id="2147483752" r:id="rId6"/>
    <p:sldMasterId id="2147483765" r:id="rId7"/>
    <p:sldMasterId id="2147483778" r:id="rId8"/>
    <p:sldMasterId id="2147483791" r:id="rId9"/>
    <p:sldMasterId id="2147483804" r:id="rId10"/>
    <p:sldMasterId id="2147483817" r:id="rId11"/>
    <p:sldMasterId id="2147483830" r:id="rId12"/>
  </p:sldMasterIdLst>
  <p:notesMasterIdLst>
    <p:notesMasterId r:id="rId30"/>
  </p:notesMasterIdLst>
  <p:sldIdLst>
    <p:sldId id="271" r:id="rId13"/>
    <p:sldId id="276" r:id="rId14"/>
    <p:sldId id="278" r:id="rId15"/>
    <p:sldId id="270" r:id="rId16"/>
    <p:sldId id="260" r:id="rId17"/>
    <p:sldId id="261" r:id="rId18"/>
    <p:sldId id="262" r:id="rId19"/>
    <p:sldId id="277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66" r:id="rId28"/>
    <p:sldId id="27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E0658-6EE2-4F67-9870-CBF38F5DD54A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7CEFD-FC18-4EEE-BCC5-0DB20D70E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0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DC6087-29EA-49CB-8FDB-45C85B66840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1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D64B-A67E-47D3-9B45-434B02F1896F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778D-1951-4FC4-ABAF-2E5C26138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34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D64B-A67E-47D3-9B45-434B02F1896F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778D-1951-4FC4-ABAF-2E5C26138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5909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BDA84CDC-0116-42D7-86F6-4B5B6DC0BD0A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826766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7B62278-68BE-4EB5-8DD2-FD52E0CA4938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477929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D477BB6-DCD3-4E47-9F7A-0F3C9135AD63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679883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12471F4-279A-4326-B792-BE624A6CC590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55064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B972B28-6EC5-409E-9626-770F77AFCC22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368122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86B9427-3C91-41F9-9949-C03D9D335B0E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16859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721B048-0878-409B-BD76-AE9361D974E1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860654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1BC3417-711D-4FE2-B153-2AD0BD1CBE74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71074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0171DCB-3DAA-4DEB-8DC0-714141EA96E9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69722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0D43CC4-5497-4F14-9197-BFED9626AED6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22985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D64B-A67E-47D3-9B45-434B02F1896F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778D-1951-4FC4-ABAF-2E5C26138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4963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6329645-E215-4321-A08E-8A3DBCC6967A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01817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6CF4C08-95FA-4193-BCA9-D9779FFAF1F1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870034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BDA84CDC-0116-42D7-86F6-4B5B6DC0BD0A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217733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7B62278-68BE-4EB5-8DD2-FD52E0CA4938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483890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D477BB6-DCD3-4E47-9F7A-0F3C9135AD63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4111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12471F4-279A-4326-B792-BE624A6CC590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015764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B972B28-6EC5-409E-9626-770F77AFCC22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301712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86B9427-3C91-41F9-9949-C03D9D335B0E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877061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721B048-0878-409B-BD76-AE9361D974E1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679418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1BC3417-711D-4FE2-B153-2AD0BD1CBE74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26593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3B94E-DA77-414C-9108-F5BB5E895C9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25180"/>
      </p:ext>
    </p:extLst>
  </p:cSld>
  <p:clrMapOvr>
    <a:masterClrMapping/>
  </p:clrMapOvr>
  <p:transition>
    <p:dissolv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0171DCB-3DAA-4DEB-8DC0-714141EA96E9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428066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0D43CC4-5497-4F14-9197-BFED9626AED6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95227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6329645-E215-4321-A08E-8A3DBCC6967A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94796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6CF4C08-95FA-4193-BCA9-D9779FFAF1F1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96072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BDA84CDC-0116-42D7-86F6-4B5B6DC0BD0A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344678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7B62278-68BE-4EB5-8DD2-FD52E0CA4938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88802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D477BB6-DCD3-4E47-9F7A-0F3C9135AD63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70965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12471F4-279A-4326-B792-BE624A6CC590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158192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B972B28-6EC5-409E-9626-770F77AFCC22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494332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86B9427-3C91-41F9-9949-C03D9D335B0E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93229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B9D7E-F028-4A8C-946B-7A3F562B876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090278"/>
      </p:ext>
    </p:extLst>
  </p:cSld>
  <p:clrMapOvr>
    <a:masterClrMapping/>
  </p:clrMapOvr>
  <p:transition>
    <p:dissolv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721B048-0878-409B-BD76-AE9361D974E1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756666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1BC3417-711D-4FE2-B153-2AD0BD1CBE74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80893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0171DCB-3DAA-4DEB-8DC0-714141EA96E9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104711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0D43CC4-5497-4F14-9197-BFED9626AED6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700810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6329645-E215-4321-A08E-8A3DBCC6967A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725506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6CF4C08-95FA-4193-BCA9-D9779FFAF1F1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505936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BDA84CDC-0116-42D7-86F6-4B5B6DC0BD0A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266183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7B62278-68BE-4EB5-8DD2-FD52E0CA4938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708100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D477BB6-DCD3-4E47-9F7A-0F3C9135AD63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734975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12471F4-279A-4326-B792-BE624A6CC590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83073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C1931-7081-4E4B-8B3C-82996061FA3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643710"/>
      </p:ext>
    </p:extLst>
  </p:cSld>
  <p:clrMapOvr>
    <a:masterClrMapping/>
  </p:clrMapOvr>
  <p:transition>
    <p:dissolv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B972B28-6EC5-409E-9626-770F77AFCC22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22820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86B9427-3C91-41F9-9949-C03D9D335B0E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682185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721B048-0878-409B-BD76-AE9361D974E1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950804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1BC3417-711D-4FE2-B153-2AD0BD1CBE74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64764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8CBDF-0E0B-4AAC-AB67-BC42AE59BC1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150503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0CFC8-CF76-4A99-A339-BB2FB9B8524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853476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591F3-16B7-4D45-BAB6-8055F3DEDAD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496900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2F0B8-A23B-49C1-813C-EBD14B98F4D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201334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D424C-716D-4B4C-9E5C-56DF31E6B1B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888568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D64B-A67E-47D3-9B45-434B02F1896F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778D-1951-4FC4-ABAF-2E5C26138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699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EADEC-87D2-4E22-A6A1-A197D26A9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04975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4D3EC-5A63-4D0D-B49A-A7D67EAB914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638287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E2C88-712A-4B71-B7C5-24031C875A7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55120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86637-3354-4823-AA4C-A1727DFB122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951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0171DCB-3DAA-4DEB-8DC0-714141EA96E9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35646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0D43CC4-5497-4F14-9197-BFED9626AED6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13316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6329645-E215-4321-A08E-8A3DBCC6967A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74719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6CF4C08-95FA-4193-BCA9-D9779FFAF1F1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6717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BDA84CDC-0116-42D7-86F6-4B5B6DC0BD0A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41963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7B62278-68BE-4EB5-8DD2-FD52E0CA4938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2550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D64B-A67E-47D3-9B45-434B02F1896F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778D-1951-4FC4-ABAF-2E5C26138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005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D477BB6-DCD3-4E47-9F7A-0F3C9135AD63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63988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12471F4-279A-4326-B792-BE624A6CC590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42511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B972B28-6EC5-409E-9626-770F77AFCC22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36059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86B9427-3C91-41F9-9949-C03D9D335B0E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25245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721B048-0878-409B-BD76-AE9361D974E1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62480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1BC3417-711D-4FE2-B153-2AD0BD1CBE74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20775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0171DCB-3DAA-4DEB-8DC0-714141EA96E9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93857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0D43CC4-5497-4F14-9197-BFED9626AED6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78003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6329645-E215-4321-A08E-8A3DBCC6967A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67956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6CF4C08-95FA-4193-BCA9-D9779FFAF1F1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3304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D64B-A67E-47D3-9B45-434B02F1896F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778D-1951-4FC4-ABAF-2E5C26138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3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BDA84CDC-0116-42D7-86F6-4B5B6DC0BD0A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66981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7B62278-68BE-4EB5-8DD2-FD52E0CA4938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37678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D477BB6-DCD3-4E47-9F7A-0F3C9135AD63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99885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12471F4-279A-4326-B792-BE624A6CC590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59828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B972B28-6EC5-409E-9626-770F77AFCC22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44151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86B9427-3C91-41F9-9949-C03D9D335B0E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82897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721B048-0878-409B-BD76-AE9361D974E1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27888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1BC3417-711D-4FE2-B153-2AD0BD1CBE74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24682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0171DCB-3DAA-4DEB-8DC0-714141EA96E9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607550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0D43CC4-5497-4F14-9197-BFED9626AED6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48378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D64B-A67E-47D3-9B45-434B02F1896F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778D-1951-4FC4-ABAF-2E5C26138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673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6329645-E215-4321-A08E-8A3DBCC6967A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4721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6CF4C08-95FA-4193-BCA9-D9779FFAF1F1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968228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BDA84CDC-0116-42D7-86F6-4B5B6DC0BD0A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03171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7B62278-68BE-4EB5-8DD2-FD52E0CA4938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42956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D477BB6-DCD3-4E47-9F7A-0F3C9135AD63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093885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12471F4-279A-4326-B792-BE624A6CC590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225117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B972B28-6EC5-409E-9626-770F77AFCC22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146850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86B9427-3C91-41F9-9949-C03D9D335B0E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28061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721B048-0878-409B-BD76-AE9361D974E1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537780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1BC3417-711D-4FE2-B153-2AD0BD1CBE74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31303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D64B-A67E-47D3-9B45-434B02F1896F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778D-1951-4FC4-ABAF-2E5C26138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661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0171DCB-3DAA-4DEB-8DC0-714141EA96E9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847391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0D43CC4-5497-4F14-9197-BFED9626AED6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022631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6329645-E215-4321-A08E-8A3DBCC6967A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022741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6CF4C08-95FA-4193-BCA9-D9779FFAF1F1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295493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BDA84CDC-0116-42D7-86F6-4B5B6DC0BD0A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28372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7B62278-68BE-4EB5-8DD2-FD52E0CA4938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663849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D477BB6-DCD3-4E47-9F7A-0F3C9135AD63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15935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12471F4-279A-4326-B792-BE624A6CC590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304446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B972B28-6EC5-409E-9626-770F77AFCC22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682315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86B9427-3C91-41F9-9949-C03D9D335B0E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03968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D64B-A67E-47D3-9B45-434B02F1896F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778D-1951-4FC4-ABAF-2E5C26138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22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721B048-0878-409B-BD76-AE9361D974E1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9297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1BC3417-711D-4FE2-B153-2AD0BD1CBE74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38979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0171DCB-3DAA-4DEB-8DC0-714141EA96E9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33583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0D43CC4-5497-4F14-9197-BFED9626AED6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65535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6329645-E215-4321-A08E-8A3DBCC6967A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617008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6CF4C08-95FA-4193-BCA9-D9779FFAF1F1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028883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BDA84CDC-0116-42D7-86F6-4B5B6DC0BD0A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88092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7B62278-68BE-4EB5-8DD2-FD52E0CA4938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708334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D477BB6-DCD3-4E47-9F7A-0F3C9135AD63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57433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12471F4-279A-4326-B792-BE624A6CC590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80904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D64B-A67E-47D3-9B45-434B02F1896F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778D-1951-4FC4-ABAF-2E5C26138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963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B972B28-6EC5-409E-9626-770F77AFCC22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781349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86B9427-3C91-41F9-9949-C03D9D335B0E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454212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721B048-0878-409B-BD76-AE9361D974E1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2666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1BC3417-711D-4FE2-B153-2AD0BD1CBE74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145594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0171DCB-3DAA-4DEB-8DC0-714141EA96E9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696535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0D43CC4-5497-4F14-9197-BFED9626AED6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393615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6329645-E215-4321-A08E-8A3DBCC6967A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439062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6CF4C08-95FA-4193-BCA9-D9779FFAF1F1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212131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BDA84CDC-0116-42D7-86F6-4B5B6DC0BD0A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838143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7B62278-68BE-4EB5-8DD2-FD52E0CA4938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10629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D64B-A67E-47D3-9B45-434B02F1896F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778D-1951-4FC4-ABAF-2E5C26138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166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D477BB6-DCD3-4E47-9F7A-0F3C9135AD63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371818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12471F4-279A-4326-B792-BE624A6CC590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87477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B972B28-6EC5-409E-9626-770F77AFCC22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40997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86B9427-3C91-41F9-9949-C03D9D335B0E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403004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721B048-0878-409B-BD76-AE9361D974E1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297744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1BC3417-711D-4FE2-B153-2AD0BD1CBE74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099942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0171DCB-3DAA-4DEB-8DC0-714141EA96E9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463598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0D43CC4-5497-4F14-9197-BFED9626AED6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834400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6329645-E215-4321-A08E-8A3DBCC6967A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89938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6CF4C08-95FA-4193-BCA9-D9779FFAF1F1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09433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2D64B-A67E-47D3-9B45-434B02F1896F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5778D-1951-4FC4-ABAF-2E5C26138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4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D4A5026-27D5-4F3F-8E37-24ECBCDAC86C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17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D4A5026-27D5-4F3F-8E37-24ECBCDAC86C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1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D4A5026-27D5-4F3F-8E37-24ECBCDAC86C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63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0328C9-087C-4584-8DDD-631D39CDC870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17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D4A5026-27D5-4F3F-8E37-24ECBCDAC86C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D4A5026-27D5-4F3F-8E37-24ECBCDAC86C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61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D4A5026-27D5-4F3F-8E37-24ECBCDAC86C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81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D4A5026-27D5-4F3F-8E37-24ECBCDAC86C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58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D4A5026-27D5-4F3F-8E37-24ECBCDAC86C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47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D4A5026-27D5-4F3F-8E37-24ECBCDAC86C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0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D4A5026-27D5-4F3F-8E37-24ECBCDAC86C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39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image" Target="../media/image20.gif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DUYEN%20KHOA%20HOC\emlabonghongnho.wav" TargetMode="External"/><Relationship Id="rId6" Type="http://schemas.openxmlformats.org/officeDocument/2006/relationships/image" Target="../media/image19.png"/><Relationship Id="rId11" Type="http://schemas.openxmlformats.org/officeDocument/2006/relationships/image" Target="../media/image24.gif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4" r="12663"/>
          <a:stretch>
            <a:fillRect/>
          </a:stretch>
        </p:blipFill>
        <p:spPr bwMode="auto">
          <a:xfrm>
            <a:off x="0" y="-20444"/>
            <a:ext cx="9144000" cy="693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rabb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000" y="5857875"/>
            <a:ext cx="11430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ca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634038"/>
            <a:ext cx="12239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 descr="bir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287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7" descr="3d 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8613" y="3319463"/>
            <a:ext cx="11715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1" descr="vit dona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5643563"/>
            <a:ext cx="846137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3"/>
          <p:cNvSpPr>
            <a:spLocks noChangeArrowheads="1" noChangeShapeType="1" noTextEdit="1"/>
          </p:cNvSpPr>
          <p:nvPr/>
        </p:nvSpPr>
        <p:spPr bwMode="auto">
          <a:xfrm>
            <a:off x="2286000" y="142875"/>
            <a:ext cx="5195887" cy="15716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Tập</a:t>
            </a:r>
            <a:r>
              <a:rPr lang="en-US" sz="2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</a:t>
            </a:r>
            <a:r>
              <a:rPr lang="en-US" sz="24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viết</a:t>
            </a:r>
            <a:endParaRPr lang="en-US" sz="2400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D60093"/>
              </a:solidFill>
              <a:effectLst>
                <a:outerShdw dist="35921" dir="2700000" algn="ctr" rotWithShape="0">
                  <a:srgbClr val="990000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00110" y="1981200"/>
            <a:ext cx="51816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4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4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26: </a:t>
            </a:r>
            <a:r>
              <a:rPr lang="en-US" sz="44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Chữ</a:t>
            </a:r>
            <a:r>
              <a:rPr lang="en-US" sz="4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hoa</a:t>
            </a:r>
            <a:r>
              <a:rPr lang="en-US" sz="4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X</a:t>
            </a:r>
            <a:endParaRPr lang="en-US" sz="4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14697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5110" name="Group 262"/>
          <p:cNvGraphicFramePr>
            <a:graphicFrameLocks noGrp="1"/>
          </p:cNvGraphicFramePr>
          <p:nvPr/>
        </p:nvGraphicFramePr>
        <p:xfrm>
          <a:off x="3257550" y="3257550"/>
          <a:ext cx="3600452" cy="1158480"/>
        </p:xfrm>
        <a:graphic>
          <a:graphicData uri="http://schemas.openxmlformats.org/drawingml/2006/table">
            <a:tbl>
              <a:tblPr/>
              <a:tblGrid>
                <a:gridCol w="5441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07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83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95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1077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0839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0839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37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7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7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7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7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7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37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37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34963" name="Rectangle 115"/>
          <p:cNvSpPr>
            <a:spLocks noChangeArrowheads="1"/>
          </p:cNvSpPr>
          <p:nvPr/>
        </p:nvSpPr>
        <p:spPr bwMode="auto">
          <a:xfrm>
            <a:off x="3236119" y="3394228"/>
            <a:ext cx="141208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7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endParaRPr lang="en-US" altLang="vi-VN" sz="27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5109" name="Group 2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784798"/>
              </p:ext>
            </p:extLst>
          </p:nvPr>
        </p:nvGraphicFramePr>
        <p:xfrm>
          <a:off x="3257550" y="2089517"/>
          <a:ext cx="3600451" cy="1158480"/>
        </p:xfrm>
        <a:graphic>
          <a:graphicData uri="http://schemas.openxmlformats.org/drawingml/2006/table">
            <a:tbl>
              <a:tblPr/>
              <a:tblGrid>
                <a:gridCol w="5441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07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83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95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1077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0839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0839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37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7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7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7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7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7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37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37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305" marB="343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35106" name="Rectangle 258"/>
          <p:cNvSpPr>
            <a:spLocks noChangeArrowheads="1"/>
          </p:cNvSpPr>
          <p:nvPr/>
        </p:nvSpPr>
        <p:spPr bwMode="auto">
          <a:xfrm>
            <a:off x="3236119" y="2269299"/>
            <a:ext cx="442913" cy="49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625" b="1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X</a:t>
            </a:r>
            <a:endParaRPr lang="en-US" altLang="vi-VN" sz="2625" b="1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48178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3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34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963" grpId="0" autoUpdateAnimBg="0"/>
      <p:bldP spid="33510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49" descr="DECOR033"/>
          <p:cNvPicPr>
            <a:picLocks noChangeAspect="1" noChangeArrowheads="1"/>
          </p:cNvPicPr>
          <p:nvPr/>
        </p:nvPicPr>
        <p:blipFill>
          <a:blip r:embed="rId2" cstate="print">
            <a:lum bright="68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82452" flipV="1">
            <a:off x="1039416" y="4861322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450" descr="DECOR033"/>
          <p:cNvPicPr>
            <a:picLocks noChangeAspect="1" noChangeArrowheads="1"/>
          </p:cNvPicPr>
          <p:nvPr/>
        </p:nvPicPr>
        <p:blipFill>
          <a:blip r:embed="rId2" cstate="print">
            <a:lum bright="68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69338">
            <a:off x="7044929" y="4908947"/>
            <a:ext cx="1076325" cy="110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9205" name="AutoShape 501"/>
          <p:cNvSpPr>
            <a:spLocks noChangeArrowheads="1"/>
          </p:cNvSpPr>
          <p:nvPr/>
        </p:nvSpPr>
        <p:spPr bwMode="auto">
          <a:xfrm>
            <a:off x="2090738" y="3888581"/>
            <a:ext cx="5314950" cy="211455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3000" b="1" dirty="0" err="1">
                <a:solidFill>
                  <a:srgbClr val="000000"/>
                </a:solidFill>
                <a:latin typeface="Arial"/>
              </a:rPr>
              <a:t>Cụm</a:t>
            </a:r>
            <a:r>
              <a:rPr lang="en-US" altLang="en-US" sz="3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Arial"/>
              </a:rPr>
              <a:t>từ</a:t>
            </a:r>
            <a:r>
              <a:rPr lang="en-US" altLang="en-US" sz="3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Arial"/>
              </a:rPr>
              <a:t>viết</a:t>
            </a:r>
            <a:r>
              <a:rPr lang="en-US" altLang="en-US" sz="3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Arial"/>
              </a:rPr>
              <a:t>bởi</a:t>
            </a:r>
            <a:r>
              <a:rPr lang="en-US" altLang="en-US" sz="3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Arial"/>
              </a:rPr>
              <a:t>mấy</a:t>
            </a:r>
            <a:r>
              <a:rPr lang="en-US" altLang="en-US" sz="3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Arial"/>
              </a:rPr>
              <a:t>từ</a:t>
            </a:r>
            <a:r>
              <a:rPr lang="en-US" altLang="en-US" sz="2100" b="1" dirty="0">
                <a:solidFill>
                  <a:srgbClr val="000000"/>
                </a:solidFill>
                <a:latin typeface="Arial"/>
              </a:rPr>
              <a:t>?</a:t>
            </a:r>
          </a:p>
        </p:txBody>
      </p:sp>
      <p:graphicFrame>
        <p:nvGraphicFramePr>
          <p:cNvPr id="329516" name="Group 812"/>
          <p:cNvGraphicFramePr>
            <a:graphicFrameLocks noGrp="1"/>
          </p:cNvGraphicFramePr>
          <p:nvPr/>
        </p:nvGraphicFramePr>
        <p:xfrm>
          <a:off x="1553766" y="1601391"/>
          <a:ext cx="6390083" cy="2212186"/>
        </p:xfrm>
        <a:graphic>
          <a:graphicData uri="http://schemas.openxmlformats.org/drawingml/2006/table">
            <a:tbl>
              <a:tblPr/>
              <a:tblGrid>
                <a:gridCol w="9100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07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80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22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66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224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1006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76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6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7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6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6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6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7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6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itle 3"/>
          <p:cNvSpPr txBox="1">
            <a:spLocks/>
          </p:cNvSpPr>
          <p:nvPr/>
        </p:nvSpPr>
        <p:spPr>
          <a:xfrm>
            <a:off x="1868091" y="76200"/>
            <a:ext cx="5715000" cy="963427"/>
          </a:xfrm>
          <a:prstGeom prst="roundRect">
            <a:avLst/>
          </a:prstGeom>
          <a:solidFill>
            <a:srgbClr val="0070C0"/>
          </a:solidFill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501"/>
          <p:cNvSpPr>
            <a:spLocks noChangeArrowheads="1"/>
          </p:cNvSpPr>
          <p:nvPr/>
        </p:nvSpPr>
        <p:spPr bwMode="auto">
          <a:xfrm>
            <a:off x="2124192" y="3915301"/>
            <a:ext cx="5281496" cy="211455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3000" b="1" dirty="0">
                <a:solidFill>
                  <a:srgbClr val="000000"/>
                </a:solidFill>
                <a:latin typeface="Arial"/>
              </a:rPr>
              <a:t>4 </a:t>
            </a:r>
            <a:r>
              <a:rPr lang="en-US" altLang="en-US" sz="3000" b="1" dirty="0" err="1">
                <a:solidFill>
                  <a:srgbClr val="000000"/>
                </a:solidFill>
                <a:latin typeface="Arial"/>
              </a:rPr>
              <a:t>từ</a:t>
            </a:r>
            <a:endParaRPr lang="en-US" altLang="en-US" sz="21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Rectangle 104"/>
          <p:cNvSpPr>
            <a:spLocks noChangeArrowheads="1"/>
          </p:cNvSpPr>
          <p:nvPr/>
        </p:nvSpPr>
        <p:spPr bwMode="auto">
          <a:xfrm>
            <a:off x="1570493" y="1981200"/>
            <a:ext cx="6275784" cy="88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5175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altLang="vi-VN" sz="5175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175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chèo</a:t>
            </a:r>
            <a:r>
              <a:rPr lang="en-US" altLang="vi-VN" sz="5175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175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altLang="vi-VN" sz="5175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175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endParaRPr lang="en-US" altLang="vi-VN" sz="5175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0988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29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29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29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292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205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366838" y="3307556"/>
            <a:ext cx="6182916" cy="1754326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7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-</a:t>
            </a:r>
            <a:r>
              <a:rPr lang="en-US" sz="27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Chữ</a:t>
            </a:r>
            <a:r>
              <a:rPr lang="en-US" sz="27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en-US" sz="2700" b="1" dirty="0">
                <a:solidFill>
                  <a:srgbClr val="000000"/>
                </a:solidFill>
                <a:latin typeface="HP001 4 hàng" pitchFamily="34" charset="0"/>
                <a:cs typeface="Times New Roman" pitchFamily="18" charset="0"/>
              </a:rPr>
              <a:t>X</a:t>
            </a:r>
            <a:r>
              <a:rPr lang="en-US" sz="2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7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P001 4 hàng" pitchFamily="34" charset="0"/>
                <a:cs typeface="Times New Roman" pitchFamily="18" charset="0"/>
              </a:rPr>
              <a:t>h</a:t>
            </a:r>
            <a:r>
              <a:rPr lang="en-US" sz="2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,  </a:t>
            </a:r>
            <a:r>
              <a:rPr lang="en-US" sz="27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cao</a:t>
            </a:r>
            <a:r>
              <a:rPr lang="en-US" sz="27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mấy</a:t>
            </a:r>
            <a:r>
              <a:rPr lang="en-US" sz="27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li?</a:t>
            </a:r>
          </a:p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7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-</a:t>
            </a:r>
            <a:r>
              <a:rPr lang="en-US" sz="27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Chữ</a:t>
            </a:r>
            <a:r>
              <a:rPr lang="en-US" sz="27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7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P001 4 hàng" pitchFamily="34" charset="0"/>
                <a:cs typeface="Times New Roman" pitchFamily="18" charset="0"/>
              </a:rPr>
              <a:t>t </a:t>
            </a:r>
            <a:r>
              <a:rPr lang="en-US" sz="27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Times New Roman" pitchFamily="18" charset="0"/>
              </a:rPr>
              <a:t>cao</a:t>
            </a:r>
            <a:r>
              <a:rPr lang="en-US" sz="27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Times New Roman" pitchFamily="18" charset="0"/>
              </a:rPr>
              <a:t>mấy</a:t>
            </a:r>
            <a:r>
              <a:rPr lang="en-US" sz="27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Times New Roman" pitchFamily="18" charset="0"/>
              </a:rPr>
              <a:t> li?</a:t>
            </a:r>
          </a:p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-</a:t>
            </a:r>
            <a:r>
              <a:rPr lang="en-US" sz="27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27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chữ</a:t>
            </a:r>
            <a:r>
              <a:rPr lang="en-US" sz="27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còn</a:t>
            </a:r>
            <a:r>
              <a:rPr lang="en-US" sz="27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lại</a:t>
            </a:r>
            <a:r>
              <a:rPr lang="en-US" sz="27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cao</a:t>
            </a:r>
            <a:r>
              <a:rPr lang="en-US" sz="27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mấy</a:t>
            </a:r>
            <a:r>
              <a:rPr lang="en-US" sz="27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li? 	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76862" y="3253978"/>
            <a:ext cx="109196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C00000"/>
                </a:solidFill>
                <a:cs typeface="Arial" panose="020B0604020202020204" pitchFamily="34" charset="0"/>
              </a:rPr>
              <a:t>2,5 li</a:t>
            </a:r>
            <a:r>
              <a:rPr lang="en-US" altLang="en-US" sz="135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665737" y="4530245"/>
            <a:ext cx="62709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00" dirty="0">
                <a:solidFill>
                  <a:srgbClr val="C00000"/>
                </a:solidFill>
                <a:cs typeface="Arial" panose="020B0604020202020204" pitchFamily="34" charset="0"/>
              </a:rPr>
              <a:t>1 li</a:t>
            </a:r>
          </a:p>
        </p:txBody>
      </p:sp>
      <p:graphicFrame>
        <p:nvGraphicFramePr>
          <p:cNvPr id="9" name="Group 812"/>
          <p:cNvGraphicFramePr>
            <a:graphicFrameLocks noGrp="1"/>
          </p:cNvGraphicFramePr>
          <p:nvPr/>
        </p:nvGraphicFramePr>
        <p:xfrm>
          <a:off x="1434704" y="894160"/>
          <a:ext cx="6390083" cy="2212186"/>
        </p:xfrm>
        <a:graphic>
          <a:graphicData uri="http://schemas.openxmlformats.org/drawingml/2006/table">
            <a:tbl>
              <a:tblPr/>
              <a:tblGrid>
                <a:gridCol w="9100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07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80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22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66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224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1006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76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6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7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6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6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6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7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6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58903" y="3823097"/>
            <a:ext cx="109196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000">
                <a:solidFill>
                  <a:srgbClr val="C00000"/>
                </a:solidFill>
                <a:cs typeface="Arial" panose="020B0604020202020204" pitchFamily="34" charset="0"/>
              </a:rPr>
              <a:t>1,5 li</a:t>
            </a:r>
            <a:r>
              <a:rPr lang="en-US" altLang="en-US" sz="135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</a:p>
        </p:txBody>
      </p:sp>
      <p:sp>
        <p:nvSpPr>
          <p:cNvPr id="12" name="AutoShape 501"/>
          <p:cNvSpPr>
            <a:spLocks noChangeArrowheads="1"/>
          </p:cNvSpPr>
          <p:nvPr/>
        </p:nvSpPr>
        <p:spPr bwMode="auto">
          <a:xfrm>
            <a:off x="1066800" y="3053625"/>
            <a:ext cx="7010400" cy="2262188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altLang="en-US" sz="2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874" y="1295400"/>
            <a:ext cx="6584251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424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2" grpId="0"/>
      <p:bldP spid="3" grpId="0"/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1543051" y="3771901"/>
            <a:ext cx="6318647" cy="736163"/>
          </a:xfrm>
          <a:prstGeom prst="horizontalScroll">
            <a:avLst>
              <a:gd name="adj" fmla="val 12500"/>
            </a:avLst>
          </a:prstGeom>
          <a:solidFill>
            <a:srgbClr val="99FFCC"/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100" b="1" dirty="0">
                <a:solidFill>
                  <a:srgbClr val="000000"/>
                </a:solidFill>
                <a:latin typeface="HP001 4 hàng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Arial"/>
              </a:rPr>
              <a:t>Khoảng</a:t>
            </a:r>
            <a:r>
              <a:rPr lang="en-US" altLang="en-US" sz="3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Arial"/>
              </a:rPr>
              <a:t>cách</a:t>
            </a:r>
            <a:r>
              <a:rPr lang="en-US" altLang="en-US" sz="3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Arial"/>
              </a:rPr>
              <a:t>giữa</a:t>
            </a:r>
            <a:r>
              <a:rPr lang="en-US" altLang="en-US" sz="3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Arial"/>
              </a:rPr>
              <a:t>các</a:t>
            </a:r>
            <a:r>
              <a:rPr lang="en-US" altLang="en-US" sz="3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Arial"/>
              </a:rPr>
              <a:t>từ</a:t>
            </a:r>
            <a:r>
              <a:rPr lang="en-US" altLang="en-US" sz="3000" b="1" dirty="0">
                <a:solidFill>
                  <a:srgbClr val="000000"/>
                </a:solidFill>
                <a:latin typeface="Arial"/>
              </a:rPr>
              <a:t>?</a:t>
            </a:r>
          </a:p>
        </p:txBody>
      </p:sp>
      <p:sp>
        <p:nvSpPr>
          <p:cNvPr id="28675" name="TextBox 8"/>
          <p:cNvSpPr txBox="1">
            <a:spLocks noChangeArrowheads="1"/>
          </p:cNvSpPr>
          <p:nvPr/>
        </p:nvSpPr>
        <p:spPr bwMode="auto">
          <a:xfrm>
            <a:off x="2514600" y="4514850"/>
            <a:ext cx="43434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35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08610" y="4541044"/>
            <a:ext cx="464462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300" b="1" dirty="0" err="1">
                <a:solidFill>
                  <a:srgbClr val="FF0000"/>
                </a:solidFill>
                <a:latin typeface="Arial"/>
              </a:rPr>
              <a:t>Một</a:t>
            </a:r>
            <a:r>
              <a:rPr lang="en-US" altLang="en-US" sz="3300" b="1" dirty="0">
                <a:solidFill>
                  <a:srgbClr val="FF0000"/>
                </a:solidFill>
                <a:latin typeface="Arial"/>
              </a:rPr>
              <a:t> con </a:t>
            </a:r>
            <a:r>
              <a:rPr lang="en-US" altLang="en-US" sz="3300" b="1" dirty="0" err="1">
                <a:solidFill>
                  <a:srgbClr val="FF0000"/>
                </a:solidFill>
                <a:latin typeface="Arial"/>
              </a:rPr>
              <a:t>chữ</a:t>
            </a:r>
            <a:r>
              <a:rPr lang="en-US" altLang="en-US" sz="3300" b="1" dirty="0">
                <a:solidFill>
                  <a:srgbClr val="FF0000"/>
                </a:solidFill>
                <a:latin typeface="Arial"/>
              </a:rPr>
              <a:t> o</a:t>
            </a:r>
          </a:p>
        </p:txBody>
      </p:sp>
      <p:graphicFrame>
        <p:nvGraphicFramePr>
          <p:cNvPr id="12" name="Group 8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627807"/>
              </p:ext>
            </p:extLst>
          </p:nvPr>
        </p:nvGraphicFramePr>
        <p:xfrm>
          <a:off x="1371600" y="1278731"/>
          <a:ext cx="6705600" cy="2212186"/>
        </p:xfrm>
        <a:graphic>
          <a:graphicData uri="http://schemas.openxmlformats.org/drawingml/2006/table">
            <a:tbl>
              <a:tblPr/>
              <a:tblGrid>
                <a:gridCol w="9549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37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53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572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618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5728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5499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76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6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7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6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6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6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7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6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8751" name="Rectangle 104"/>
          <p:cNvSpPr>
            <a:spLocks noChangeArrowheads="1"/>
          </p:cNvSpPr>
          <p:nvPr/>
        </p:nvSpPr>
        <p:spPr bwMode="auto">
          <a:xfrm>
            <a:off x="1371600" y="1653436"/>
            <a:ext cx="6229350" cy="88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5175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altLang="vi-VN" sz="5175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5175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chèo</a:t>
            </a:r>
            <a:r>
              <a:rPr lang="en-US" altLang="vi-VN" sz="5175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5175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altLang="vi-VN" sz="5175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5175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endParaRPr lang="en-US" altLang="vi-VN" sz="5175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04"/>
          <p:cNvSpPr>
            <a:spLocks noChangeArrowheads="1"/>
          </p:cNvSpPr>
          <p:nvPr/>
        </p:nvSpPr>
        <p:spPr bwMode="auto">
          <a:xfrm>
            <a:off x="2678842" y="1628384"/>
            <a:ext cx="273844" cy="88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5175" b="1" dirty="0">
                <a:solidFill>
                  <a:srgbClr val="FF0000"/>
                </a:solidFill>
                <a:latin typeface="HP001 4H" charset="-127"/>
              </a:rPr>
              <a:t>o</a:t>
            </a:r>
          </a:p>
        </p:txBody>
      </p:sp>
      <p:sp>
        <p:nvSpPr>
          <p:cNvPr id="17" name="Rectangle 104"/>
          <p:cNvSpPr>
            <a:spLocks noChangeArrowheads="1"/>
          </p:cNvSpPr>
          <p:nvPr/>
        </p:nvSpPr>
        <p:spPr bwMode="auto">
          <a:xfrm>
            <a:off x="4322022" y="1628384"/>
            <a:ext cx="167283" cy="168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5175" b="1" dirty="0" smtClean="0">
                <a:solidFill>
                  <a:srgbClr val="FF0000"/>
                </a:solidFill>
                <a:latin typeface="HP001 4H" charset="-127"/>
              </a:rPr>
              <a:t>o  </a:t>
            </a:r>
            <a:endParaRPr lang="en-US" altLang="vi-VN" sz="5175" b="1" dirty="0">
              <a:solidFill>
                <a:srgbClr val="FF0000"/>
              </a:solidFill>
              <a:latin typeface="HP001 4H" charset="-127"/>
            </a:endParaRPr>
          </a:p>
        </p:txBody>
      </p:sp>
      <p:sp>
        <p:nvSpPr>
          <p:cNvPr id="18" name="Rectangle 104"/>
          <p:cNvSpPr>
            <a:spLocks noChangeArrowheads="1"/>
          </p:cNvSpPr>
          <p:nvPr/>
        </p:nvSpPr>
        <p:spPr bwMode="auto">
          <a:xfrm>
            <a:off x="5680912" y="1628382"/>
            <a:ext cx="335756" cy="88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5175" b="1" dirty="0">
                <a:solidFill>
                  <a:srgbClr val="FF0000"/>
                </a:solidFill>
                <a:latin typeface="HP001 4H" charset="-127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339597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506" name="Group 106"/>
          <p:cNvGraphicFramePr>
            <a:graphicFrameLocks noGrp="1"/>
          </p:cNvGraphicFramePr>
          <p:nvPr/>
        </p:nvGraphicFramePr>
        <p:xfrm>
          <a:off x="2795587" y="2595563"/>
          <a:ext cx="3443288" cy="3184456"/>
        </p:xfrm>
        <a:graphic>
          <a:graphicData uri="http://schemas.openxmlformats.org/drawingml/2006/table">
            <a:tbl>
              <a:tblPr/>
              <a:tblGrid>
                <a:gridCol w="5726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62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26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726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269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37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7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8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7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7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7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37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37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38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37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37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37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37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38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37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37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37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37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37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38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37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37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358739" name="Rectangle 339"/>
          <p:cNvSpPr>
            <a:spLocks noChangeArrowheads="1"/>
          </p:cNvSpPr>
          <p:nvPr/>
        </p:nvSpPr>
        <p:spPr bwMode="auto">
          <a:xfrm>
            <a:off x="2857501" y="4521428"/>
            <a:ext cx="877163" cy="49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625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endParaRPr lang="en-US" altLang="vi-VN" sz="2625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8824" name="Group 4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260630"/>
              </p:ext>
            </p:extLst>
          </p:nvPr>
        </p:nvGraphicFramePr>
        <p:xfrm>
          <a:off x="2787573" y="1351860"/>
          <a:ext cx="3429000" cy="1234296"/>
        </p:xfrm>
        <a:graphic>
          <a:graphicData uri="http://schemas.openxmlformats.org/drawingml/2006/table">
            <a:tbl>
              <a:tblPr/>
              <a:tblGrid>
                <a:gridCol w="5703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38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03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703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388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030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371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71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71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4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1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71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371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371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66" marB="3426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58805" name="Rectangle 405"/>
          <p:cNvSpPr>
            <a:spLocks noChangeArrowheads="1"/>
          </p:cNvSpPr>
          <p:nvPr/>
        </p:nvSpPr>
        <p:spPr bwMode="auto">
          <a:xfrm>
            <a:off x="2725341" y="1868940"/>
            <a:ext cx="661988" cy="9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5325" b="1" dirty="0" smtClean="0">
                <a:solidFill>
                  <a:srgbClr val="006600"/>
                </a:solidFill>
                <a:latin typeface="HP001 4 hàng" panose="020B0603050302020204" pitchFamily="34" charset="0"/>
              </a:rPr>
              <a:t>X</a:t>
            </a:r>
            <a:endParaRPr lang="en-US" altLang="vi-VN" sz="5325" b="1" dirty="0">
              <a:solidFill>
                <a:srgbClr val="006600"/>
              </a:solidFill>
              <a:latin typeface="HP001 4 hàng" panose="020B0603050302020204" pitchFamily="34" charset="0"/>
            </a:endParaRPr>
          </a:p>
        </p:txBody>
      </p:sp>
      <p:sp>
        <p:nvSpPr>
          <p:cNvPr id="358806" name="Rectangle 406"/>
          <p:cNvSpPr>
            <a:spLocks noChangeArrowheads="1"/>
          </p:cNvSpPr>
          <p:nvPr/>
        </p:nvSpPr>
        <p:spPr bwMode="auto">
          <a:xfrm>
            <a:off x="2800497" y="2795392"/>
            <a:ext cx="473206" cy="49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625" b="1" dirty="0" smtClean="0">
                <a:solidFill>
                  <a:srgbClr val="006600"/>
                </a:solidFill>
                <a:latin typeface="HP001 4 hàng" panose="020B0603050302020204" pitchFamily="34" charset="0"/>
              </a:rPr>
              <a:t>X</a:t>
            </a:r>
            <a:endParaRPr lang="en-US" altLang="vi-VN" sz="2625" b="1" dirty="0">
              <a:solidFill>
                <a:srgbClr val="006600"/>
              </a:solidFill>
              <a:latin typeface="HP001 4 hàng" panose="020B0603050302020204" pitchFamily="34" charset="0"/>
            </a:endParaRPr>
          </a:p>
        </p:txBody>
      </p:sp>
      <p:sp>
        <p:nvSpPr>
          <p:cNvPr id="358807" name="Rectangle 407"/>
          <p:cNvSpPr>
            <a:spLocks noChangeArrowheads="1"/>
          </p:cNvSpPr>
          <p:nvPr/>
        </p:nvSpPr>
        <p:spPr bwMode="auto">
          <a:xfrm>
            <a:off x="2725340" y="3649774"/>
            <a:ext cx="1922859" cy="9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5325" b="1" dirty="0" err="1" smtClean="0">
                <a:solidFill>
                  <a:srgbClr val="006600"/>
                </a:solidFill>
                <a:latin typeface="HP001 4 hàng" panose="020B0603050302020204" pitchFamily="34" charset="0"/>
              </a:rPr>
              <a:t>Xuôi</a:t>
            </a:r>
            <a:endParaRPr lang="en-US" altLang="vi-VN" sz="5325" b="1" dirty="0">
              <a:solidFill>
                <a:srgbClr val="006600"/>
              </a:solidFill>
              <a:latin typeface="HP001 4 hàng" panose="020B0603050302020204" pitchFamily="34" charset="0"/>
            </a:endParaRPr>
          </a:p>
        </p:txBody>
      </p:sp>
      <p:sp>
        <p:nvSpPr>
          <p:cNvPr id="358823" name="Text Box 423"/>
          <p:cNvSpPr txBox="1">
            <a:spLocks noChangeArrowheads="1"/>
          </p:cNvSpPr>
          <p:nvPr/>
        </p:nvSpPr>
        <p:spPr bwMode="auto">
          <a:xfrm>
            <a:off x="2800497" y="5102269"/>
            <a:ext cx="3309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625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altLang="vi-VN" sz="2625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625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chèo</a:t>
            </a:r>
            <a:r>
              <a:rPr lang="en-US" altLang="vi-VN" sz="2625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25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altLang="vi-VN" sz="2625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625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endParaRPr lang="en-US" altLang="vi-VN" sz="2625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434347" y="276225"/>
            <a:ext cx="2432447" cy="654844"/>
          </a:xfrm>
          <a:prstGeom prst="roundRect">
            <a:avLst/>
          </a:prstGeom>
          <a:solidFill>
            <a:srgbClr val="0070C0"/>
          </a:solidFill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b="1" kern="0" dirty="0" err="1">
                <a:solidFill>
                  <a:srgbClr val="FFFFFF"/>
                </a:solidFill>
                <a:latin typeface="HP001 4 hàng" panose="020B0603050302020204" pitchFamily="34" charset="0"/>
              </a:rPr>
              <a:t>Luyện</a:t>
            </a:r>
            <a:r>
              <a:rPr lang="en-US" sz="3300" b="1" kern="0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sz="3300" b="1" kern="0" dirty="0" err="1">
                <a:solidFill>
                  <a:srgbClr val="FFFFFF"/>
                </a:solidFill>
                <a:latin typeface="HP001 4 hàng" panose="020B0603050302020204" pitchFamily="34" charset="0"/>
              </a:rPr>
              <a:t>viết</a:t>
            </a:r>
            <a:endParaRPr lang="en-US" sz="3300" b="1" kern="0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229441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5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75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5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5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5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5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739" grpId="0" autoUpdateAnimBg="0"/>
      <p:bldP spid="358805" grpId="0" autoUpdateAnimBg="0"/>
      <p:bldP spid="358806" grpId="0" autoUpdateAnimBg="0"/>
      <p:bldP spid="358807" grpId="0" autoUpdateAnimBg="0"/>
      <p:bldP spid="35882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1080" name="Group 1112"/>
          <p:cNvGraphicFramePr>
            <a:graphicFrameLocks noGrp="1"/>
          </p:cNvGraphicFramePr>
          <p:nvPr/>
        </p:nvGraphicFramePr>
        <p:xfrm>
          <a:off x="3181350" y="2983706"/>
          <a:ext cx="3443288" cy="3184456"/>
        </p:xfrm>
        <a:graphic>
          <a:graphicData uri="http://schemas.openxmlformats.org/drawingml/2006/table">
            <a:tbl>
              <a:tblPr/>
              <a:tblGrid>
                <a:gridCol w="5726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62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26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726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269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37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7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8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7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7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7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37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37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38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37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37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37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37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38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37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37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37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37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37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38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37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37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74" marB="342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340079" name="Rectangle 111"/>
          <p:cNvSpPr>
            <a:spLocks noChangeArrowheads="1"/>
          </p:cNvSpPr>
          <p:nvPr/>
        </p:nvSpPr>
        <p:spPr bwMode="auto">
          <a:xfrm>
            <a:off x="3162301" y="4927480"/>
            <a:ext cx="977503" cy="49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625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endParaRPr lang="en-US" altLang="vi-VN" sz="2625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0995" name="Group 10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277361"/>
              </p:ext>
            </p:extLst>
          </p:nvPr>
        </p:nvGraphicFramePr>
        <p:xfrm>
          <a:off x="3181350" y="1810494"/>
          <a:ext cx="3429000" cy="1158160"/>
        </p:xfrm>
        <a:graphic>
          <a:graphicData uri="http://schemas.openxmlformats.org/drawingml/2006/table">
            <a:tbl>
              <a:tblPr/>
              <a:tblGrid>
                <a:gridCol w="5703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38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03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703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388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030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37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80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380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37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85" marB="342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40707" name="Rectangle 739"/>
          <p:cNvSpPr>
            <a:spLocks noChangeArrowheads="1"/>
          </p:cNvSpPr>
          <p:nvPr/>
        </p:nvSpPr>
        <p:spPr bwMode="auto">
          <a:xfrm>
            <a:off x="3162300" y="3170488"/>
            <a:ext cx="442913" cy="49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625" b="1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X</a:t>
            </a:r>
            <a:endParaRPr lang="en-US" altLang="vi-VN" sz="2625" b="1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340708" name="Rectangle 740"/>
          <p:cNvSpPr>
            <a:spLocks noChangeArrowheads="1"/>
          </p:cNvSpPr>
          <p:nvPr/>
        </p:nvSpPr>
        <p:spPr bwMode="auto">
          <a:xfrm>
            <a:off x="3166512" y="3971588"/>
            <a:ext cx="2243688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55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endParaRPr lang="en-US" altLang="vi-VN" sz="55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790"/>
          <p:cNvGrpSpPr>
            <a:grpSpLocks/>
          </p:cNvGrpSpPr>
          <p:nvPr/>
        </p:nvGrpSpPr>
        <p:grpSpPr bwMode="auto">
          <a:xfrm>
            <a:off x="1996678" y="2514603"/>
            <a:ext cx="1146572" cy="300039"/>
            <a:chOff x="1056" y="1296"/>
            <a:chExt cx="963" cy="252"/>
          </a:xfrm>
        </p:grpSpPr>
        <p:sp>
          <p:nvSpPr>
            <p:cNvPr id="30968" name="Text Box 781"/>
            <p:cNvSpPr txBox="1">
              <a:spLocks noChangeArrowheads="1"/>
            </p:cNvSpPr>
            <p:nvPr/>
          </p:nvSpPr>
          <p:spPr bwMode="auto">
            <a:xfrm>
              <a:off x="1056" y="1296"/>
              <a:ext cx="720" cy="252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1350">
                  <a:solidFill>
                    <a:srgbClr val="000000"/>
                  </a:solidFill>
                </a:rPr>
                <a:t>1 dòng</a:t>
              </a:r>
            </a:p>
          </p:txBody>
        </p:sp>
        <p:sp>
          <p:nvSpPr>
            <p:cNvPr id="30969" name="Line 785"/>
            <p:cNvSpPr>
              <a:spLocks noChangeShapeType="1"/>
            </p:cNvSpPr>
            <p:nvPr/>
          </p:nvSpPr>
          <p:spPr bwMode="auto">
            <a:xfrm>
              <a:off x="1779" y="1416"/>
              <a:ext cx="2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795"/>
          <p:cNvGrpSpPr>
            <a:grpSpLocks/>
          </p:cNvGrpSpPr>
          <p:nvPr/>
        </p:nvGrpSpPr>
        <p:grpSpPr bwMode="auto">
          <a:xfrm>
            <a:off x="2074069" y="4974437"/>
            <a:ext cx="1141810" cy="300039"/>
            <a:chOff x="1008" y="3264"/>
            <a:chExt cx="959" cy="252"/>
          </a:xfrm>
        </p:grpSpPr>
        <p:sp>
          <p:nvSpPr>
            <p:cNvPr id="30966" name="Text Box 783"/>
            <p:cNvSpPr txBox="1">
              <a:spLocks noChangeArrowheads="1"/>
            </p:cNvSpPr>
            <p:nvPr/>
          </p:nvSpPr>
          <p:spPr bwMode="auto">
            <a:xfrm>
              <a:off x="1008" y="3264"/>
              <a:ext cx="720" cy="252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1350">
                  <a:solidFill>
                    <a:srgbClr val="000000"/>
                  </a:solidFill>
                </a:rPr>
                <a:t>1 dòng</a:t>
              </a:r>
            </a:p>
          </p:txBody>
        </p:sp>
        <p:sp>
          <p:nvSpPr>
            <p:cNvPr id="30967" name="Line 787"/>
            <p:cNvSpPr>
              <a:spLocks noChangeShapeType="1"/>
            </p:cNvSpPr>
            <p:nvPr/>
          </p:nvSpPr>
          <p:spPr bwMode="auto">
            <a:xfrm>
              <a:off x="1727" y="3387"/>
              <a:ext cx="2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Group 796"/>
          <p:cNvGrpSpPr>
            <a:grpSpLocks/>
          </p:cNvGrpSpPr>
          <p:nvPr/>
        </p:nvGrpSpPr>
        <p:grpSpPr bwMode="auto">
          <a:xfrm>
            <a:off x="2059781" y="5478060"/>
            <a:ext cx="1143000" cy="300037"/>
            <a:chOff x="953" y="3744"/>
            <a:chExt cx="960" cy="252"/>
          </a:xfrm>
        </p:grpSpPr>
        <p:sp>
          <p:nvSpPr>
            <p:cNvPr id="30964" name="Text Box 784"/>
            <p:cNvSpPr txBox="1">
              <a:spLocks noChangeArrowheads="1"/>
            </p:cNvSpPr>
            <p:nvPr/>
          </p:nvSpPr>
          <p:spPr bwMode="auto">
            <a:xfrm>
              <a:off x="953" y="3744"/>
              <a:ext cx="720" cy="252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1350">
                  <a:solidFill>
                    <a:srgbClr val="000000"/>
                  </a:solidFill>
                </a:rPr>
                <a:t>3 lần</a:t>
              </a:r>
            </a:p>
          </p:txBody>
        </p:sp>
        <p:sp>
          <p:nvSpPr>
            <p:cNvPr id="30965" name="Line 788"/>
            <p:cNvSpPr>
              <a:spLocks noChangeShapeType="1"/>
            </p:cNvSpPr>
            <p:nvPr/>
          </p:nvSpPr>
          <p:spPr bwMode="auto">
            <a:xfrm>
              <a:off x="1673" y="3872"/>
              <a:ext cx="2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792"/>
          <p:cNvGrpSpPr>
            <a:grpSpLocks/>
          </p:cNvGrpSpPr>
          <p:nvPr/>
        </p:nvGrpSpPr>
        <p:grpSpPr bwMode="auto">
          <a:xfrm>
            <a:off x="2051447" y="3257554"/>
            <a:ext cx="1143000" cy="300039"/>
            <a:chOff x="1056" y="1899"/>
            <a:chExt cx="960" cy="252"/>
          </a:xfrm>
        </p:grpSpPr>
        <p:sp>
          <p:nvSpPr>
            <p:cNvPr id="30962" name="Text Box 780"/>
            <p:cNvSpPr txBox="1">
              <a:spLocks noChangeArrowheads="1"/>
            </p:cNvSpPr>
            <p:nvPr/>
          </p:nvSpPr>
          <p:spPr bwMode="auto">
            <a:xfrm>
              <a:off x="1056" y="1899"/>
              <a:ext cx="720" cy="252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1350">
                  <a:solidFill>
                    <a:srgbClr val="000000"/>
                  </a:solidFill>
                </a:rPr>
                <a:t>2 dòng</a:t>
              </a:r>
            </a:p>
          </p:txBody>
        </p:sp>
        <p:sp>
          <p:nvSpPr>
            <p:cNvPr id="30963" name="Line 791"/>
            <p:cNvSpPr>
              <a:spLocks noChangeShapeType="1"/>
            </p:cNvSpPr>
            <p:nvPr/>
          </p:nvSpPr>
          <p:spPr bwMode="auto">
            <a:xfrm>
              <a:off x="1776" y="2016"/>
              <a:ext cx="2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" name="Group 794"/>
          <p:cNvGrpSpPr>
            <a:grpSpLocks/>
          </p:cNvGrpSpPr>
          <p:nvPr/>
        </p:nvGrpSpPr>
        <p:grpSpPr bwMode="auto">
          <a:xfrm>
            <a:off x="2069306" y="4380305"/>
            <a:ext cx="1143000" cy="300037"/>
            <a:chOff x="1056" y="2805"/>
            <a:chExt cx="960" cy="252"/>
          </a:xfrm>
        </p:grpSpPr>
        <p:sp>
          <p:nvSpPr>
            <p:cNvPr id="30960" name="Text Box 782"/>
            <p:cNvSpPr txBox="1">
              <a:spLocks noChangeArrowheads="1"/>
            </p:cNvSpPr>
            <p:nvPr/>
          </p:nvSpPr>
          <p:spPr bwMode="auto">
            <a:xfrm>
              <a:off x="1056" y="2805"/>
              <a:ext cx="720" cy="252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1350">
                  <a:solidFill>
                    <a:srgbClr val="000000"/>
                  </a:solidFill>
                </a:rPr>
                <a:t>1 dòng</a:t>
              </a:r>
            </a:p>
          </p:txBody>
        </p:sp>
        <p:sp>
          <p:nvSpPr>
            <p:cNvPr id="30961" name="Line 793"/>
            <p:cNvSpPr>
              <a:spLocks noChangeShapeType="1"/>
            </p:cNvSpPr>
            <p:nvPr/>
          </p:nvSpPr>
          <p:spPr bwMode="auto">
            <a:xfrm>
              <a:off x="1776" y="2928"/>
              <a:ext cx="2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40999" name="Text Box 1031"/>
          <p:cNvSpPr txBox="1">
            <a:spLocks noChangeArrowheads="1"/>
          </p:cNvSpPr>
          <p:nvPr/>
        </p:nvSpPr>
        <p:spPr bwMode="auto">
          <a:xfrm>
            <a:off x="2939654" y="2243531"/>
            <a:ext cx="1200150" cy="9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5325" b="1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X</a:t>
            </a:r>
            <a:endParaRPr lang="en-US" altLang="vi-VN" sz="5325" b="1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347240" name="Rectangle 104"/>
          <p:cNvSpPr>
            <a:spLocks noChangeArrowheads="1"/>
          </p:cNvSpPr>
          <p:nvPr/>
        </p:nvSpPr>
        <p:spPr bwMode="auto">
          <a:xfrm>
            <a:off x="3123010" y="5462392"/>
            <a:ext cx="296427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27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altLang="vi-VN" sz="27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chèo</a:t>
            </a:r>
            <a:r>
              <a:rPr lang="en-US" altLang="vi-VN" sz="27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altLang="vi-VN" sz="27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7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endParaRPr lang="en-US" altLang="vi-VN" sz="27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923344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40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4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75"/>
                            </p:stCondLst>
                            <p:childTnLst>
                              <p:par>
                                <p:cTn id="2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75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4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375"/>
                            </p:stCondLst>
                            <p:childTnLst>
                              <p:par>
                                <p:cTn id="3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875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4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175"/>
                            </p:stCondLst>
                            <p:childTnLst>
                              <p:par>
                                <p:cTn id="3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675"/>
                            </p:stCondLst>
                            <p:childTnLst>
                              <p:par>
                                <p:cTn id="4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175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72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79" grpId="0" autoUpdateAnimBg="0"/>
      <p:bldP spid="340707" grpId="0" autoUpdateAnimBg="0"/>
      <p:bldP spid="340708" grpId="0" autoUpdateAnimBg="0"/>
      <p:bldP spid="340999" grpId="0"/>
      <p:bldP spid="34724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64867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2081213" y="3211513"/>
          <a:ext cx="790575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r:id="rId3" imgW="790476" imgH="1305107" progId="">
                  <p:embed/>
                </p:oleObj>
              </mc:Choice>
              <mc:Fallback>
                <p:oleObj r:id="rId3" imgW="790476" imgH="1305107" progId="">
                  <p:embed/>
                  <p:pic>
                    <p:nvPicPr>
                      <p:cNvPr id="0" name="Picture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213" y="3211513"/>
                        <a:ext cx="790575" cy="1304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868" name="Line 4"/>
          <p:cNvSpPr>
            <a:spLocks noChangeShapeType="1"/>
          </p:cNvSpPr>
          <p:nvPr/>
        </p:nvSpPr>
        <p:spPr bwMode="auto">
          <a:xfrm>
            <a:off x="323850" y="49418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69" name="Rectangle 5"/>
          <p:cNvSpPr>
            <a:spLocks noChangeArrowheads="1"/>
          </p:cNvSpPr>
          <p:nvPr/>
        </p:nvSpPr>
        <p:spPr bwMode="auto">
          <a:xfrm>
            <a:off x="0" y="0"/>
            <a:ext cx="9396413" cy="71008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4F8C5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70" name="Rectangle 6"/>
          <p:cNvSpPr>
            <a:spLocks noChangeArrowheads="1"/>
          </p:cNvSpPr>
          <p:nvPr/>
        </p:nvSpPr>
        <p:spPr bwMode="auto">
          <a:xfrm>
            <a:off x="2116138" y="1600200"/>
            <a:ext cx="2519362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310ABE"/>
                </a:solidFill>
                <a:latin typeface="Arial" charset="0"/>
              </a:rPr>
              <a:t>Chữ hoa:</a:t>
            </a:r>
          </a:p>
        </p:txBody>
      </p:sp>
      <p:sp>
        <p:nvSpPr>
          <p:cNvPr id="164871" name="Oval 7"/>
          <p:cNvSpPr>
            <a:spLocks noChangeArrowheads="1"/>
          </p:cNvSpPr>
          <p:nvPr/>
        </p:nvSpPr>
        <p:spPr bwMode="auto">
          <a:xfrm>
            <a:off x="1476375" y="2709863"/>
            <a:ext cx="304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72" name="Line 8"/>
          <p:cNvSpPr>
            <a:spLocks noChangeShapeType="1"/>
          </p:cNvSpPr>
          <p:nvPr/>
        </p:nvSpPr>
        <p:spPr bwMode="auto">
          <a:xfrm>
            <a:off x="1403350" y="29210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4875" name="Picture 11" descr="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1902"/>
            <a:ext cx="4724400" cy="663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52464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762" name="Picture 2" descr="Picture9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9"/>
          <a:stretch>
            <a:fillRect/>
          </a:stretch>
        </p:blipFill>
        <p:spPr bwMode="auto">
          <a:xfrm>
            <a:off x="7146925" y="2133600"/>
            <a:ext cx="19272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72" b="66057"/>
          <a:stretch>
            <a:fillRect/>
          </a:stretch>
        </p:blipFill>
        <p:spPr bwMode="auto">
          <a:xfrm>
            <a:off x="0" y="0"/>
            <a:ext cx="2732088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92" t="55202"/>
          <a:stretch>
            <a:fillRect/>
          </a:stretch>
        </p:blipFill>
        <p:spPr bwMode="auto">
          <a:xfrm>
            <a:off x="7493000" y="5381625"/>
            <a:ext cx="1651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3765" name="Picture 5" descr="rose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838200"/>
            <a:ext cx="350678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happyface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19800"/>
            <a:ext cx="6937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happyface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6067425"/>
            <a:ext cx="6921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happyface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6067425"/>
            <a:ext cx="6921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happyface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813" y="6067425"/>
            <a:ext cx="6921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3771" name="Picture 11" descr="Picture9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9"/>
          <a:stretch>
            <a:fillRect/>
          </a:stretch>
        </p:blipFill>
        <p:spPr bwMode="auto">
          <a:xfrm>
            <a:off x="57150" y="2066925"/>
            <a:ext cx="1951038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2" descr="happyface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88" y="6019800"/>
            <a:ext cx="69373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3773" name="AutoShape 13"/>
          <p:cNvSpPr>
            <a:spLocks noChangeArrowheads="1"/>
          </p:cNvSpPr>
          <p:nvPr/>
        </p:nvSpPr>
        <p:spPr bwMode="auto">
          <a:xfrm>
            <a:off x="4572000" y="457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3774" name="AutoShape 14"/>
          <p:cNvSpPr>
            <a:spLocks noChangeArrowheads="1"/>
          </p:cNvSpPr>
          <p:nvPr/>
        </p:nvSpPr>
        <p:spPr bwMode="auto">
          <a:xfrm>
            <a:off x="914400" y="3048000"/>
            <a:ext cx="381000" cy="4572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3775" name="AutoShape 15"/>
          <p:cNvSpPr>
            <a:spLocks noChangeArrowheads="1"/>
          </p:cNvSpPr>
          <p:nvPr/>
        </p:nvSpPr>
        <p:spPr bwMode="auto">
          <a:xfrm>
            <a:off x="0" y="35052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73776" name="AutoShape 16"/>
          <p:cNvSpPr>
            <a:spLocks noChangeArrowheads="1"/>
          </p:cNvSpPr>
          <p:nvPr/>
        </p:nvSpPr>
        <p:spPr bwMode="auto">
          <a:xfrm>
            <a:off x="5105400" y="61722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73777" name="AutoShape 17"/>
          <p:cNvSpPr>
            <a:spLocks noChangeArrowheads="1"/>
          </p:cNvSpPr>
          <p:nvPr/>
        </p:nvSpPr>
        <p:spPr bwMode="auto">
          <a:xfrm>
            <a:off x="2057400" y="631825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73778" name="AutoShape 18"/>
          <p:cNvSpPr>
            <a:spLocks noChangeArrowheads="1"/>
          </p:cNvSpPr>
          <p:nvPr/>
        </p:nvSpPr>
        <p:spPr bwMode="auto">
          <a:xfrm>
            <a:off x="6934200" y="6477000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373779" name="AutoShape 19"/>
          <p:cNvSpPr>
            <a:spLocks noChangeArrowheads="1"/>
          </p:cNvSpPr>
          <p:nvPr/>
        </p:nvSpPr>
        <p:spPr bwMode="auto">
          <a:xfrm>
            <a:off x="5486400" y="6454775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73780" name="AutoShape 20"/>
          <p:cNvSpPr>
            <a:spLocks noChangeArrowheads="1"/>
          </p:cNvSpPr>
          <p:nvPr/>
        </p:nvSpPr>
        <p:spPr bwMode="auto">
          <a:xfrm>
            <a:off x="838200" y="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73781" name="AutoShape 21"/>
          <p:cNvSpPr>
            <a:spLocks noChangeArrowheads="1"/>
          </p:cNvSpPr>
          <p:nvPr/>
        </p:nvSpPr>
        <p:spPr bwMode="auto">
          <a:xfrm>
            <a:off x="7696200" y="3048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73782" name="AutoShape 22"/>
          <p:cNvSpPr>
            <a:spLocks noChangeArrowheads="1"/>
          </p:cNvSpPr>
          <p:nvPr/>
        </p:nvSpPr>
        <p:spPr bwMode="auto">
          <a:xfrm>
            <a:off x="0" y="54864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73783" name="AutoShape 23"/>
          <p:cNvSpPr>
            <a:spLocks noChangeArrowheads="1"/>
          </p:cNvSpPr>
          <p:nvPr/>
        </p:nvSpPr>
        <p:spPr bwMode="auto">
          <a:xfrm>
            <a:off x="8305800" y="53340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73784" name="AutoShape 24"/>
          <p:cNvSpPr>
            <a:spLocks noChangeArrowheads="1"/>
          </p:cNvSpPr>
          <p:nvPr/>
        </p:nvSpPr>
        <p:spPr bwMode="auto">
          <a:xfrm>
            <a:off x="304800" y="3733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73785" name="AutoShape 25"/>
          <p:cNvSpPr>
            <a:spLocks noChangeArrowheads="1"/>
          </p:cNvSpPr>
          <p:nvPr/>
        </p:nvSpPr>
        <p:spPr bwMode="auto">
          <a:xfrm>
            <a:off x="8650288" y="3200400"/>
            <a:ext cx="493712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73786" name="AutoShape 26"/>
          <p:cNvSpPr>
            <a:spLocks noChangeArrowheads="1"/>
          </p:cNvSpPr>
          <p:nvPr/>
        </p:nvSpPr>
        <p:spPr bwMode="auto">
          <a:xfrm>
            <a:off x="4267200" y="57912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73787" name="AutoShape 27"/>
          <p:cNvSpPr>
            <a:spLocks noChangeArrowheads="1"/>
          </p:cNvSpPr>
          <p:nvPr/>
        </p:nvSpPr>
        <p:spPr bwMode="auto">
          <a:xfrm>
            <a:off x="5105400" y="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73788" name="AutoShape 28"/>
          <p:cNvSpPr>
            <a:spLocks noChangeArrowheads="1"/>
          </p:cNvSpPr>
          <p:nvPr/>
        </p:nvSpPr>
        <p:spPr bwMode="auto">
          <a:xfrm>
            <a:off x="8686800" y="1905000"/>
            <a:ext cx="4572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3789" name="AutoShape 29"/>
          <p:cNvSpPr>
            <a:spLocks noChangeArrowheads="1"/>
          </p:cNvSpPr>
          <p:nvPr/>
        </p:nvSpPr>
        <p:spPr bwMode="auto">
          <a:xfrm>
            <a:off x="0" y="838200"/>
            <a:ext cx="3810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3790" name="AutoShape 30"/>
          <p:cNvSpPr>
            <a:spLocks noChangeArrowheads="1"/>
          </p:cNvSpPr>
          <p:nvPr/>
        </p:nvSpPr>
        <p:spPr bwMode="auto">
          <a:xfrm>
            <a:off x="6858000" y="0"/>
            <a:ext cx="2286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3791" name="AutoShape 31"/>
          <p:cNvSpPr>
            <a:spLocks noChangeArrowheads="1"/>
          </p:cNvSpPr>
          <p:nvPr/>
        </p:nvSpPr>
        <p:spPr bwMode="auto">
          <a:xfrm>
            <a:off x="0" y="4953000"/>
            <a:ext cx="3810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3792" name="AutoShape 32"/>
          <p:cNvSpPr>
            <a:spLocks noChangeArrowheads="1"/>
          </p:cNvSpPr>
          <p:nvPr/>
        </p:nvSpPr>
        <p:spPr bwMode="auto">
          <a:xfrm>
            <a:off x="0" y="6324600"/>
            <a:ext cx="2286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3793" name="AutoShape 33"/>
          <p:cNvSpPr>
            <a:spLocks noChangeArrowheads="1"/>
          </p:cNvSpPr>
          <p:nvPr/>
        </p:nvSpPr>
        <p:spPr bwMode="auto">
          <a:xfrm>
            <a:off x="8686800" y="4267200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3794" name="AutoShape 34"/>
          <p:cNvSpPr>
            <a:spLocks noChangeArrowheads="1"/>
          </p:cNvSpPr>
          <p:nvPr/>
        </p:nvSpPr>
        <p:spPr bwMode="auto">
          <a:xfrm>
            <a:off x="1295400" y="3048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73795" name="AutoShape 35"/>
          <p:cNvSpPr>
            <a:spLocks noChangeArrowheads="1"/>
          </p:cNvSpPr>
          <p:nvPr/>
        </p:nvSpPr>
        <p:spPr bwMode="auto">
          <a:xfrm>
            <a:off x="8915400" y="7620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73796" name="AutoShape 36"/>
          <p:cNvSpPr>
            <a:spLocks noChangeArrowheads="1"/>
          </p:cNvSpPr>
          <p:nvPr/>
        </p:nvSpPr>
        <p:spPr bwMode="auto">
          <a:xfrm>
            <a:off x="2514600" y="0"/>
            <a:ext cx="228600" cy="381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73797" name="AutoShape 37"/>
          <p:cNvSpPr>
            <a:spLocks noChangeArrowheads="1"/>
          </p:cNvSpPr>
          <p:nvPr/>
        </p:nvSpPr>
        <p:spPr bwMode="auto">
          <a:xfrm>
            <a:off x="0" y="2209800"/>
            <a:ext cx="304800" cy="457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73798" name="AutoShape 38"/>
          <p:cNvSpPr>
            <a:spLocks noChangeArrowheads="1"/>
          </p:cNvSpPr>
          <p:nvPr/>
        </p:nvSpPr>
        <p:spPr bwMode="auto">
          <a:xfrm>
            <a:off x="2563813" y="57912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73799" name="AutoShape 39"/>
          <p:cNvSpPr>
            <a:spLocks noChangeArrowheads="1"/>
          </p:cNvSpPr>
          <p:nvPr/>
        </p:nvSpPr>
        <p:spPr bwMode="auto">
          <a:xfrm>
            <a:off x="8915400" y="55626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73800" name="AutoShape 40"/>
          <p:cNvSpPr>
            <a:spLocks noChangeArrowheads="1"/>
          </p:cNvSpPr>
          <p:nvPr/>
        </p:nvSpPr>
        <p:spPr bwMode="auto">
          <a:xfrm>
            <a:off x="8458200" y="28194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3801" name="AutoShape 41"/>
          <p:cNvSpPr>
            <a:spLocks noChangeArrowheads="1"/>
          </p:cNvSpPr>
          <p:nvPr/>
        </p:nvSpPr>
        <p:spPr bwMode="auto">
          <a:xfrm>
            <a:off x="1828800" y="55626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3802" name="AutoShape 42"/>
          <p:cNvSpPr>
            <a:spLocks noChangeArrowheads="1"/>
          </p:cNvSpPr>
          <p:nvPr/>
        </p:nvSpPr>
        <p:spPr bwMode="auto">
          <a:xfrm>
            <a:off x="8001000" y="457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3803" name="AutoShape 43"/>
          <p:cNvSpPr>
            <a:spLocks noChangeArrowheads="1"/>
          </p:cNvSpPr>
          <p:nvPr/>
        </p:nvSpPr>
        <p:spPr bwMode="auto">
          <a:xfrm>
            <a:off x="3276600" y="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3804" name="AutoShape 44"/>
          <p:cNvSpPr>
            <a:spLocks noChangeArrowheads="1"/>
          </p:cNvSpPr>
          <p:nvPr/>
        </p:nvSpPr>
        <p:spPr bwMode="auto">
          <a:xfrm>
            <a:off x="0" y="1524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3805" name="AutoShape 45"/>
          <p:cNvSpPr>
            <a:spLocks noChangeArrowheads="1"/>
          </p:cNvSpPr>
          <p:nvPr/>
        </p:nvSpPr>
        <p:spPr bwMode="auto">
          <a:xfrm>
            <a:off x="1066800" y="48768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3806" name="AutoShape 46"/>
          <p:cNvSpPr>
            <a:spLocks noChangeArrowheads="1"/>
          </p:cNvSpPr>
          <p:nvPr/>
        </p:nvSpPr>
        <p:spPr bwMode="auto">
          <a:xfrm>
            <a:off x="7848600" y="35814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3807" name="AutoShape 47"/>
          <p:cNvSpPr>
            <a:spLocks noChangeArrowheads="1"/>
          </p:cNvSpPr>
          <p:nvPr/>
        </p:nvSpPr>
        <p:spPr bwMode="auto">
          <a:xfrm>
            <a:off x="6400800" y="6553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3808" name="AutoShape 48"/>
          <p:cNvSpPr>
            <a:spLocks noChangeArrowheads="1"/>
          </p:cNvSpPr>
          <p:nvPr/>
        </p:nvSpPr>
        <p:spPr bwMode="auto">
          <a:xfrm>
            <a:off x="8458200" y="1981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3809" name="AutoShape 49"/>
          <p:cNvSpPr>
            <a:spLocks noChangeArrowheads="1"/>
          </p:cNvSpPr>
          <p:nvPr/>
        </p:nvSpPr>
        <p:spPr bwMode="auto">
          <a:xfrm>
            <a:off x="2057400" y="3048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3810" name="AutoShape 50"/>
          <p:cNvSpPr>
            <a:spLocks noChangeArrowheads="1"/>
          </p:cNvSpPr>
          <p:nvPr/>
        </p:nvSpPr>
        <p:spPr bwMode="auto">
          <a:xfrm>
            <a:off x="304800" y="1524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3811" name="AutoShape 51"/>
          <p:cNvSpPr>
            <a:spLocks noChangeArrowheads="1"/>
          </p:cNvSpPr>
          <p:nvPr/>
        </p:nvSpPr>
        <p:spPr bwMode="auto">
          <a:xfrm>
            <a:off x="6324600" y="38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3812" name="AutoShape 52"/>
          <p:cNvSpPr>
            <a:spLocks noChangeArrowheads="1"/>
          </p:cNvSpPr>
          <p:nvPr/>
        </p:nvSpPr>
        <p:spPr bwMode="auto">
          <a:xfrm>
            <a:off x="457200" y="6418263"/>
            <a:ext cx="385763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3813" name="AutoShape 53"/>
          <p:cNvSpPr>
            <a:spLocks noChangeArrowheads="1"/>
          </p:cNvSpPr>
          <p:nvPr/>
        </p:nvSpPr>
        <p:spPr bwMode="auto">
          <a:xfrm>
            <a:off x="7315200" y="59436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5413" name="Picture 54" descr="anim176x220_231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096000"/>
            <a:ext cx="60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4" name="Picture 55" descr="anim176x220_231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60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5" name="Picture 56" descr="Asian lil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0"/>
            <a:ext cx="9286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3817" name="Picture 57" descr="RNBOWBTN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6858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3818" name="Picture 58" descr="RNBOWBTN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9906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3819" name="emlabonghongnho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8" y="7315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9" name="Picture 60" descr="Asian lil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6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3821" name="AutoShape 61"/>
          <p:cNvSpPr>
            <a:spLocks noChangeArrowheads="1"/>
          </p:cNvSpPr>
          <p:nvPr/>
        </p:nvSpPr>
        <p:spPr bwMode="auto">
          <a:xfrm>
            <a:off x="3429000" y="6172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3822" name="AutoShape 62"/>
          <p:cNvSpPr>
            <a:spLocks noChangeArrowheads="1"/>
          </p:cNvSpPr>
          <p:nvPr/>
        </p:nvSpPr>
        <p:spPr bwMode="auto">
          <a:xfrm>
            <a:off x="381000" y="25908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3823" name="WordArt 63" descr="Large grid"/>
          <p:cNvSpPr>
            <a:spLocks noChangeArrowheads="1" noChangeShapeType="1" noTextEdit="1"/>
          </p:cNvSpPr>
          <p:nvPr/>
        </p:nvSpPr>
        <p:spPr bwMode="auto">
          <a:xfrm>
            <a:off x="838200" y="1371600"/>
            <a:ext cx="7543800" cy="3505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blipFill dpi="0" rotWithShape="0">
                  <a:blip r:embed="rId13"/>
                  <a:srcRect/>
                  <a:tile tx="0" ty="0" sx="100000" sy="100000" flip="none" algn="tl"/>
                </a:blipFill>
                <a:effectLst>
                  <a:outerShdw dist="74053" dir="1857825" algn="ctr" rotWithShape="0">
                    <a:srgbClr val="0000FF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CHÀO TẠM BIỆT!</a:t>
            </a:r>
          </a:p>
        </p:txBody>
      </p:sp>
    </p:spTree>
    <p:extLst>
      <p:ext uri="{BB962C8B-B14F-4D97-AF65-F5344CB8AC3E}">
        <p14:creationId xmlns:p14="http://schemas.microsoft.com/office/powerpoint/2010/main" val="783971973"/>
      </p:ext>
    </p:extLst>
  </p:cSld>
  <p:clrMapOvr>
    <a:masterClrMapping/>
  </p:clrMapOvr>
  <p:transition>
    <p:rand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738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3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3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3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3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3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3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3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3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3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3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3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3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3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3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3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3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3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3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3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3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3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3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3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3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3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3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3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3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3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3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3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3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3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3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3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3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3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3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3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3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3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3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3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3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3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3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3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3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3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3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3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73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73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3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73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73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73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73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73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73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73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3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3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3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3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73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73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3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73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3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3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73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73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73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73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73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73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3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73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73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73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73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73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73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73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7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73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7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7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7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7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7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7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7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7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7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7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7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7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7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7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7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7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7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7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7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7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7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7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7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7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7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7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7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7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7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7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7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7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7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7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7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7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7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7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7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7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7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7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7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7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7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7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7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7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7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7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73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73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7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7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73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73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37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7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73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73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73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7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373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73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7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7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7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73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37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7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373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373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37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7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373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373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373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373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373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373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73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73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373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373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373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373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373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373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37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37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373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373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373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373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6" presetID="53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0" fill="hold"/>
                                        <p:tgtEl>
                                          <p:spTgt spid="373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0" fill="hold"/>
                                        <p:tgtEl>
                                          <p:spTgt spid="373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0"/>
                                        <p:tgtEl>
                                          <p:spTgt spid="37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3819"/>
                </p:tgtEl>
              </p:cMediaNode>
            </p:audio>
          </p:childTnLst>
        </p:cTn>
      </p:par>
    </p:tnLst>
    <p:bldLst>
      <p:bldP spid="3738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03816" y="392816"/>
            <a:ext cx="600075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0" hangingPunct="0">
              <a:defRPr/>
            </a:pPr>
            <a:r>
              <a:rPr lang="en-US" sz="2800" b="1" dirty="0" err="1">
                <a:solidFill>
                  <a:srgbClr val="00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 smtClean="0">
                <a:solidFill>
                  <a:srgbClr val="00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800" b="1" dirty="0" smtClean="0">
                <a:solidFill>
                  <a:srgbClr val="00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05 </a:t>
            </a:r>
            <a:r>
              <a:rPr lang="en-US" sz="2800" b="1" dirty="0" err="1">
                <a:solidFill>
                  <a:srgbClr val="00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2020</a:t>
            </a:r>
          </a:p>
          <a:p>
            <a:pPr algn="ctr" defTabSz="685800" eaLnBrk="0" hangingPunct="0">
              <a:defRPr/>
            </a:pPr>
            <a:r>
              <a:rPr lang="en-US" sz="2800" b="1" dirty="0" err="1">
                <a:solidFill>
                  <a:srgbClr val="00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2800" b="1" dirty="0">
              <a:solidFill>
                <a:srgbClr val="000000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 eaLnBrk="0" hangingPunct="0">
              <a:defRPr/>
            </a:pPr>
            <a:r>
              <a:rPr lang="en-US" sz="2800" b="1" dirty="0">
                <a:solidFill>
                  <a:srgbClr val="00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rgbClr val="00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X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54819" y="2806304"/>
            <a:ext cx="2914650" cy="14859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hangingPunct="0">
              <a:defRPr/>
            </a:pPr>
            <a:r>
              <a:rPr lang="en-US" sz="27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7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685800" eaLnBrk="0" hangingPunct="0">
              <a:defRPr/>
            </a:pPr>
            <a:r>
              <a:rPr lang="en-US" sz="27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7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7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7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7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Sao 12 Cánh 24"/>
          <p:cNvSpPr/>
          <p:nvPr/>
        </p:nvSpPr>
        <p:spPr>
          <a:xfrm>
            <a:off x="7609285" y="7094935"/>
            <a:ext cx="228600" cy="178594"/>
          </a:xfrm>
          <a:prstGeom prst="star1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hangingPunct="0">
              <a:defRPr/>
            </a:pPr>
            <a:r>
              <a:rPr lang="en-US" sz="1350" dirty="0">
                <a:solidFill>
                  <a:srgbClr val="FFFFFF"/>
                </a:solidFill>
                <a:latin typeface="Arial"/>
              </a:rPr>
              <a:t>2</a:t>
            </a:r>
            <a:endParaRPr lang="vi-VN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Sao 12 Cánh 26"/>
          <p:cNvSpPr/>
          <p:nvPr/>
        </p:nvSpPr>
        <p:spPr>
          <a:xfrm>
            <a:off x="9682163" y="7611666"/>
            <a:ext cx="228600" cy="178594"/>
          </a:xfrm>
          <a:prstGeom prst="star1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hangingPunct="0">
              <a:defRPr/>
            </a:pPr>
            <a:r>
              <a:rPr lang="en-US" sz="1350" dirty="0">
                <a:solidFill>
                  <a:srgbClr val="FFFFFF"/>
                </a:solidFill>
                <a:latin typeface="Arial"/>
              </a:rPr>
              <a:t>3</a:t>
            </a:r>
            <a:endParaRPr lang="vi-VN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Sao 12 Cánh 27"/>
          <p:cNvSpPr/>
          <p:nvPr/>
        </p:nvSpPr>
        <p:spPr>
          <a:xfrm>
            <a:off x="10487025" y="8782050"/>
            <a:ext cx="228600" cy="179785"/>
          </a:xfrm>
          <a:prstGeom prst="star1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hangingPunct="0">
              <a:defRPr/>
            </a:pPr>
            <a:r>
              <a:rPr lang="en-US" sz="1350" dirty="0">
                <a:solidFill>
                  <a:srgbClr val="FFFFFF"/>
                </a:solidFill>
                <a:latin typeface="Arial"/>
              </a:rPr>
              <a:t>2</a:t>
            </a:r>
            <a:endParaRPr lang="vi-VN" sz="135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" name="Ản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5" y="2057400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Hộp_Văn_Bản 5"/>
          <p:cNvSpPr txBox="1">
            <a:spLocks noChangeArrowheads="1"/>
          </p:cNvSpPr>
          <p:nvPr/>
        </p:nvSpPr>
        <p:spPr bwMode="auto">
          <a:xfrm>
            <a:off x="427011" y="1826567"/>
            <a:ext cx="41171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Đặc</a:t>
            </a:r>
            <a:r>
              <a:rPr lang="en-US" alt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điểm</a:t>
            </a:r>
            <a:r>
              <a:rPr lang="en-US" alt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chữ</a:t>
            </a:r>
            <a:r>
              <a:rPr lang="en-US" alt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hoa</a:t>
            </a:r>
            <a:r>
              <a:rPr lang="en-US" alt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X</a:t>
            </a:r>
            <a:endParaRPr lang="vi-VN" altLang="en-US" sz="2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1" name="AutoShape 155"/>
          <p:cNvSpPr>
            <a:spLocks/>
          </p:cNvSpPr>
          <p:nvPr/>
        </p:nvSpPr>
        <p:spPr bwMode="auto">
          <a:xfrm>
            <a:off x="5943601" y="2817019"/>
            <a:ext cx="297656" cy="2827735"/>
          </a:xfrm>
          <a:prstGeom prst="leftBrace">
            <a:avLst>
              <a:gd name="adj1" fmla="val 71778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vi-VN" sz="135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Text Box 156"/>
          <p:cNvSpPr txBox="1">
            <a:spLocks noChangeArrowheads="1"/>
          </p:cNvSpPr>
          <p:nvPr/>
        </p:nvSpPr>
        <p:spPr bwMode="auto">
          <a:xfrm>
            <a:off x="5372100" y="4152900"/>
            <a:ext cx="709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2400">
                <a:solidFill>
                  <a:srgbClr val="FF0066"/>
                </a:solidFill>
              </a:rPr>
              <a:t>5 li</a:t>
            </a:r>
          </a:p>
        </p:txBody>
      </p:sp>
      <p:grpSp>
        <p:nvGrpSpPr>
          <p:cNvPr id="34" name="Group 173"/>
          <p:cNvGrpSpPr>
            <a:grpSpLocks/>
          </p:cNvGrpSpPr>
          <p:nvPr/>
        </p:nvGrpSpPr>
        <p:grpSpPr bwMode="auto">
          <a:xfrm>
            <a:off x="3483769" y="3549254"/>
            <a:ext cx="2544366" cy="462312"/>
            <a:chOff x="1233" y="946"/>
            <a:chExt cx="1407" cy="278"/>
          </a:xfrm>
        </p:grpSpPr>
        <p:sp>
          <p:nvSpPr>
            <p:cNvPr id="17474" name="Line 157"/>
            <p:cNvSpPr>
              <a:spLocks noChangeShapeType="1"/>
            </p:cNvSpPr>
            <p:nvPr/>
          </p:nvSpPr>
          <p:spPr bwMode="auto">
            <a:xfrm>
              <a:off x="1344" y="1200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75" name="Text Box 158"/>
            <p:cNvSpPr txBox="1">
              <a:spLocks noChangeArrowheads="1"/>
            </p:cNvSpPr>
            <p:nvPr/>
          </p:nvSpPr>
          <p:spPr bwMode="auto">
            <a:xfrm>
              <a:off x="1233" y="946"/>
              <a:ext cx="1407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2400">
                  <a:solidFill>
                    <a:srgbClr val="FF0066"/>
                  </a:solidFill>
                  <a:latin typeface="Times New Roman" panose="02020603050405020304" pitchFamily="18" charset="0"/>
                </a:rPr>
                <a:t>Đường kẻ ngang 4</a:t>
              </a:r>
            </a:p>
          </p:txBody>
        </p:sp>
      </p:grpSp>
      <p:grpSp>
        <p:nvGrpSpPr>
          <p:cNvPr id="37" name="Group 172"/>
          <p:cNvGrpSpPr>
            <a:grpSpLocks/>
          </p:cNvGrpSpPr>
          <p:nvPr/>
        </p:nvGrpSpPr>
        <p:grpSpPr bwMode="auto">
          <a:xfrm>
            <a:off x="3598069" y="4777983"/>
            <a:ext cx="2430066" cy="831215"/>
            <a:chOff x="1344" y="2508"/>
            <a:chExt cx="1344" cy="559"/>
          </a:xfrm>
        </p:grpSpPr>
        <p:sp>
          <p:nvSpPr>
            <p:cNvPr id="17472" name="Text Box 159"/>
            <p:cNvSpPr txBox="1">
              <a:spLocks noChangeArrowheads="1"/>
            </p:cNvSpPr>
            <p:nvPr/>
          </p:nvSpPr>
          <p:spPr bwMode="auto">
            <a:xfrm>
              <a:off x="1344" y="2508"/>
              <a:ext cx="1344" cy="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2400">
                  <a:solidFill>
                    <a:srgbClr val="FF0066"/>
                  </a:solidFill>
                  <a:latin typeface="Times New Roman" panose="02020603050405020304" pitchFamily="18" charset="0"/>
                </a:rPr>
                <a:t>Đường kẻ ngang 2</a:t>
              </a:r>
            </a:p>
          </p:txBody>
        </p:sp>
        <p:sp>
          <p:nvSpPr>
            <p:cNvPr id="17473" name="Line 164"/>
            <p:cNvSpPr>
              <a:spLocks noChangeShapeType="1"/>
            </p:cNvSpPr>
            <p:nvPr/>
          </p:nvSpPr>
          <p:spPr bwMode="auto">
            <a:xfrm>
              <a:off x="1344" y="278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0" name="Group 171"/>
          <p:cNvGrpSpPr>
            <a:grpSpLocks/>
          </p:cNvGrpSpPr>
          <p:nvPr/>
        </p:nvGrpSpPr>
        <p:grpSpPr bwMode="auto">
          <a:xfrm>
            <a:off x="3462338" y="3050380"/>
            <a:ext cx="2630091" cy="462157"/>
            <a:chOff x="1326" y="2448"/>
            <a:chExt cx="1506" cy="268"/>
          </a:xfrm>
        </p:grpSpPr>
        <p:sp>
          <p:nvSpPr>
            <p:cNvPr id="17470" name="Text Box 161"/>
            <p:cNvSpPr txBox="1">
              <a:spLocks noChangeArrowheads="1"/>
            </p:cNvSpPr>
            <p:nvPr/>
          </p:nvSpPr>
          <p:spPr bwMode="auto">
            <a:xfrm>
              <a:off x="1326" y="2448"/>
              <a:ext cx="1506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2400">
                  <a:solidFill>
                    <a:srgbClr val="FF0066"/>
                  </a:solidFill>
                  <a:latin typeface="Times New Roman" panose="02020603050405020304" pitchFamily="18" charset="0"/>
                </a:rPr>
                <a:t>Đường kẻ ngang 5</a:t>
              </a:r>
            </a:p>
          </p:txBody>
        </p:sp>
        <p:sp>
          <p:nvSpPr>
            <p:cNvPr id="17471" name="Line 166"/>
            <p:cNvSpPr>
              <a:spLocks noChangeShapeType="1"/>
            </p:cNvSpPr>
            <p:nvPr/>
          </p:nvSpPr>
          <p:spPr bwMode="auto">
            <a:xfrm>
              <a:off x="1488" y="2688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3" name="Group 170"/>
          <p:cNvGrpSpPr>
            <a:grpSpLocks/>
          </p:cNvGrpSpPr>
          <p:nvPr/>
        </p:nvGrpSpPr>
        <p:grpSpPr bwMode="auto">
          <a:xfrm>
            <a:off x="3532585" y="4136228"/>
            <a:ext cx="2516981" cy="461941"/>
            <a:chOff x="1432" y="2685"/>
            <a:chExt cx="1392" cy="356"/>
          </a:xfrm>
        </p:grpSpPr>
        <p:sp>
          <p:nvSpPr>
            <p:cNvPr id="17468" name="Text Box 160"/>
            <p:cNvSpPr txBox="1">
              <a:spLocks noChangeArrowheads="1"/>
            </p:cNvSpPr>
            <p:nvPr/>
          </p:nvSpPr>
          <p:spPr bwMode="auto">
            <a:xfrm>
              <a:off x="1432" y="2685"/>
              <a:ext cx="1392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2400">
                  <a:solidFill>
                    <a:srgbClr val="FF0066"/>
                  </a:solidFill>
                  <a:latin typeface="Times New Roman" panose="02020603050405020304" pitchFamily="18" charset="0"/>
                </a:rPr>
                <a:t>Đường kẻ ngang 3</a:t>
              </a:r>
            </a:p>
          </p:txBody>
        </p:sp>
        <p:sp>
          <p:nvSpPr>
            <p:cNvPr id="17469" name="Line 167"/>
            <p:cNvSpPr>
              <a:spLocks noChangeShapeType="1"/>
            </p:cNvSpPr>
            <p:nvPr/>
          </p:nvSpPr>
          <p:spPr bwMode="auto">
            <a:xfrm>
              <a:off x="1488" y="2976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6" name="Group 169"/>
          <p:cNvGrpSpPr>
            <a:grpSpLocks/>
          </p:cNvGrpSpPr>
          <p:nvPr/>
        </p:nvGrpSpPr>
        <p:grpSpPr bwMode="auto">
          <a:xfrm>
            <a:off x="3564732" y="5316143"/>
            <a:ext cx="2516981" cy="461038"/>
            <a:chOff x="1294" y="2783"/>
            <a:chExt cx="1392" cy="325"/>
          </a:xfrm>
        </p:grpSpPr>
        <p:sp>
          <p:nvSpPr>
            <p:cNvPr id="17466" name="Text Box 163"/>
            <p:cNvSpPr txBox="1">
              <a:spLocks noChangeArrowheads="1"/>
            </p:cNvSpPr>
            <p:nvPr/>
          </p:nvSpPr>
          <p:spPr bwMode="auto">
            <a:xfrm>
              <a:off x="1294" y="2783"/>
              <a:ext cx="1392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2400">
                  <a:solidFill>
                    <a:srgbClr val="FF0066"/>
                  </a:solidFill>
                  <a:latin typeface="Times New Roman" panose="02020603050405020304" pitchFamily="18" charset="0"/>
                </a:rPr>
                <a:t>Đường kẻ ngang 1</a:t>
              </a:r>
            </a:p>
          </p:txBody>
        </p:sp>
        <p:sp>
          <p:nvSpPr>
            <p:cNvPr id="17467" name="Line 168"/>
            <p:cNvSpPr>
              <a:spLocks noChangeShapeType="1"/>
            </p:cNvSpPr>
            <p:nvPr/>
          </p:nvSpPr>
          <p:spPr bwMode="auto">
            <a:xfrm>
              <a:off x="1344" y="302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9" name="Group 275"/>
          <p:cNvGrpSpPr>
            <a:grpSpLocks/>
          </p:cNvGrpSpPr>
          <p:nvPr/>
        </p:nvGrpSpPr>
        <p:grpSpPr bwMode="auto">
          <a:xfrm>
            <a:off x="3569494" y="2534840"/>
            <a:ext cx="2516981" cy="461402"/>
            <a:chOff x="1440" y="2448"/>
            <a:chExt cx="1392" cy="314"/>
          </a:xfrm>
        </p:grpSpPr>
        <p:sp>
          <p:nvSpPr>
            <p:cNvPr id="17464" name="Text Box 276"/>
            <p:cNvSpPr txBox="1">
              <a:spLocks noChangeArrowheads="1"/>
            </p:cNvSpPr>
            <p:nvPr/>
          </p:nvSpPr>
          <p:spPr bwMode="auto">
            <a:xfrm>
              <a:off x="1440" y="2448"/>
              <a:ext cx="1392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vi-VN" sz="24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Đường</a:t>
              </a:r>
              <a:r>
                <a:rPr lang="en-US" altLang="vi-VN" sz="24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kẻ</a:t>
              </a:r>
              <a:r>
                <a:rPr lang="en-US" altLang="vi-VN" sz="24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ngang</a:t>
              </a:r>
              <a:r>
                <a:rPr lang="en-US" altLang="vi-VN" sz="24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17465" name="Line 277"/>
            <p:cNvSpPr>
              <a:spLocks noChangeShapeType="1"/>
            </p:cNvSpPr>
            <p:nvPr/>
          </p:nvSpPr>
          <p:spPr bwMode="auto">
            <a:xfrm>
              <a:off x="1488" y="2688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aphicFrame>
        <p:nvGraphicFramePr>
          <p:cNvPr id="52" name="Group 3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736771"/>
              </p:ext>
            </p:extLst>
          </p:nvPr>
        </p:nvGraphicFramePr>
        <p:xfrm>
          <a:off x="6157086" y="2851709"/>
          <a:ext cx="2862265" cy="2757489"/>
        </p:xfrm>
        <a:graphic>
          <a:graphicData uri="http://schemas.openxmlformats.org/drawingml/2006/table">
            <a:tbl>
              <a:tblPr/>
              <a:tblGrid>
                <a:gridCol w="5724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24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900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548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245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29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4" marR="68584"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4" marR="68584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4" marR="68584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4" marR="68584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4" marR="68584"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67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4" marR="68584"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4" marR="68584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4" marR="68584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4" marR="68584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4" marR="68584"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33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4" marR="68584"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4" marR="68584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4" marR="68584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4" marR="68584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4" marR="68584"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7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4" marR="68584"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4" marR="68584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4" marR="68584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4" marR="68584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4" marR="68584"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0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4" marR="68584"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4" marR="68584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4" marR="68584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4" marR="68584"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4" marR="68584"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463" name="Rectangle 405"/>
          <p:cNvSpPr>
            <a:spLocks noChangeArrowheads="1"/>
          </p:cNvSpPr>
          <p:nvPr/>
        </p:nvSpPr>
        <p:spPr bwMode="auto">
          <a:xfrm>
            <a:off x="6080277" y="3515536"/>
            <a:ext cx="3943350" cy="3404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1525" b="1" dirty="0" smtClean="0">
                <a:solidFill>
                  <a:srgbClr val="006600"/>
                </a:solidFill>
                <a:latin typeface="HP001 4 hàng" panose="020B0603050302020204" pitchFamily="34" charset="0"/>
              </a:rPr>
              <a:t>X</a:t>
            </a:r>
            <a:endParaRPr lang="en-US" altLang="vi-VN" sz="21525" b="1" dirty="0">
              <a:solidFill>
                <a:srgbClr val="0066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333" y="2057400"/>
            <a:ext cx="3126467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0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6" grpId="0"/>
      <p:bldP spid="31" grpId="0" animBg="1"/>
      <p:bldP spid="31" grpId="1" animBg="1"/>
      <p:bldP spid="33" grpId="0"/>
      <p:bldP spid="3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377022" y="663886"/>
            <a:ext cx="485775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0" hangingPunct="0">
              <a:defRPr/>
            </a:pPr>
            <a:r>
              <a:rPr lang="en-US" sz="2400" b="1" dirty="0">
                <a:solidFill>
                  <a:srgbClr val="000000">
                    <a:lumMod val="75000"/>
                  </a:srgbClr>
                </a:solidFill>
                <a:latin typeface="Arial"/>
              </a:rPr>
              <a:t>- </a:t>
            </a:r>
            <a:r>
              <a:rPr lang="en-US" sz="2400" b="1" dirty="0" err="1">
                <a:solidFill>
                  <a:srgbClr val="000000">
                    <a:lumMod val="75000"/>
                  </a:srgbClr>
                </a:solidFill>
                <a:latin typeface="Arial"/>
              </a:rPr>
              <a:t>Chữ</a:t>
            </a:r>
            <a:r>
              <a:rPr lang="en-US" sz="2400" b="1" dirty="0">
                <a:solidFill>
                  <a:srgbClr val="000000">
                    <a:lumMod val="75000"/>
                  </a:srgbClr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rgbClr val="000000">
                    <a:lumMod val="75000"/>
                  </a:srgbClr>
                </a:solidFill>
                <a:latin typeface="Arial"/>
              </a:rPr>
              <a:t>hoa</a:t>
            </a:r>
            <a:r>
              <a:rPr lang="en-US" sz="2400" b="1" dirty="0">
                <a:solidFill>
                  <a:srgbClr val="000000">
                    <a:lumMod val="75000"/>
                  </a:srgbClr>
                </a:solidFill>
                <a:latin typeface="Arial"/>
              </a:rPr>
              <a:t> </a:t>
            </a:r>
            <a:r>
              <a:rPr lang="en-US" sz="2400" b="1" dirty="0" smtClean="0">
                <a:solidFill>
                  <a:srgbClr val="000000">
                    <a:lumMod val="75000"/>
                  </a:srgbClr>
                </a:solidFill>
                <a:latin typeface="HP001 4 hàng" panose="020B0603050302020204" pitchFamily="34" charset="0"/>
              </a:rPr>
              <a:t>X</a:t>
            </a:r>
            <a:r>
              <a:rPr lang="en-US" sz="2400" b="1" dirty="0" smtClean="0">
                <a:solidFill>
                  <a:srgbClr val="000000">
                    <a:lumMod val="75000"/>
                  </a:srgbClr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rgbClr val="000000">
                    <a:lumMod val="75000"/>
                  </a:srgbClr>
                </a:solidFill>
                <a:latin typeface="Arial"/>
              </a:rPr>
              <a:t>cao</a:t>
            </a:r>
            <a:r>
              <a:rPr lang="en-US" sz="2400" b="1" dirty="0">
                <a:solidFill>
                  <a:srgbClr val="000000">
                    <a:lumMod val="75000"/>
                  </a:srgbClr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rgbClr val="000000">
                    <a:lumMod val="75000"/>
                  </a:srgbClr>
                </a:solidFill>
                <a:latin typeface="Arial"/>
              </a:rPr>
              <a:t>và</a:t>
            </a:r>
            <a:r>
              <a:rPr lang="en-US" sz="2400" b="1" dirty="0">
                <a:solidFill>
                  <a:srgbClr val="000000">
                    <a:lumMod val="75000"/>
                  </a:srgbClr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rgbClr val="000000">
                    <a:lumMod val="75000"/>
                  </a:srgbClr>
                </a:solidFill>
                <a:latin typeface="Arial"/>
              </a:rPr>
              <a:t>rộng</a:t>
            </a:r>
            <a:r>
              <a:rPr lang="en-US" sz="2400" b="1" dirty="0">
                <a:solidFill>
                  <a:srgbClr val="000000">
                    <a:lumMod val="75000"/>
                  </a:srgbClr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rgbClr val="000000">
                    <a:lumMod val="75000"/>
                  </a:srgbClr>
                </a:solidFill>
                <a:latin typeface="Arial"/>
              </a:rPr>
              <a:t>bao</a:t>
            </a:r>
            <a:r>
              <a:rPr lang="en-US" sz="2400" b="1" dirty="0">
                <a:solidFill>
                  <a:srgbClr val="000000">
                    <a:lumMod val="75000"/>
                  </a:srgbClr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rgbClr val="000000">
                    <a:lumMod val="75000"/>
                  </a:srgbClr>
                </a:solidFill>
                <a:latin typeface="Arial"/>
              </a:rPr>
              <a:t>nhiêu</a:t>
            </a:r>
            <a:r>
              <a:rPr lang="en-US" sz="2400" b="1" dirty="0">
                <a:solidFill>
                  <a:srgbClr val="000000">
                    <a:lumMod val="75000"/>
                  </a:srgbClr>
                </a:solidFill>
                <a:latin typeface="Arial"/>
              </a:rPr>
              <a:t> li?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41710" y="2374426"/>
            <a:ext cx="48577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0" hangingPunct="0">
              <a:defRPr/>
            </a:pPr>
            <a:r>
              <a:rPr lang="en-US" sz="2400" b="1" dirty="0">
                <a:solidFill>
                  <a:srgbClr val="000000">
                    <a:lumMod val="75000"/>
                  </a:srgbClr>
                </a:solidFill>
                <a:latin typeface="Arial"/>
              </a:rPr>
              <a:t>- </a:t>
            </a:r>
            <a:r>
              <a:rPr lang="en-US" sz="2400" b="1" dirty="0" err="1">
                <a:solidFill>
                  <a:srgbClr val="000000">
                    <a:lumMod val="75000"/>
                  </a:srgbClr>
                </a:solidFill>
                <a:latin typeface="Arial"/>
              </a:rPr>
              <a:t>Chữ</a:t>
            </a:r>
            <a:r>
              <a:rPr lang="en-US" sz="2400" b="1" dirty="0">
                <a:solidFill>
                  <a:srgbClr val="000000">
                    <a:lumMod val="75000"/>
                  </a:srgbClr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rgbClr val="000000">
                    <a:lumMod val="75000"/>
                  </a:srgbClr>
                </a:solidFill>
                <a:latin typeface="Arial"/>
              </a:rPr>
              <a:t>hoa</a:t>
            </a:r>
            <a:r>
              <a:rPr lang="en-US" sz="2400" b="1" dirty="0">
                <a:solidFill>
                  <a:srgbClr val="000000">
                    <a:lumMod val="75000"/>
                  </a:srgbClr>
                </a:solidFill>
                <a:latin typeface="Arial"/>
              </a:rPr>
              <a:t> </a:t>
            </a:r>
            <a:r>
              <a:rPr lang="en-US" sz="2400" b="1" dirty="0" smtClean="0">
                <a:solidFill>
                  <a:srgbClr val="000000">
                    <a:lumMod val="75000"/>
                  </a:srgbClr>
                </a:solidFill>
                <a:latin typeface="HP001 4 hàng" panose="020B0603050302020204" pitchFamily="34" charset="0"/>
              </a:rPr>
              <a:t>X</a:t>
            </a:r>
            <a:r>
              <a:rPr lang="en-US" sz="2400" b="1" dirty="0" smtClean="0">
                <a:solidFill>
                  <a:srgbClr val="000000">
                    <a:lumMod val="75000"/>
                  </a:srgbClr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rgbClr val="000000">
                    <a:lumMod val="75000"/>
                  </a:srgbClr>
                </a:solidFill>
                <a:latin typeface="Arial"/>
              </a:rPr>
              <a:t>viết</a:t>
            </a:r>
            <a:r>
              <a:rPr lang="en-US" sz="2400" b="1" dirty="0">
                <a:solidFill>
                  <a:srgbClr val="000000">
                    <a:lumMod val="75000"/>
                  </a:srgbClr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rgbClr val="000000">
                    <a:lumMod val="75000"/>
                  </a:srgbClr>
                </a:solidFill>
                <a:latin typeface="Arial"/>
              </a:rPr>
              <a:t>bởi</a:t>
            </a:r>
            <a:r>
              <a:rPr lang="en-US" sz="2400" b="1" dirty="0">
                <a:solidFill>
                  <a:srgbClr val="000000">
                    <a:lumMod val="75000"/>
                  </a:srgbClr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rgbClr val="000000">
                    <a:lumMod val="75000"/>
                  </a:srgbClr>
                </a:solidFill>
                <a:latin typeface="Arial"/>
              </a:rPr>
              <a:t>mấy</a:t>
            </a:r>
            <a:r>
              <a:rPr lang="en-US" sz="2400" b="1" dirty="0">
                <a:solidFill>
                  <a:srgbClr val="000000">
                    <a:lumMod val="75000"/>
                  </a:srgbClr>
                </a:solidFill>
                <a:latin typeface="Arial"/>
              </a:rPr>
              <a:t> </a:t>
            </a:r>
            <a:r>
              <a:rPr lang="en-US" sz="2400" b="1" dirty="0" err="1">
                <a:solidFill>
                  <a:srgbClr val="000000">
                    <a:lumMod val="75000"/>
                  </a:srgbClr>
                </a:solidFill>
                <a:latin typeface="Arial"/>
              </a:rPr>
              <a:t>nét</a:t>
            </a:r>
            <a:r>
              <a:rPr lang="en-US" sz="2400" b="1" dirty="0">
                <a:solidFill>
                  <a:srgbClr val="000000">
                    <a:lumMod val="75000"/>
                  </a:srgbClr>
                </a:solidFill>
                <a:latin typeface="Arial"/>
              </a:rPr>
              <a:t>?</a:t>
            </a:r>
          </a:p>
        </p:txBody>
      </p:sp>
      <p:sp>
        <p:nvSpPr>
          <p:cNvPr id="19460" name="TextBox 35"/>
          <p:cNvSpPr txBox="1">
            <a:spLocks noChangeArrowheads="1"/>
          </p:cNvSpPr>
          <p:nvPr/>
        </p:nvSpPr>
        <p:spPr bwMode="auto">
          <a:xfrm>
            <a:off x="2800350" y="2686050"/>
            <a:ext cx="36004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35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10804" y="1586517"/>
            <a:ext cx="44565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/>
              </a:rPr>
              <a:t> Cao 5 li </a:t>
            </a:r>
            <a:r>
              <a:rPr lang="en-US" altLang="en-US" sz="2400" b="1" dirty="0" err="1">
                <a:solidFill>
                  <a:srgbClr val="FF0000"/>
                </a:solidFill>
                <a:latin typeface="Arial"/>
              </a:rPr>
              <a:t>và</a:t>
            </a:r>
            <a:r>
              <a:rPr lang="en-US" altLang="en-US" sz="24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/>
              </a:rPr>
              <a:t>rộng</a:t>
            </a:r>
            <a:r>
              <a:rPr lang="en-US" altLang="en-US" sz="2400" b="1" dirty="0">
                <a:solidFill>
                  <a:srgbClr val="FF0000"/>
                </a:solidFill>
                <a:latin typeface="Arial"/>
              </a:rPr>
              <a:t> 5 li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41710" y="3077766"/>
            <a:ext cx="474345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 hoa </a:t>
            </a:r>
            <a:r>
              <a:rPr lang="en-US" sz="4000" b="1" i="1" dirty="0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</a:rPr>
              <a:t>X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liền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2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móc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xiên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altLang="en-US" sz="4000" b="1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079384"/>
            <a:ext cx="4191000" cy="532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61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6354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4" descr="IMG0172A"/>
          <p:cNvPicPr>
            <a:picLocks noChangeAspect="1" noChangeArrowheads="1"/>
          </p:cNvPicPr>
          <p:nvPr/>
        </p:nvPicPr>
        <p:blipFill>
          <a:blip r:embed="rId3">
            <a:lum bright="18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52400"/>
            <a:ext cx="57531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0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-256980" y="-685800"/>
            <a:ext cx="9467850" cy="7146925"/>
          </a:xfrm>
          <a:prstGeom prst="rect">
            <a:avLst/>
          </a:prstGeom>
          <a:solidFill>
            <a:srgbClr val="C4F8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969" name="Text Box 9"/>
          <p:cNvSpPr txBox="1">
            <a:spLocks noChangeArrowheads="1"/>
          </p:cNvSpPr>
          <p:nvPr/>
        </p:nvSpPr>
        <p:spPr bwMode="auto">
          <a:xfrm>
            <a:off x="1403350" y="4292600"/>
            <a:ext cx="7345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973" name="Text Box 13"/>
          <p:cNvSpPr txBox="1">
            <a:spLocks noChangeArrowheads="1"/>
          </p:cNvSpPr>
          <p:nvPr/>
        </p:nvSpPr>
        <p:spPr bwMode="auto">
          <a:xfrm>
            <a:off x="5148263" y="95250"/>
            <a:ext cx="4148138" cy="692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310ABE"/>
                </a:solidFill>
                <a:latin typeface="Times New Roman" pitchFamily="18" charset="0"/>
                <a:cs typeface="Times New Roman" pitchFamily="18" charset="0"/>
              </a:rPr>
              <a:t>+ Nét 1: Đặt bút trên đường kẻ 5, viết nét móc 2 đầu bên trái, dừng bút ở đường kẻ 1với đường kẻ 2.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310ABE"/>
                </a:solidFill>
                <a:latin typeface="Times New Roman" pitchFamily="18" charset="0"/>
                <a:cs typeface="Times New Roman" pitchFamily="18" charset="0"/>
              </a:rPr>
              <a:t>+ Nét 2: Từ điểm dừng bút của nét 1, viết nét xiên lượn từ trái sang phải, từ dưới lên trên, dừng bút trên đường kẻ 6.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310ABE"/>
                </a:solidFill>
                <a:latin typeface="Times New Roman" pitchFamily="18" charset="0"/>
                <a:cs typeface="Times New Roman" pitchFamily="18" charset="0"/>
              </a:rPr>
              <a:t>+ Nét 3: Từ điểm dừng bút của nét 2, đổi chiều bút , viết nét móc hai đầu bên phải từ trên xuống dưới, cuối nét uốn vào trong, dừng bút ở đường kẻ 2</a:t>
            </a:r>
            <a:r>
              <a:rPr lang="en-US" sz="2400" b="1" dirty="0" smtClean="0">
                <a:solidFill>
                  <a:srgbClr val="310AB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 ý : cần viết cho cân đối các phần giống nhau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90275" y="-574892"/>
            <a:ext cx="3048000" cy="685800"/>
          </a:xfrm>
          <a:prstGeom prst="roundRect">
            <a:avLst/>
          </a:prstGeom>
          <a:solidFill>
            <a:srgbClr val="0F6FC6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Cách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viết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980" y="-1143000"/>
            <a:ext cx="5228430" cy="780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26062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8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8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8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8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8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8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8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8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8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8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8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7939" name="Rectangle 3"/>
          <p:cNvSpPr>
            <a:spLocks noChangeArrowheads="1"/>
          </p:cNvSpPr>
          <p:nvPr/>
        </p:nvSpPr>
        <p:spPr bwMode="auto">
          <a:xfrm>
            <a:off x="0" y="0"/>
            <a:ext cx="12420600" cy="7146925"/>
          </a:xfrm>
          <a:prstGeom prst="rect">
            <a:avLst/>
          </a:prstGeom>
          <a:solidFill>
            <a:srgbClr val="C4F8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Arial" charset="0"/>
            </a:endParaRPr>
          </a:p>
        </p:txBody>
      </p:sp>
      <p:pic>
        <p:nvPicPr>
          <p:cNvPr id="167940" name="Picture 4" descr="IMG0172A"/>
          <p:cNvPicPr>
            <a:picLocks noChangeAspect="1" noChangeArrowheads="1"/>
          </p:cNvPicPr>
          <p:nvPr/>
        </p:nvPicPr>
        <p:blipFill>
          <a:blip r:embed="rId2">
            <a:lum bright="18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43" y="-196336"/>
            <a:ext cx="5703888" cy="705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941" name="Picture 5" descr="hinh cay but 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0"/>
            <a:ext cx="133350" cy="23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42" name="Text Box 6"/>
          <p:cNvSpPr txBox="1">
            <a:spLocks noChangeArrowheads="1"/>
          </p:cNvSpPr>
          <p:nvPr/>
        </p:nvSpPr>
        <p:spPr bwMode="auto">
          <a:xfrm rot="16200000">
            <a:off x="2044700" y="1781175"/>
            <a:ext cx="4540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67943" name="Text Box 7"/>
          <p:cNvSpPr txBox="1">
            <a:spLocks noChangeArrowheads="1"/>
          </p:cNvSpPr>
          <p:nvPr/>
        </p:nvSpPr>
        <p:spPr bwMode="auto">
          <a:xfrm rot="16200000">
            <a:off x="2979738" y="4876800"/>
            <a:ext cx="4540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2495812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92593E-6 C -0.00069 0.01112 0.00018 0.02269 -0.00208 0.03334 C -0.00347 0.03982 -0.00764 0.04445 -0.01041 0.05001 C -0.0118 0.05279 -0.01371 0.0551 -0.01458 0.05834 C -0.01527 0.06112 -0.01562 0.06413 -0.01666 0.06667 C -0.02118 0.07709 -0.0276 0.08542 -0.03333 0.09445 C -0.03489 0.097 -0.03576 0.10024 -0.0375 0.10255 C -0.04149 0.10857 -0.04583 0.1139 -0.05 0.11945 C -0.05208 0.12223 -0.0533 0.12755 -0.05625 0.12779 C -0.06458 0.12871 -0.07291 0.12964 -0.08125 0.13056 C -0.0875 0.12964 -0.09409 0.13033 -0.1 0.12779 C -0.10277 0.12663 -0.10382 0.12177 -0.10625 0.11945 C -0.10885 0.11691 -0.1118 0.11575 -0.11458 0.1139 C -0.11597 0.11089 -0.11684 0.10765 -0.11875 0.10556 C -0.12257 0.10117 -0.13125 0.09445 -0.13125 0.09445 C -0.1375 0.08172 -0.14566 0.07292 -0.15 0.05834 C -0.15156 0.05302 -0.15416 0.04167 -0.15416 0.04167 C -0.15729 0.00441 -0.16597 -0.03564 -0.15416 -0.07221 C -0.15121 -0.08124 -0.14514 -0.09351 -0.13958 -0.09999 C -0.13576 -0.10439 -0.13125 -0.1074 -0.12708 -0.1111 C -0.125 -0.11296 -0.12083 -0.11666 -0.12083 -0.11666 C -0.11944 -0.11944 -0.11857 -0.12291 -0.11666 -0.12499 C -0.11493 -0.12684 -0.11232 -0.12638 -0.11041 -0.12777 C -0.09531 -0.13772 -0.11406 -0.12916 -0.09583 -0.13888 C -0.08559 -0.14444 -0.07812 -0.14721 -0.06875 -0.15555 C -0.0493 -0.15462 -0.02986 -0.15439 -0.01041 -0.15277 C -0.00764 -0.15254 -0.00416 -0.15277 -0.00208 -0.14999 C -3.61111E-6 -0.14721 -0.00104 -0.14235 -3.61111E-6 -0.13888 C 0.00105 -0.13587 0.00278 -0.13333 0.00417 -0.13055 C 0.01094 -0.11805 0.02188 -0.11133 0.02709 -0.09721 C 0.03594 -0.07337 0.03889 -0.04421 0.05 -0.02221 C 0.05261 -0.00809 0.05434 0.00742 0.06042 0.01945 C 0.06268 0.0463 0.06441 0.07316 0.06667 0.10001 C 0.06528 0.20279 0.07066 0.25047 0.05 0.33334 C 0.04861 0.34607 0.04688 0.36529 0.04375 0.37779 C 0.04289 0.38079 0.04063 0.38311 0.03959 0.38612 C 0.03559 0.397 0.03941 0.39283 0.03542 0.40533 C 0.03143 0.41783 0.02535 0.42941 0.02084 0.44144 C 0.01476 0.45811 0.0099 0.47385 0.00209 0.48867 C -0.00729 0.50672 -0.02135 0.52779 -0.0375 0.53311 C -0.04496 0.54329 -0.05243 0.55117 -0.0625 0.55533 C -0.06805 0.56297 -0.07413 0.56783 -0.08125 0.572 C -0.08524 0.57454 -0.09375 0.57755 -0.09375 0.57755 C -0.13281 0.57501 -0.13871 0.58334 -0.15833 0.54445 C -0.15764 0.52038 -0.15798 0.4963 -0.15625 0.472 C -0.15451 0.44839 -0.13836 0.43218 -0.12916 0.4139 C -0.12639 0.39885 -0.11892 0.39075 -0.1125 0.37779 C -0.10173 0.35603 -0.08767 0.33589 -0.07291 0.31945 C -0.0533 0.29769 -0.08576 0.32802 -0.05416 0.30001 C -0.05156 0.29769 -0.04843 0.29677 -0.04583 0.29445 C -0.0434 0.29214 -0.04201 0.2882 -0.03958 0.28612 C -0.03368 0.28079 -0.025 0.27964 -0.01875 0.27501 C -0.01875 0.27501 -0.00312 0.26112 -3.61111E-6 0.25834 C 0.00191 0.25672 0.00434 0.25695 0.00625 0.25556 C 0.01927 0.24584 0.02032 0.24237 0.03125 0.22779 C 0.03282 0.2257 0.03559 0.2264 0.0375 0.22501 C 0.04445 0.22038 0.05157 0.21575 0.05834 0.21112 C 0.06719 0.2051 0.0625 0.20579 0.07084 0.19723 C 0.07483 0.19306 0.07917 0.18982 0.08334 0.18612 C 0.08872 0.18149 0.09636 0.17894 0.10209 0.17501 C 0.11511 0.16621 0.12761 0.15626 0.14167 0.15001 C 0.14445 0.1463 0.14688 0.14191 0.15 0.1389 C 0.15174 0.13728 0.15434 0.13774 0.15625 0.13612 C 0.16302 0.1301 0.16302 0.12431 0.16875 0.11667 C 0.17118 0.11343 0.17466 0.11158 0.17709 0.10834 C 0.18733 0.09445 0.19063 0.07917 0.20625 0.07223 C 0.21441 0.05603 0.22882 0.04908 0.23959 0.03612 C 0.24393 0.03079 0.25209 0.01945 0.25209 0.01945 C 0.2573 -0.00115 0.26875 -0.01643 0.275 -0.0361 C 0.27952 -0.05022 0.279 -0.06481 0.28542 -0.07777 C 0.28334 -0.14096 0.29584 -0.14397 0.26042 -0.14999 C 0.2448 -0.15694 0.2283 -0.15138 0.2125 -0.14721 C 0.20348 -0.13911 0.19289 -0.13749 0.18334 -0.13055 C 0.16962 -0.12036 0.16007 -0.10439 0.14792 -0.09166 C 0.14393 -0.08749 0.13959 -0.08425 0.13542 -0.08055 C 0.12761 -0.0736 0.11615 -0.05184 0.11042 -0.04166 C 0.10764 -0.03078 0.10209 -0.02383 0.09792 -0.01388 C 0.08733 0.01089 0.09966 -0.01481 0.08959 0.00556 C 0.08525 0.02871 0.09045 0.00579 0.08334 0.02501 C 0.07986 0.0345 0.07952 0.04561 0.07709 0.05556 C 0.07518 0.07362 0.0717 0.09052 0.06875 0.10834 C 0.06598 0.12501 0.06441 0.14214 0.06042 0.15834 C 0.05868 0.17524 0.05608 0.19214 0.05209 0.20834 C 0.05105 0.21853 0.04844 0.22848 0.04792 0.2389 C 0.04584 0.2838 0.05504 0.30811 0.03959 0.3389 C 0.0408 0.36436 0.03802 0.38265 0.04792 0.40279 C 0.05035 0.41552 0.05486 0.42802 0.06042 0.4389 C 0.0658 0.4676 0.07726 0.49468 0.08959 0.51922 C 0.0908 0.52177 0.09028 0.52524 0.09167 0.52779 C 0.09393 0.53172 0.11181 0.55464 0.11667 0.55834 C 0.12639 0.56552 0.13889 0.56228 0.15 0.56367 C 0.16806 0.56667 0.18611 0.56945 0.20417 0.572 C 0.23889 0.56853 0.22257 0.57061 0.24375 0.56112 C 0.25122 0.55117 0.25868 0.53959 0.26459 0.52779 C 0.26528 0.52292 0.26528 0.51806 0.26667 0.5139 C 0.26875 0.50788 0.27344 0.50348 0.275 0.49723 C 0.27795 0.48566 0.27587 0.49121 0.28125 0.48033 C 0.28837 0.4426 0.28611 0.40232 0.28334 0.3639 C 0.28316 0.36042 0.28091 0.35811 0.27917 0.35556 C 0.26893 0.34005 0.25643 0.3257 0.24167 0.31945 C 0.21598 0.32038 0.19011 0.31829 0.16459 0.32223 C 0.15955 0.32269 0.15209 0.33334 0.15209 0.33334 C 0.14219 0.35325 0.14723 0.34538 0.1375 0.35834 C 0.13681 0.36112 0.13646 0.36413 0.13542 0.36644 C 0.13299 0.37246 0.12709 0.38334 0.12709 0.38334 C 0.12587 0.38982 0.12361 0.39584 0.12292 0.40279 C 0.12188 0.41204 0.12292 0.42154 0.12084 0.43056 C 0.11407 0.45973 0.11459 0.4301 0.11459 0.44144 " pathEditMode="relative" ptsTypes="fffffffffffffffffffffffffffffffffffffffffffffffffffffffffffffffffffffffffffffffffffffffffffffffffffffffffffA">
                                      <p:cBhvr>
                                        <p:cTn id="14" dur="5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2" grpId="0"/>
      <p:bldP spid="1679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8419" name="Rectangle 3"/>
          <p:cNvSpPr>
            <a:spLocks noChangeArrowheads="1"/>
          </p:cNvSpPr>
          <p:nvPr/>
        </p:nvSpPr>
        <p:spPr bwMode="auto">
          <a:xfrm>
            <a:off x="0" y="0"/>
            <a:ext cx="12420600" cy="7146925"/>
          </a:xfrm>
          <a:prstGeom prst="rect">
            <a:avLst/>
          </a:prstGeom>
          <a:solidFill>
            <a:srgbClr val="C4F8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Arial" charset="0"/>
            </a:endParaRPr>
          </a:p>
        </p:txBody>
      </p:sp>
      <p:pic>
        <p:nvPicPr>
          <p:cNvPr id="188420" name="Picture 4" descr="IMG0172A"/>
          <p:cNvPicPr>
            <a:picLocks noChangeAspect="1" noChangeArrowheads="1"/>
          </p:cNvPicPr>
          <p:nvPr/>
        </p:nvPicPr>
        <p:blipFill>
          <a:blip r:embed="rId2">
            <a:lum bright="18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55451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421" name="Picture 5" descr="hinh cay but 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0"/>
            <a:ext cx="133350" cy="23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422" name="Text Box 6"/>
          <p:cNvSpPr txBox="1">
            <a:spLocks noChangeArrowheads="1"/>
          </p:cNvSpPr>
          <p:nvPr/>
        </p:nvSpPr>
        <p:spPr bwMode="auto">
          <a:xfrm rot="16200000">
            <a:off x="2044700" y="1781175"/>
            <a:ext cx="4540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700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8423" name="Text Box 7"/>
          <p:cNvSpPr txBox="1">
            <a:spLocks noChangeArrowheads="1"/>
          </p:cNvSpPr>
          <p:nvPr/>
        </p:nvSpPr>
        <p:spPr bwMode="auto">
          <a:xfrm rot="16200000">
            <a:off x="2979738" y="4876800"/>
            <a:ext cx="4540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700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7212571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8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92593E-6 C -0.00069 0.01112 0.00018 0.02269 -0.00208 0.03334 C -0.00347 0.03982 -0.00764 0.04445 -0.01041 0.05001 C -0.0118 0.05279 -0.01371 0.0551 -0.01458 0.05834 C -0.01527 0.06112 -0.01562 0.06413 -0.01666 0.06667 C -0.02118 0.07709 -0.0276 0.08542 -0.03333 0.09445 C -0.03489 0.097 -0.03576 0.10024 -0.0375 0.10255 C -0.04149 0.10857 -0.04583 0.1139 -0.05 0.11945 C -0.05208 0.12223 -0.0533 0.12755 -0.05625 0.12779 C -0.06458 0.12871 -0.07291 0.12964 -0.08125 0.13056 C -0.0875 0.12964 -0.09409 0.13033 -0.1 0.12779 C -0.10277 0.12663 -0.10382 0.12177 -0.10625 0.11945 C -0.10885 0.11691 -0.1118 0.11575 -0.11458 0.1139 C -0.11597 0.11089 -0.11684 0.10765 -0.11875 0.10556 C -0.12257 0.10117 -0.13125 0.09445 -0.13125 0.09445 C -0.1375 0.08172 -0.14566 0.07292 -0.15 0.05834 C -0.15156 0.05302 -0.15416 0.04167 -0.15416 0.04167 C -0.15729 0.00441 -0.16597 -0.03564 -0.15416 -0.07221 C -0.15121 -0.08124 -0.14514 -0.09351 -0.13958 -0.09999 C -0.13576 -0.10439 -0.13125 -0.1074 -0.12708 -0.1111 C -0.125 -0.11296 -0.12083 -0.11666 -0.12083 -0.11666 C -0.11944 -0.11944 -0.11857 -0.12291 -0.11666 -0.12499 C -0.11493 -0.12684 -0.11232 -0.12638 -0.11041 -0.12777 C -0.09531 -0.13772 -0.11406 -0.12916 -0.09583 -0.13888 C -0.08559 -0.14444 -0.07812 -0.14721 -0.06875 -0.15555 C -0.0493 -0.15462 -0.02986 -0.15439 -0.01041 -0.15277 C -0.00764 -0.15254 -0.00416 -0.15277 -0.00208 -0.14999 C -3.61111E-6 -0.14721 -0.00104 -0.14235 -3.61111E-6 -0.13888 C 0.00105 -0.13587 0.00278 -0.13333 0.00417 -0.13055 C 0.01094 -0.11805 0.02188 -0.11133 0.02709 -0.09721 C 0.03594 -0.07337 0.03889 -0.04421 0.05 -0.02221 C 0.05261 -0.00809 0.05434 0.00742 0.06042 0.01945 C 0.06268 0.0463 0.06441 0.07316 0.06667 0.10001 C 0.06528 0.20279 0.07066 0.25047 0.05 0.33334 C 0.04861 0.34607 0.04688 0.36529 0.04375 0.37779 C 0.04289 0.38079 0.04063 0.38311 0.03959 0.38612 C 0.03559 0.397 0.03941 0.39283 0.03542 0.40533 C 0.03143 0.41783 0.02535 0.42941 0.02084 0.44144 C 0.01476 0.45811 0.0099 0.47385 0.00209 0.48867 C -0.00729 0.50672 -0.02135 0.52779 -0.0375 0.53311 C -0.04496 0.54329 -0.05243 0.55117 -0.0625 0.55533 C -0.06805 0.56297 -0.07413 0.56783 -0.08125 0.572 C -0.08524 0.57454 -0.09375 0.57755 -0.09375 0.57755 C -0.13281 0.57501 -0.13871 0.58334 -0.15833 0.54445 C -0.15764 0.52038 -0.15798 0.4963 -0.15625 0.472 C -0.15451 0.44839 -0.13836 0.43218 -0.12916 0.4139 C -0.12639 0.39885 -0.11892 0.39075 -0.1125 0.37779 C -0.10173 0.35603 -0.08767 0.33589 -0.07291 0.31945 C -0.0533 0.29769 -0.08576 0.32802 -0.05416 0.30001 C -0.05156 0.29769 -0.04843 0.29677 -0.04583 0.29445 C -0.0434 0.29214 -0.04201 0.2882 -0.03958 0.28612 C -0.03368 0.28079 -0.025 0.27964 -0.01875 0.27501 C -0.01875 0.27501 -0.00312 0.26112 -3.61111E-6 0.25834 C 0.00191 0.25672 0.00434 0.25695 0.00625 0.25556 C 0.01927 0.24584 0.02032 0.24237 0.03125 0.22779 C 0.03282 0.2257 0.03559 0.2264 0.0375 0.22501 C 0.04445 0.22038 0.05157 0.21575 0.05834 0.21112 C 0.06719 0.2051 0.0625 0.20579 0.07084 0.19723 C 0.07483 0.19306 0.07917 0.18982 0.08334 0.18612 C 0.08872 0.18149 0.09636 0.17894 0.10209 0.17501 C 0.11511 0.16621 0.12761 0.15626 0.14167 0.15001 C 0.14445 0.1463 0.14688 0.14191 0.15 0.1389 C 0.15174 0.13728 0.15434 0.13774 0.15625 0.13612 C 0.16302 0.1301 0.16302 0.12431 0.16875 0.11667 C 0.17118 0.11343 0.17466 0.11158 0.17709 0.10834 C 0.18733 0.09445 0.19063 0.07917 0.20625 0.07223 C 0.21441 0.05603 0.22882 0.04908 0.23959 0.03612 C 0.24393 0.03079 0.25209 0.01945 0.25209 0.01945 C 0.2573 -0.00115 0.26875 -0.01643 0.275 -0.0361 C 0.27952 -0.05022 0.279 -0.06481 0.28542 -0.07777 C 0.28334 -0.14096 0.29584 -0.14397 0.26042 -0.14999 C 0.2448 -0.15694 0.2283 -0.15138 0.2125 -0.14721 C 0.20348 -0.13911 0.19289 -0.13749 0.18334 -0.13055 C 0.16962 -0.12036 0.16007 -0.10439 0.14792 -0.09166 C 0.14393 -0.08749 0.13959 -0.08425 0.13542 -0.08055 C 0.12761 -0.0736 0.11615 -0.05184 0.11042 -0.04166 C 0.10764 -0.03078 0.10209 -0.02383 0.09792 -0.01388 C 0.08733 0.01089 0.09966 -0.01481 0.08959 0.00556 C 0.08525 0.02871 0.09045 0.00579 0.08334 0.02501 C 0.07986 0.0345 0.07952 0.04561 0.07709 0.05556 C 0.07518 0.07362 0.0717 0.09052 0.06875 0.10834 C 0.06598 0.12501 0.06441 0.14214 0.06042 0.15834 C 0.05868 0.17524 0.05608 0.19214 0.05209 0.20834 C 0.05105 0.21853 0.04844 0.22848 0.04792 0.2389 C 0.04584 0.2838 0.05504 0.30811 0.03959 0.3389 C 0.0408 0.36436 0.03802 0.38265 0.04792 0.40279 C 0.05035 0.41552 0.05486 0.42802 0.06042 0.4389 C 0.0658 0.4676 0.07726 0.49468 0.08959 0.51922 C 0.0908 0.52177 0.09028 0.52524 0.09167 0.52779 C 0.09393 0.53172 0.11181 0.55464 0.11667 0.55834 C 0.12639 0.56552 0.13889 0.56228 0.15 0.56367 C 0.16806 0.56667 0.18611 0.56945 0.20417 0.572 C 0.23889 0.56853 0.22257 0.57061 0.24375 0.56112 C 0.25122 0.55117 0.25868 0.53959 0.26459 0.52779 C 0.26528 0.52292 0.26528 0.51806 0.26667 0.5139 C 0.26875 0.50788 0.27344 0.50348 0.275 0.49723 C 0.27795 0.48566 0.27587 0.49121 0.28125 0.48033 C 0.28837 0.4426 0.28611 0.40232 0.28334 0.3639 C 0.28316 0.36042 0.28091 0.35811 0.27917 0.35556 C 0.26893 0.34005 0.25643 0.3257 0.24167 0.31945 C 0.21598 0.32038 0.19011 0.31829 0.16459 0.32223 C 0.15955 0.32269 0.15209 0.33334 0.15209 0.33334 C 0.14219 0.35325 0.14723 0.34538 0.1375 0.35834 C 0.13681 0.36112 0.13646 0.36413 0.13542 0.36644 C 0.13299 0.37246 0.12709 0.38334 0.12709 0.38334 C 0.12587 0.38982 0.12361 0.39584 0.12292 0.40279 C 0.12188 0.41204 0.12292 0.42154 0.12084 0.43056 C 0.11407 0.45973 0.11459 0.4301 0.11459 0.44144 " pathEditMode="relative" ptsTypes="fffffffffffffffffffffffffffffffffffffffffffffffffffffffffffffffffffffffffffffffffffffffffffffffffffffffffffA">
                                      <p:cBhvr>
                                        <p:cTn id="14" dur="50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2" grpId="0"/>
      <p:bldP spid="1884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49" descr="DECOR033"/>
          <p:cNvPicPr>
            <a:picLocks noChangeAspect="1" noChangeArrowheads="1"/>
          </p:cNvPicPr>
          <p:nvPr/>
        </p:nvPicPr>
        <p:blipFill>
          <a:blip r:embed="rId2" cstate="print">
            <a:lum bright="68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82452" flipV="1">
            <a:off x="-42333" y="5694488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50" descr="DECOR033"/>
          <p:cNvPicPr>
            <a:picLocks noChangeAspect="1" noChangeArrowheads="1"/>
          </p:cNvPicPr>
          <p:nvPr/>
        </p:nvPicPr>
        <p:blipFill>
          <a:blip r:embed="rId2" cstate="print">
            <a:lum bright="68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69338">
            <a:off x="8072435" y="5692245"/>
            <a:ext cx="1076325" cy="110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9516" name="Group 8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638669"/>
              </p:ext>
            </p:extLst>
          </p:nvPr>
        </p:nvGraphicFramePr>
        <p:xfrm>
          <a:off x="838198" y="1624013"/>
          <a:ext cx="8001001" cy="2489372"/>
        </p:xfrm>
        <a:graphic>
          <a:graphicData uri="http://schemas.openxmlformats.org/drawingml/2006/table">
            <a:tbl>
              <a:tblPr/>
              <a:tblGrid>
                <a:gridCol w="11394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02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996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22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768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422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3948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10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70" marB="510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70" marB="510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70" marB="510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70" marB="510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70" marB="510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70" marB="510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70" marB="510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0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70" marB="510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70" marB="510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70" marB="510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70" marB="510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70" marB="510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70" marB="510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70" marB="510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17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70" marB="510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70" marB="510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70" marB="510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70" marB="510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70" marB="510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70" marB="510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70" marB="510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0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70" marB="510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70" marB="510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70" marB="510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70" marB="510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70" marB="510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70" marB="510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70" marB="510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0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70" marB="510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70" marB="510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70" marB="510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70" marB="510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70" marB="510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70" marB="510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70" marB="510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0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70" marB="510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70" marB="510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70" marB="510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70" marB="510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70" marB="510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70" marB="510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70" marB="510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17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70" marB="510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70" marB="510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70" marB="510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70" marB="510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70" marB="510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70" marB="510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70" marB="510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0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70" marB="510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70" marB="510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70" marB="510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70" marB="510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70" marB="510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70" marB="510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70" marB="510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47240" name="Rectangle 104"/>
          <p:cNvSpPr>
            <a:spLocks noChangeArrowheads="1"/>
          </p:cNvSpPr>
          <p:nvPr/>
        </p:nvSpPr>
        <p:spPr bwMode="auto">
          <a:xfrm>
            <a:off x="1828800" y="2034436"/>
            <a:ext cx="77712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60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altLang="vi-VN" sz="6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60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chèo</a:t>
            </a:r>
            <a:r>
              <a:rPr lang="en-US" altLang="vi-VN" sz="6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60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altLang="vi-VN" sz="6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60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endParaRPr lang="en-US" altLang="vi-VN" sz="6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981198" y="326552"/>
            <a:ext cx="5715000" cy="654844"/>
          </a:xfrm>
          <a:prstGeom prst="roundRect">
            <a:avLst/>
          </a:prstGeom>
          <a:solidFill>
            <a:srgbClr val="0070C0"/>
          </a:solidFill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 err="1">
                <a:solidFill>
                  <a:srgbClr val="FFFFFF"/>
                </a:solidFill>
                <a:latin typeface="HP001 4 hàng" panose="020B0603050302020204" pitchFamily="34" charset="0"/>
              </a:rPr>
              <a:t>Cụm</a:t>
            </a:r>
            <a:r>
              <a:rPr lang="en-US" sz="4000" b="1" kern="0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HP001 4 hàng" panose="020B0603050302020204" pitchFamily="34" charset="0"/>
              </a:rPr>
              <a:t>từ</a:t>
            </a:r>
            <a:r>
              <a:rPr lang="en-US" sz="4000" b="1" kern="0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HP001 4 hàng" panose="020B0603050302020204" pitchFamily="34" charset="0"/>
              </a:rPr>
              <a:t>ứng</a:t>
            </a:r>
            <a:r>
              <a:rPr lang="en-US" sz="4000" b="1" kern="0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HP001 4 hàng" panose="020B0603050302020204" pitchFamily="34" charset="0"/>
              </a:rPr>
              <a:t>dụng</a:t>
            </a:r>
            <a:endParaRPr lang="en-US" sz="4000" b="1" kern="0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Hộp_Văn_Bản 2"/>
          <p:cNvSpPr txBox="1">
            <a:spLocks noChangeArrowheads="1"/>
          </p:cNvSpPr>
          <p:nvPr/>
        </p:nvSpPr>
        <p:spPr bwMode="auto">
          <a:xfrm>
            <a:off x="1174983" y="4267200"/>
            <a:ext cx="7266516" cy="1077218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endParaRPr lang="vi-VN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1275025" y="3276600"/>
            <a:ext cx="7099833" cy="777061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95716041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240" grpId="0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49" descr="DECOR033"/>
          <p:cNvPicPr>
            <a:picLocks noChangeAspect="1" noChangeArrowheads="1"/>
          </p:cNvPicPr>
          <p:nvPr/>
        </p:nvPicPr>
        <p:blipFill>
          <a:blip r:embed="rId2" cstate="print">
            <a:lum bright="68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82452" flipV="1">
            <a:off x="1039416" y="4861322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50" descr="DECOR033"/>
          <p:cNvPicPr>
            <a:picLocks noChangeAspect="1" noChangeArrowheads="1"/>
          </p:cNvPicPr>
          <p:nvPr/>
        </p:nvPicPr>
        <p:blipFill>
          <a:blip r:embed="rId2" cstate="print">
            <a:lum bright="68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69338">
            <a:off x="7044929" y="4908947"/>
            <a:ext cx="1076325" cy="110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9205" name="AutoShape 501"/>
          <p:cNvSpPr>
            <a:spLocks noChangeArrowheads="1"/>
          </p:cNvSpPr>
          <p:nvPr/>
        </p:nvSpPr>
        <p:spPr bwMode="auto">
          <a:xfrm>
            <a:off x="1456194" y="3645488"/>
            <a:ext cx="6390083" cy="211455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altLang="vi-VN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vi-VN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altLang="vi-VN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vi-VN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vi-VN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altLang="vi-VN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vi-VN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vi-VN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vi-VN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vi-V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9516" name="Group 812"/>
          <p:cNvGraphicFramePr>
            <a:graphicFrameLocks noGrp="1"/>
          </p:cNvGraphicFramePr>
          <p:nvPr/>
        </p:nvGraphicFramePr>
        <p:xfrm>
          <a:off x="1553766" y="1601391"/>
          <a:ext cx="6390083" cy="2212186"/>
        </p:xfrm>
        <a:graphic>
          <a:graphicData uri="http://schemas.openxmlformats.org/drawingml/2006/table">
            <a:tbl>
              <a:tblPr/>
              <a:tblGrid>
                <a:gridCol w="9100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07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80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22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66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224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1006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76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6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7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6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6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6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7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6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098" marR="102098" marT="51042" marB="510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4655" name="Rectangle 104"/>
          <p:cNvSpPr>
            <a:spLocks noChangeArrowheads="1"/>
          </p:cNvSpPr>
          <p:nvPr/>
        </p:nvSpPr>
        <p:spPr bwMode="auto">
          <a:xfrm>
            <a:off x="1603896" y="1965761"/>
            <a:ext cx="6275784" cy="88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5175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altLang="vi-VN" sz="5175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175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chèo</a:t>
            </a:r>
            <a:r>
              <a:rPr lang="en-US" altLang="vi-VN" sz="5175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175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altLang="vi-VN" sz="5175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5175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endParaRPr lang="en-US" altLang="vi-VN" sz="5175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Hộp_Văn_Bản 2"/>
          <p:cNvSpPr txBox="1">
            <a:spLocks noChangeArrowheads="1"/>
          </p:cNvSpPr>
          <p:nvPr/>
        </p:nvSpPr>
        <p:spPr bwMode="auto">
          <a:xfrm>
            <a:off x="1640681" y="4164154"/>
            <a:ext cx="594241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altLang="en-US" sz="32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chèo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endParaRPr lang="vi-VN" alt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405043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29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29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29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292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205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</TotalTime>
  <Words>426</Words>
  <Application>Microsoft Office PowerPoint</Application>
  <PresentationFormat>On-screen Show (4:3)</PresentationFormat>
  <Paragraphs>79</Paragraphs>
  <Slides>17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Office Theme</vt:lpstr>
      <vt:lpstr>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Quang Chau</cp:lastModifiedBy>
  <cp:revision>32</cp:revision>
  <dcterms:created xsi:type="dcterms:W3CDTF">2014-09-28T06:39:55Z</dcterms:created>
  <dcterms:modified xsi:type="dcterms:W3CDTF">2020-05-11T14:59:18Z</dcterms:modified>
</cp:coreProperties>
</file>