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2" r:id="rId1"/>
    <p:sldMasterId id="2147483756" r:id="rId2"/>
    <p:sldMasterId id="2147483768" r:id="rId3"/>
    <p:sldMasterId id="2147483780" r:id="rId4"/>
  </p:sldMasterIdLst>
  <p:notesMasterIdLst>
    <p:notesMasterId r:id="rId28"/>
  </p:notesMasterIdLst>
  <p:sldIdLst>
    <p:sldId id="347" r:id="rId5"/>
    <p:sldId id="356" r:id="rId6"/>
    <p:sldId id="348" r:id="rId7"/>
    <p:sldId id="261" r:id="rId8"/>
    <p:sldId id="267" r:id="rId9"/>
    <p:sldId id="367" r:id="rId10"/>
    <p:sldId id="270" r:id="rId11"/>
    <p:sldId id="342" r:id="rId12"/>
    <p:sldId id="260" r:id="rId13"/>
    <p:sldId id="365" r:id="rId14"/>
    <p:sldId id="359" r:id="rId15"/>
    <p:sldId id="360" r:id="rId16"/>
    <p:sldId id="361" r:id="rId17"/>
    <p:sldId id="363" r:id="rId18"/>
    <p:sldId id="362" r:id="rId19"/>
    <p:sldId id="303" r:id="rId20"/>
    <p:sldId id="324" r:id="rId21"/>
    <p:sldId id="354" r:id="rId22"/>
    <p:sldId id="355" r:id="rId23"/>
    <p:sldId id="323" r:id="rId24"/>
    <p:sldId id="345" r:id="rId25"/>
    <p:sldId id="304" r:id="rId26"/>
    <p:sldId id="306" r:id="rId27"/>
  </p:sldIdLst>
  <p:sldSz cx="9144000" cy="6858000" type="screen4x3"/>
  <p:notesSz cx="6858000" cy="9144000"/>
  <p:custDataLst>
    <p:tags r:id="rId29"/>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50">
          <p15:clr>
            <a:srgbClr val="A4A3A4"/>
          </p15:clr>
        </p15:guide>
        <p15:guide id="2" pos="2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0000"/>
    <a:srgbClr val="0000CC"/>
    <a:srgbClr val="FF3399"/>
    <a:srgbClr val="993300"/>
    <a:srgbClr val="028458"/>
    <a:srgbClr val="A11FFB"/>
    <a:srgbClr val="DE8254"/>
    <a:srgbClr val="99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6" d="100"/>
          <a:sy n="76" d="100"/>
        </p:scale>
        <p:origin x="-306" y="240"/>
      </p:cViewPr>
      <p:guideLst>
        <p:guide orient="horz" pos="2151"/>
        <p:guide pos="285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4097"/>
          <p:cNvSpPr>
            <a:spLocks noGrp="1"/>
          </p:cNvSpPr>
          <p:nvPr>
            <p:ph type="hdr" sz="quarter"/>
          </p:nvPr>
        </p:nvSpPr>
        <p:spPr>
          <a:xfrm>
            <a:off x="0" y="0"/>
            <a:ext cx="2971800" cy="457200"/>
          </a:xfrm>
          <a:prstGeom prst="rect">
            <a:avLst/>
          </a:prstGeom>
          <a:noFill/>
          <a:ln w="9525">
            <a:noFill/>
          </a:ln>
        </p:spPr>
        <p:txBody>
          <a:bodyPr/>
          <a:lstStyle/>
          <a:p>
            <a:pPr lvl="0" fontAlgn="base"/>
            <a:endParaRPr lang="en-US" sz="1200" strike="noStrike" noProof="1"/>
          </a:p>
        </p:txBody>
      </p:sp>
      <p:sp>
        <p:nvSpPr>
          <p:cNvPr id="4099" name="Date Placeholder 4098"/>
          <p:cNvSpPr>
            <a:spLocks noGrp="1"/>
          </p:cNvSpPr>
          <p:nvPr>
            <p:ph type="dt" idx="1"/>
          </p:nvPr>
        </p:nvSpPr>
        <p:spPr>
          <a:xfrm>
            <a:off x="3884613" y="0"/>
            <a:ext cx="2971800" cy="457200"/>
          </a:xfrm>
          <a:prstGeom prst="rect">
            <a:avLst/>
          </a:prstGeom>
          <a:noFill/>
          <a:ln w="9525">
            <a:noFill/>
          </a:ln>
        </p:spPr>
        <p:txBody>
          <a:bodyPr/>
          <a:lstStyle/>
          <a:p>
            <a:pPr lvl="0" algn="r" fontAlgn="base"/>
            <a:endParaRPr lang="en-US" sz="1200" strike="noStrike" noProof="1"/>
          </a:p>
        </p:txBody>
      </p:sp>
      <p:sp>
        <p:nvSpPr>
          <p:cNvPr id="2052" name="Slide Image Placeholder 4099"/>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053" name="Text Placeholder 4100"/>
          <p:cNvSpPr>
            <a:spLocks noGrp="1"/>
          </p:cNvSpPr>
          <p:nvPr>
            <p:ph type="body" sz="quarter"/>
          </p:nvPr>
        </p:nvSpPr>
        <p:spPr>
          <a:xfrm>
            <a:off x="685800" y="4343400"/>
            <a:ext cx="5486400" cy="4114800"/>
          </a:xfrm>
          <a:prstGeom prst="rect">
            <a:avLst/>
          </a:prstGeom>
          <a:noFill/>
          <a:ln w="9525">
            <a:noFill/>
          </a:ln>
        </p:spPr>
        <p:txBody>
          <a:bodyPr anchor="t"/>
          <a:lstStyle/>
          <a:p>
            <a:pPr lvl="0"/>
            <a:r>
              <a:rPr lang="en-US" altLang="zh-CN" dirty="0"/>
              <a:t>Click to edit Master text styles</a:t>
            </a:r>
          </a:p>
          <a:p>
            <a:pPr lvl="1" indent="0"/>
            <a:r>
              <a:rPr lang="en-US" altLang="zh-CN" dirty="0"/>
              <a:t>Second level</a:t>
            </a:r>
          </a:p>
          <a:p>
            <a:pPr lvl="2" indent="0"/>
            <a:r>
              <a:rPr lang="en-US" altLang="zh-CN" dirty="0"/>
              <a:t>Third level</a:t>
            </a:r>
          </a:p>
          <a:p>
            <a:pPr lvl="3" indent="0"/>
            <a:r>
              <a:rPr lang="en-US" altLang="zh-CN" dirty="0"/>
              <a:t>Fourth level</a:t>
            </a:r>
          </a:p>
          <a:p>
            <a:pPr lvl="4" indent="0"/>
            <a:r>
              <a:rPr lang="en-US" altLang="zh-CN" dirty="0"/>
              <a:t>Fifth level</a:t>
            </a:r>
          </a:p>
        </p:txBody>
      </p:sp>
      <p:sp>
        <p:nvSpPr>
          <p:cNvPr id="4102" name="Footer Placeholder 4101"/>
          <p:cNvSpPr>
            <a:spLocks noGrp="1"/>
          </p:cNvSpPr>
          <p:nvPr>
            <p:ph type="ftr" sz="quarter" idx="4"/>
          </p:nvPr>
        </p:nvSpPr>
        <p:spPr>
          <a:xfrm>
            <a:off x="0" y="8685213"/>
            <a:ext cx="2971800" cy="457200"/>
          </a:xfrm>
          <a:prstGeom prst="rect">
            <a:avLst/>
          </a:prstGeom>
          <a:noFill/>
          <a:ln w="9525">
            <a:noFill/>
          </a:ln>
        </p:spPr>
        <p:txBody>
          <a:bodyPr anchor="b"/>
          <a:lstStyle/>
          <a:p>
            <a:pPr lvl="0" fontAlgn="base"/>
            <a:endParaRPr lang="en-US" sz="1200" strike="noStrike" noProof="1"/>
          </a:p>
        </p:txBody>
      </p:sp>
      <p:sp>
        <p:nvSpPr>
          <p:cNvPr id="4103" name="Slide Number Placeholder 4102"/>
          <p:cNvSpPr>
            <a:spLocks noGrp="1"/>
          </p:cNvSpPr>
          <p:nvPr>
            <p:ph type="sldNum" sz="quarter" idx="5"/>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en-US" sz="1200" strike="noStrike" noProof="1" dirty="0">
                <a:latin typeface="Arial" panose="020B0604020202020204" pitchFamily="34" charset="0"/>
                <a:ea typeface="+mn-ea"/>
                <a:cs typeface="+mn-cs"/>
              </a:rPr>
              <a:pPr lvl="0" algn="r" fontAlgn="base"/>
              <a:t>‹#›</a:t>
            </a:fld>
            <a:endParaRPr lang="en-US" sz="1200" strike="noStrike" noProof="1"/>
          </a:p>
        </p:txBody>
      </p:sp>
    </p:spTree>
    <p:extLst>
      <p:ext uri="{BB962C8B-B14F-4D97-AF65-F5344CB8AC3E}">
        <p14:creationId xmlns:p14="http://schemas.microsoft.com/office/powerpoint/2010/main" val="3231711285"/>
      </p:ext>
    </p:extLst>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954" indent="0" algn="ctr">
              <a:buNone/>
              <a:defRPr>
                <a:solidFill>
                  <a:schemeClr val="tx1">
                    <a:tint val="75000"/>
                  </a:schemeClr>
                </a:solidFill>
              </a:defRPr>
            </a:lvl2pPr>
            <a:lvl3pPr marL="912060" indent="0" algn="ctr">
              <a:buNone/>
              <a:defRPr>
                <a:solidFill>
                  <a:schemeClr val="tx1">
                    <a:tint val="75000"/>
                  </a:schemeClr>
                </a:solidFill>
              </a:defRPr>
            </a:lvl3pPr>
            <a:lvl4pPr marL="1368064" indent="0" algn="ctr">
              <a:buNone/>
              <a:defRPr>
                <a:solidFill>
                  <a:schemeClr val="tx1">
                    <a:tint val="75000"/>
                  </a:schemeClr>
                </a:solidFill>
              </a:defRPr>
            </a:lvl4pPr>
            <a:lvl5pPr marL="1824119" indent="0" algn="ctr">
              <a:buNone/>
              <a:defRPr>
                <a:solidFill>
                  <a:schemeClr val="tx1">
                    <a:tint val="75000"/>
                  </a:schemeClr>
                </a:solidFill>
              </a:defRPr>
            </a:lvl5pPr>
            <a:lvl6pPr marL="2280072" indent="0" algn="ctr">
              <a:buNone/>
              <a:defRPr>
                <a:solidFill>
                  <a:schemeClr val="tx1">
                    <a:tint val="75000"/>
                  </a:schemeClr>
                </a:solidFill>
              </a:defRPr>
            </a:lvl6pPr>
            <a:lvl7pPr marL="2736026" indent="0" algn="ctr">
              <a:buNone/>
              <a:defRPr>
                <a:solidFill>
                  <a:schemeClr val="tx1">
                    <a:tint val="75000"/>
                  </a:schemeClr>
                </a:solidFill>
              </a:defRPr>
            </a:lvl7pPr>
            <a:lvl8pPr marL="3192098" indent="0" algn="ctr">
              <a:buNone/>
              <a:defRPr>
                <a:solidFill>
                  <a:schemeClr val="tx1">
                    <a:tint val="75000"/>
                  </a:schemeClr>
                </a:solidFill>
              </a:defRPr>
            </a:lvl8pPr>
            <a:lvl9pPr marL="36481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93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02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610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954" indent="0" algn="ctr">
              <a:buNone/>
              <a:defRPr>
                <a:solidFill>
                  <a:schemeClr val="tx1">
                    <a:tint val="75000"/>
                  </a:schemeClr>
                </a:solidFill>
              </a:defRPr>
            </a:lvl2pPr>
            <a:lvl3pPr marL="912060" indent="0" algn="ctr">
              <a:buNone/>
              <a:defRPr>
                <a:solidFill>
                  <a:schemeClr val="tx1">
                    <a:tint val="75000"/>
                  </a:schemeClr>
                </a:solidFill>
              </a:defRPr>
            </a:lvl3pPr>
            <a:lvl4pPr marL="1368064" indent="0" algn="ctr">
              <a:buNone/>
              <a:defRPr>
                <a:solidFill>
                  <a:schemeClr val="tx1">
                    <a:tint val="75000"/>
                  </a:schemeClr>
                </a:solidFill>
              </a:defRPr>
            </a:lvl4pPr>
            <a:lvl5pPr marL="1824119" indent="0" algn="ctr">
              <a:buNone/>
              <a:defRPr>
                <a:solidFill>
                  <a:schemeClr val="tx1">
                    <a:tint val="75000"/>
                  </a:schemeClr>
                </a:solidFill>
              </a:defRPr>
            </a:lvl5pPr>
            <a:lvl6pPr marL="2280072" indent="0" algn="ctr">
              <a:buNone/>
              <a:defRPr>
                <a:solidFill>
                  <a:schemeClr val="tx1">
                    <a:tint val="75000"/>
                  </a:schemeClr>
                </a:solidFill>
              </a:defRPr>
            </a:lvl6pPr>
            <a:lvl7pPr marL="2736026" indent="0" algn="ctr">
              <a:buNone/>
              <a:defRPr>
                <a:solidFill>
                  <a:schemeClr val="tx1">
                    <a:tint val="75000"/>
                  </a:schemeClr>
                </a:solidFill>
              </a:defRPr>
            </a:lvl7pPr>
            <a:lvl8pPr marL="3192098" indent="0" algn="ctr">
              <a:buNone/>
              <a:defRPr>
                <a:solidFill>
                  <a:schemeClr val="tx1">
                    <a:tint val="75000"/>
                  </a:schemeClr>
                </a:solidFill>
              </a:defRPr>
            </a:lvl8pPr>
            <a:lvl9pPr marL="36481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91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06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5954" indent="0">
              <a:buNone/>
              <a:defRPr sz="1800">
                <a:solidFill>
                  <a:schemeClr val="tx1">
                    <a:tint val="75000"/>
                  </a:schemeClr>
                </a:solidFill>
              </a:defRPr>
            </a:lvl2pPr>
            <a:lvl3pPr marL="912060" indent="0">
              <a:buNone/>
              <a:defRPr sz="1600">
                <a:solidFill>
                  <a:schemeClr val="tx1">
                    <a:tint val="75000"/>
                  </a:schemeClr>
                </a:solidFill>
              </a:defRPr>
            </a:lvl3pPr>
            <a:lvl4pPr marL="1368064" indent="0">
              <a:buNone/>
              <a:defRPr sz="1400">
                <a:solidFill>
                  <a:schemeClr val="tx1">
                    <a:tint val="75000"/>
                  </a:schemeClr>
                </a:solidFill>
              </a:defRPr>
            </a:lvl4pPr>
            <a:lvl5pPr marL="1824119" indent="0">
              <a:buNone/>
              <a:defRPr sz="1400">
                <a:solidFill>
                  <a:schemeClr val="tx1">
                    <a:tint val="75000"/>
                  </a:schemeClr>
                </a:solidFill>
              </a:defRPr>
            </a:lvl5pPr>
            <a:lvl6pPr marL="2280072" indent="0">
              <a:buNone/>
              <a:defRPr sz="1400">
                <a:solidFill>
                  <a:schemeClr val="tx1">
                    <a:tint val="75000"/>
                  </a:schemeClr>
                </a:solidFill>
              </a:defRPr>
            </a:lvl6pPr>
            <a:lvl7pPr marL="2736026" indent="0">
              <a:buNone/>
              <a:defRPr sz="1400">
                <a:solidFill>
                  <a:schemeClr val="tx1">
                    <a:tint val="75000"/>
                  </a:schemeClr>
                </a:solidFill>
              </a:defRPr>
            </a:lvl7pPr>
            <a:lvl8pPr marL="3192098" indent="0">
              <a:buNone/>
              <a:defRPr sz="1400">
                <a:solidFill>
                  <a:schemeClr val="tx1">
                    <a:tint val="75000"/>
                  </a:schemeClr>
                </a:solidFill>
              </a:defRPr>
            </a:lvl8pPr>
            <a:lvl9pPr marL="364812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56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72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5954" indent="0">
              <a:buNone/>
              <a:defRPr sz="2000" b="1"/>
            </a:lvl2pPr>
            <a:lvl3pPr marL="912060" indent="0">
              <a:buNone/>
              <a:defRPr sz="1800" b="1"/>
            </a:lvl3pPr>
            <a:lvl4pPr marL="1368064" indent="0">
              <a:buNone/>
              <a:defRPr sz="1600" b="1"/>
            </a:lvl4pPr>
            <a:lvl5pPr marL="1824119" indent="0">
              <a:buNone/>
              <a:defRPr sz="1600" b="1"/>
            </a:lvl5pPr>
            <a:lvl6pPr marL="2280072" indent="0">
              <a:buNone/>
              <a:defRPr sz="1600" b="1"/>
            </a:lvl6pPr>
            <a:lvl7pPr marL="2736026" indent="0">
              <a:buNone/>
              <a:defRPr sz="1600" b="1"/>
            </a:lvl7pPr>
            <a:lvl8pPr marL="3192098" indent="0">
              <a:buNone/>
              <a:defRPr sz="1600" b="1"/>
            </a:lvl8pPr>
            <a:lvl9pPr marL="364812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41" y="1535113"/>
            <a:ext cx="4041775" cy="639763"/>
          </a:xfrm>
        </p:spPr>
        <p:txBody>
          <a:bodyPr anchor="b"/>
          <a:lstStyle>
            <a:lvl1pPr marL="0" indent="0">
              <a:buNone/>
              <a:defRPr sz="2400" b="1"/>
            </a:lvl1pPr>
            <a:lvl2pPr marL="455954" indent="0">
              <a:buNone/>
              <a:defRPr sz="2000" b="1"/>
            </a:lvl2pPr>
            <a:lvl3pPr marL="912060" indent="0">
              <a:buNone/>
              <a:defRPr sz="1800" b="1"/>
            </a:lvl3pPr>
            <a:lvl4pPr marL="1368064" indent="0">
              <a:buNone/>
              <a:defRPr sz="1600" b="1"/>
            </a:lvl4pPr>
            <a:lvl5pPr marL="1824119" indent="0">
              <a:buNone/>
              <a:defRPr sz="1600" b="1"/>
            </a:lvl5pPr>
            <a:lvl6pPr marL="2280072" indent="0">
              <a:buNone/>
              <a:defRPr sz="1600" b="1"/>
            </a:lvl6pPr>
            <a:lvl7pPr marL="2736026" indent="0">
              <a:buNone/>
              <a:defRPr sz="1600" b="1"/>
            </a:lvl7pPr>
            <a:lvl8pPr marL="3192098" indent="0">
              <a:buNone/>
              <a:defRPr sz="1600" b="1"/>
            </a:lvl8pPr>
            <a:lvl9pPr marL="364812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336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65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727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435104"/>
            <a:ext cx="3008313" cy="4691063"/>
          </a:xfrm>
        </p:spPr>
        <p:txBody>
          <a:bodyPr/>
          <a:lstStyle>
            <a:lvl1pPr marL="0" indent="0">
              <a:buNone/>
              <a:defRPr sz="1400"/>
            </a:lvl1pPr>
            <a:lvl2pPr marL="455954" indent="0">
              <a:buNone/>
              <a:defRPr sz="1200"/>
            </a:lvl2pPr>
            <a:lvl3pPr marL="912060" indent="0">
              <a:buNone/>
              <a:defRPr sz="1000"/>
            </a:lvl3pPr>
            <a:lvl4pPr marL="1368064" indent="0">
              <a:buNone/>
              <a:defRPr sz="900"/>
            </a:lvl4pPr>
            <a:lvl5pPr marL="1824119" indent="0">
              <a:buNone/>
              <a:defRPr sz="900"/>
            </a:lvl5pPr>
            <a:lvl6pPr marL="2280072" indent="0">
              <a:buNone/>
              <a:defRPr sz="900"/>
            </a:lvl6pPr>
            <a:lvl7pPr marL="2736026" indent="0">
              <a:buNone/>
              <a:defRPr sz="900"/>
            </a:lvl7pPr>
            <a:lvl8pPr marL="3192098" indent="0">
              <a:buNone/>
              <a:defRPr sz="900"/>
            </a:lvl8pPr>
            <a:lvl9pPr marL="364812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6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98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54" indent="0">
              <a:buNone/>
              <a:defRPr sz="2800"/>
            </a:lvl2pPr>
            <a:lvl3pPr marL="912060" indent="0">
              <a:buNone/>
              <a:defRPr sz="2400"/>
            </a:lvl3pPr>
            <a:lvl4pPr marL="1368064" indent="0">
              <a:buNone/>
              <a:defRPr sz="2000"/>
            </a:lvl4pPr>
            <a:lvl5pPr marL="1824119" indent="0">
              <a:buNone/>
              <a:defRPr sz="2000"/>
            </a:lvl5pPr>
            <a:lvl6pPr marL="2280072" indent="0">
              <a:buNone/>
              <a:defRPr sz="2000"/>
            </a:lvl6pPr>
            <a:lvl7pPr marL="2736026" indent="0">
              <a:buNone/>
              <a:defRPr sz="2000"/>
            </a:lvl7pPr>
            <a:lvl8pPr marL="3192098" indent="0">
              <a:buNone/>
              <a:defRPr sz="2000"/>
            </a:lvl8pPr>
            <a:lvl9pPr marL="3648122" indent="0">
              <a:buNone/>
              <a:defRPr sz="2000"/>
            </a:lvl9pPr>
          </a:lstStyle>
          <a:p>
            <a:endParaRPr lang="en-US"/>
          </a:p>
        </p:txBody>
      </p:sp>
      <p:sp>
        <p:nvSpPr>
          <p:cNvPr id="4" name="Text Placeholder 3"/>
          <p:cNvSpPr>
            <a:spLocks noGrp="1"/>
          </p:cNvSpPr>
          <p:nvPr>
            <p:ph type="body" sz="half" idx="2"/>
          </p:nvPr>
        </p:nvSpPr>
        <p:spPr>
          <a:xfrm>
            <a:off x="1792288" y="5367483"/>
            <a:ext cx="5486400" cy="804863"/>
          </a:xfrm>
        </p:spPr>
        <p:txBody>
          <a:bodyPr/>
          <a:lstStyle>
            <a:lvl1pPr marL="0" indent="0">
              <a:buNone/>
              <a:defRPr sz="1400"/>
            </a:lvl1pPr>
            <a:lvl2pPr marL="455954" indent="0">
              <a:buNone/>
              <a:defRPr sz="1200"/>
            </a:lvl2pPr>
            <a:lvl3pPr marL="912060" indent="0">
              <a:buNone/>
              <a:defRPr sz="1000"/>
            </a:lvl3pPr>
            <a:lvl4pPr marL="1368064" indent="0">
              <a:buNone/>
              <a:defRPr sz="900"/>
            </a:lvl4pPr>
            <a:lvl5pPr marL="1824119" indent="0">
              <a:buNone/>
              <a:defRPr sz="900"/>
            </a:lvl5pPr>
            <a:lvl6pPr marL="2280072" indent="0">
              <a:buNone/>
              <a:defRPr sz="900"/>
            </a:lvl6pPr>
            <a:lvl7pPr marL="2736026" indent="0">
              <a:buNone/>
              <a:defRPr sz="900"/>
            </a:lvl7pPr>
            <a:lvl8pPr marL="3192098" indent="0">
              <a:buNone/>
              <a:defRPr sz="900"/>
            </a:lvl8pPr>
            <a:lvl9pPr marL="364812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720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28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445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E30A2-5CD8-4882-94E3-29A8CC261F0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8D324531-B77F-4A0F-874C-B6362FD67949}"/>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139FD26C-FD9F-4749-83F6-15924447058E}"/>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5596459-837F-4B09-84BC-FABBC4BEA45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0323960-5AC5-4F40-BE36-260D19F2903F}"/>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861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661AF-EDEA-44E7-B6E6-E8A59B338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8BAB2BC-E10B-44D2-A802-F2F8B4A344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B42452B-E5F7-4821-BB90-6ECACBFC39A3}"/>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E368407-70ED-40B2-966D-3485969938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BCE0F2E-4F3A-45CE-B9AC-3C7667244CAF}"/>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96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D6C0A-F793-48C8-B540-144C8556C31B}"/>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5FA2ADA0-2ABF-4D14-B4A4-3E59342E78C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93B33F4-0D3F-4BCC-9EB8-42A0F03AE764}"/>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4845BBB-714D-479F-9078-2E8736ADA3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65530E9-021B-4001-82AE-5713331DF89A}"/>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77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5D8A2-1533-4C28-9E6A-5318AC220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2A05068-E3D7-441C-BDFA-6708D2361EFD}"/>
              </a:ext>
            </a:extLst>
          </p:cNvPr>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1B96B0-B354-4CC2-87B9-A85C026B1B9B}"/>
              </a:ext>
            </a:extLst>
          </p:cNvPr>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C3716D6-FAFF-4A6C-86C9-FB239041ACBC}"/>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F20C25-9337-4A9E-B2CE-E2E702BDDAB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9BCC076-36A6-42BA-B2E1-A3DE6DAE56DB}"/>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90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8CAB9A-AB18-4A78-B852-E1F1E095F29B}"/>
              </a:ext>
            </a:extLst>
          </p:cNvPr>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D3DD030-7F4B-414C-9380-C126F780A0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F7A8B57-597E-4A6D-B849-3533E7AD240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34BCAE2-D83A-4D41-AC94-F7CECC990BED}"/>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70AA1F28-472A-4CA4-9413-1BC3CC97D959}"/>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851B98A-2F66-43D8-AA46-1B85A068CD85}"/>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8A5DEF4-C9A3-4A71-8695-74692D4960E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2EFB66B-E050-4CB2-ABA3-B0A4AC6DF832}"/>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514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00E365-B752-4654-A550-33AE9F3ED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448ED36-A3E5-4311-A8C6-21417DB0918E}"/>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2C882795-795D-463F-BEF2-74E3BC4092B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64E8F14F-6180-4DB2-AF6D-12F4C7446E94}"/>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25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940EE6E-8D4B-442C-8851-795B13A4DBB6}"/>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BD92C5C0-15C7-46FC-AC9F-E4A8BD630F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F8BF869D-B583-4017-8D57-05622F2D25D5}"/>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9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5954" indent="0">
              <a:buNone/>
              <a:defRPr sz="1800">
                <a:solidFill>
                  <a:schemeClr val="tx1">
                    <a:tint val="75000"/>
                  </a:schemeClr>
                </a:solidFill>
              </a:defRPr>
            </a:lvl2pPr>
            <a:lvl3pPr marL="912060" indent="0">
              <a:buNone/>
              <a:defRPr sz="1600">
                <a:solidFill>
                  <a:schemeClr val="tx1">
                    <a:tint val="75000"/>
                  </a:schemeClr>
                </a:solidFill>
              </a:defRPr>
            </a:lvl3pPr>
            <a:lvl4pPr marL="1368064" indent="0">
              <a:buNone/>
              <a:defRPr sz="1400">
                <a:solidFill>
                  <a:schemeClr val="tx1">
                    <a:tint val="75000"/>
                  </a:schemeClr>
                </a:solidFill>
              </a:defRPr>
            </a:lvl4pPr>
            <a:lvl5pPr marL="1824119" indent="0">
              <a:buNone/>
              <a:defRPr sz="1400">
                <a:solidFill>
                  <a:schemeClr val="tx1">
                    <a:tint val="75000"/>
                  </a:schemeClr>
                </a:solidFill>
              </a:defRPr>
            </a:lvl5pPr>
            <a:lvl6pPr marL="2280072" indent="0">
              <a:buNone/>
              <a:defRPr sz="1400">
                <a:solidFill>
                  <a:schemeClr val="tx1">
                    <a:tint val="75000"/>
                  </a:schemeClr>
                </a:solidFill>
              </a:defRPr>
            </a:lvl6pPr>
            <a:lvl7pPr marL="2736026" indent="0">
              <a:buNone/>
              <a:defRPr sz="1400">
                <a:solidFill>
                  <a:schemeClr val="tx1">
                    <a:tint val="75000"/>
                  </a:schemeClr>
                </a:solidFill>
              </a:defRPr>
            </a:lvl7pPr>
            <a:lvl8pPr marL="3192098" indent="0">
              <a:buNone/>
              <a:defRPr sz="1400">
                <a:solidFill>
                  <a:schemeClr val="tx1">
                    <a:tint val="75000"/>
                  </a:schemeClr>
                </a:solidFill>
              </a:defRPr>
            </a:lvl8pPr>
            <a:lvl9pPr marL="364812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062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8EE941-0DAA-4552-BE27-1798CAB8E6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D74257AD-D28E-4D3F-8EB6-5892BB92650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9898F6B-A5CB-4AF6-82CE-CF010914236F}"/>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D4E58757-504E-46B7-8736-712D9A23BD06}"/>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D77806A-5639-4339-B398-E19069D306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E5C69DA-55D4-4FB8-B219-BA860F82C0A6}"/>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213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10F2A-BD39-45E5-8FCB-025B12550F2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902C2DCC-6D84-4807-8D2B-2C536AFCA0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4E23C10-1DA4-4C42-BAF9-14F4BB87B158}"/>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653263F6-CC8E-4549-AA36-6F74F7D6B141}"/>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63442D8-4DCA-437F-AB98-D62B4467E66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FFE373A-D8BA-4228-A976-1CB14CF468EA}"/>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931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9745BE-AA5C-43BE-9E1C-DE6B617C06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18B039A-B323-407C-B0CA-9A0D21C2A2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B7BABA-6133-4772-87B2-542F66F47A89}"/>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345BA46-C214-4E49-B226-FDD5927A204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457CBDD-ECA7-4469-96A0-CD6A4F2E5C76}"/>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330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39DB4FB-6F7B-4050-AFAB-04E3AEB98C75}"/>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FE3109A-53E3-4BD6-9068-9210E7665D5E}"/>
              </a:ext>
            </a:extLst>
          </p:cNvPr>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B8C7DE-A84E-400D-80F9-035228BC25F7}"/>
              </a:ext>
            </a:extLst>
          </p:cNvPr>
          <p:cNvSpPr>
            <a:spLocks noGrp="1"/>
          </p:cNvSpPr>
          <p:nvPr>
            <p:ph type="dt" sz="half" idx="10"/>
          </p:nvPr>
        </p:nvSpPr>
        <p:spPr/>
        <p:txBody>
          <a:bodyPr/>
          <a:lstStyle/>
          <a:p>
            <a:fld id="{942F5649-CFEA-4C95-BB96-0F34480F8D7C}"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B3A4A30-09A3-4829-91AE-CB167A8032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1CD50CA-CEA4-42C2-8B81-76C24B36B33F}"/>
              </a:ext>
            </a:extLst>
          </p:cNvPr>
          <p:cNvSpPr>
            <a:spLocks noGrp="1"/>
          </p:cNvSpPr>
          <p:nvPr>
            <p:ph type="sldNum" sz="quarter" idx="12"/>
          </p:nvPr>
        </p:nvSpPr>
        <p:spPr/>
        <p:txBody>
          <a:bodyPr/>
          <a:lstStyle/>
          <a:p>
            <a:fld id="{B25AB465-FAAE-40A3-8D86-9133078BB1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874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620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60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20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770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45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2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540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29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42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046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585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27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5954" indent="0">
              <a:buNone/>
              <a:defRPr sz="2000" b="1"/>
            </a:lvl2pPr>
            <a:lvl3pPr marL="912060" indent="0">
              <a:buNone/>
              <a:defRPr sz="1800" b="1"/>
            </a:lvl3pPr>
            <a:lvl4pPr marL="1368064" indent="0">
              <a:buNone/>
              <a:defRPr sz="1600" b="1"/>
            </a:lvl4pPr>
            <a:lvl5pPr marL="1824119" indent="0">
              <a:buNone/>
              <a:defRPr sz="1600" b="1"/>
            </a:lvl5pPr>
            <a:lvl6pPr marL="2280072" indent="0">
              <a:buNone/>
              <a:defRPr sz="1600" b="1"/>
            </a:lvl6pPr>
            <a:lvl7pPr marL="2736026" indent="0">
              <a:buNone/>
              <a:defRPr sz="1600" b="1"/>
            </a:lvl7pPr>
            <a:lvl8pPr marL="3192098" indent="0">
              <a:buNone/>
              <a:defRPr sz="1600" b="1"/>
            </a:lvl8pPr>
            <a:lvl9pPr marL="364812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1" y="1535113"/>
            <a:ext cx="4041775" cy="639763"/>
          </a:xfrm>
        </p:spPr>
        <p:txBody>
          <a:bodyPr anchor="b"/>
          <a:lstStyle>
            <a:lvl1pPr marL="0" indent="0">
              <a:buNone/>
              <a:defRPr sz="2400" b="1"/>
            </a:lvl1pPr>
            <a:lvl2pPr marL="455954" indent="0">
              <a:buNone/>
              <a:defRPr sz="2000" b="1"/>
            </a:lvl2pPr>
            <a:lvl3pPr marL="912060" indent="0">
              <a:buNone/>
              <a:defRPr sz="1800" b="1"/>
            </a:lvl3pPr>
            <a:lvl4pPr marL="1368064" indent="0">
              <a:buNone/>
              <a:defRPr sz="1600" b="1"/>
            </a:lvl4pPr>
            <a:lvl5pPr marL="1824119" indent="0">
              <a:buNone/>
              <a:defRPr sz="1600" b="1"/>
            </a:lvl5pPr>
            <a:lvl6pPr marL="2280072" indent="0">
              <a:buNone/>
              <a:defRPr sz="1600" b="1"/>
            </a:lvl6pPr>
            <a:lvl7pPr marL="2736026" indent="0">
              <a:buNone/>
              <a:defRPr sz="1600" b="1"/>
            </a:lvl7pPr>
            <a:lvl8pPr marL="3192098" indent="0">
              <a:buNone/>
              <a:defRPr sz="1600" b="1"/>
            </a:lvl8pPr>
            <a:lvl9pPr marL="364812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22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2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02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5954" indent="0">
              <a:buNone/>
              <a:defRPr sz="1200"/>
            </a:lvl2pPr>
            <a:lvl3pPr marL="912060" indent="0">
              <a:buNone/>
              <a:defRPr sz="1000"/>
            </a:lvl3pPr>
            <a:lvl4pPr marL="1368064" indent="0">
              <a:buNone/>
              <a:defRPr sz="900"/>
            </a:lvl4pPr>
            <a:lvl5pPr marL="1824119" indent="0">
              <a:buNone/>
              <a:defRPr sz="900"/>
            </a:lvl5pPr>
            <a:lvl6pPr marL="2280072" indent="0">
              <a:buNone/>
              <a:defRPr sz="900"/>
            </a:lvl6pPr>
            <a:lvl7pPr marL="2736026" indent="0">
              <a:buNone/>
              <a:defRPr sz="900"/>
            </a:lvl7pPr>
            <a:lvl8pPr marL="3192098" indent="0">
              <a:buNone/>
              <a:defRPr sz="900"/>
            </a:lvl8pPr>
            <a:lvl9pPr marL="364812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7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54" indent="0">
              <a:buNone/>
              <a:defRPr sz="2800"/>
            </a:lvl2pPr>
            <a:lvl3pPr marL="912060" indent="0">
              <a:buNone/>
              <a:defRPr sz="2400"/>
            </a:lvl3pPr>
            <a:lvl4pPr marL="1368064" indent="0">
              <a:buNone/>
              <a:defRPr sz="2000"/>
            </a:lvl4pPr>
            <a:lvl5pPr marL="1824119" indent="0">
              <a:buNone/>
              <a:defRPr sz="2000"/>
            </a:lvl5pPr>
            <a:lvl6pPr marL="2280072" indent="0">
              <a:buNone/>
              <a:defRPr sz="2000"/>
            </a:lvl6pPr>
            <a:lvl7pPr marL="2736026" indent="0">
              <a:buNone/>
              <a:defRPr sz="2000"/>
            </a:lvl7pPr>
            <a:lvl8pPr marL="3192098" indent="0">
              <a:buNone/>
              <a:defRPr sz="2000"/>
            </a:lvl8pPr>
            <a:lvl9pPr marL="3648122" indent="0">
              <a:buNone/>
              <a:defRPr sz="2000"/>
            </a:lvl9pPr>
          </a:lstStyle>
          <a:p>
            <a:endParaRPr lang="en-US"/>
          </a:p>
        </p:txBody>
      </p:sp>
      <p:sp>
        <p:nvSpPr>
          <p:cNvPr id="4" name="Text Placeholder 3"/>
          <p:cNvSpPr>
            <a:spLocks noGrp="1"/>
          </p:cNvSpPr>
          <p:nvPr>
            <p:ph type="body" sz="half" idx="2"/>
          </p:nvPr>
        </p:nvSpPr>
        <p:spPr>
          <a:xfrm>
            <a:off x="1792288" y="5367493"/>
            <a:ext cx="5486400" cy="804863"/>
          </a:xfrm>
        </p:spPr>
        <p:txBody>
          <a:bodyPr/>
          <a:lstStyle>
            <a:lvl1pPr marL="0" indent="0">
              <a:buNone/>
              <a:defRPr sz="1400"/>
            </a:lvl1pPr>
            <a:lvl2pPr marL="455954" indent="0">
              <a:buNone/>
              <a:defRPr sz="1200"/>
            </a:lvl2pPr>
            <a:lvl3pPr marL="912060" indent="0">
              <a:buNone/>
              <a:defRPr sz="1000"/>
            </a:lvl3pPr>
            <a:lvl4pPr marL="1368064" indent="0">
              <a:buNone/>
              <a:defRPr sz="900"/>
            </a:lvl4pPr>
            <a:lvl5pPr marL="1824119" indent="0">
              <a:buNone/>
              <a:defRPr sz="900"/>
            </a:lvl5pPr>
            <a:lvl6pPr marL="2280072" indent="0">
              <a:buNone/>
              <a:defRPr sz="900"/>
            </a:lvl6pPr>
            <a:lvl7pPr marL="2736026" indent="0">
              <a:buNone/>
              <a:defRPr sz="900"/>
            </a:lvl7pPr>
            <a:lvl8pPr marL="3192098" indent="0">
              <a:buNone/>
              <a:defRPr sz="900"/>
            </a:lvl8pPr>
            <a:lvl9pPr marL="364812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05/15/2020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85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232" tIns="45616" rIns="91232" bIns="456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232" tIns="45616" rIns="91232" bIns="45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232" tIns="45616" rIns="91232" bIns="45616" rtlCol="0" anchor="ctr"/>
          <a:lstStyle>
            <a:lvl1pPr algn="l">
              <a:defRPr sz="1200">
                <a:solidFill>
                  <a:schemeClr val="tx1">
                    <a:tint val="75000"/>
                  </a:schemeClr>
                </a:solidFill>
              </a:defRPr>
            </a:lvl1pPr>
          </a:lstStyle>
          <a:p>
            <a:pPr defTabSz="912060" fontAlgn="auto">
              <a:spcBef>
                <a:spcPts val="0"/>
              </a:spcBef>
              <a:spcAft>
                <a:spcPts val="0"/>
              </a:spcAft>
            </a:pPr>
            <a:fld id="{1D8BD707-D9CF-40AE-B4C6-C98DA3205C09}" type="datetimeFigureOut">
              <a:rPr lang="en-US" smtClean="0">
                <a:solidFill>
                  <a:prstClr val="black">
                    <a:tint val="75000"/>
                  </a:prstClr>
                </a:solidFill>
                <a:latin typeface="Calibri"/>
              </a:rPr>
              <a:pPr defTabSz="912060" fontAlgn="auto">
                <a:spcBef>
                  <a:spcPts val="0"/>
                </a:spcBef>
                <a:spcAft>
                  <a:spcPts val="0"/>
                </a:spcAft>
              </a:pPr>
              <a:t>05/15/2020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232" tIns="45616" rIns="91232" bIns="45616" rtlCol="0" anchor="ctr"/>
          <a:lstStyle>
            <a:lvl1pPr algn="ctr">
              <a:defRPr sz="1200">
                <a:solidFill>
                  <a:schemeClr val="tx1">
                    <a:tint val="75000"/>
                  </a:schemeClr>
                </a:solidFill>
              </a:defRPr>
            </a:lvl1pPr>
          </a:lstStyle>
          <a:p>
            <a:pPr defTabSz="91206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232" tIns="45616" rIns="91232" bIns="45616" rtlCol="0" anchor="ctr"/>
          <a:lstStyle>
            <a:lvl1pPr algn="r">
              <a:defRPr sz="1200">
                <a:solidFill>
                  <a:schemeClr val="tx1">
                    <a:tint val="75000"/>
                  </a:schemeClr>
                </a:solidFill>
              </a:defRPr>
            </a:lvl1pPr>
          </a:lstStyle>
          <a:p>
            <a:pPr defTabSz="912060" fontAlgn="auto">
              <a:spcBef>
                <a:spcPts val="0"/>
              </a:spcBef>
              <a:spcAft>
                <a:spcPts val="0"/>
              </a:spcAft>
            </a:pPr>
            <a:fld id="{B6F15528-21DE-4FAA-801E-634DDDAF4B2B}" type="slidenum">
              <a:rPr lang="en-US" smtClean="0">
                <a:solidFill>
                  <a:prstClr val="black">
                    <a:tint val="75000"/>
                  </a:prstClr>
                </a:solidFill>
                <a:latin typeface="Calibri"/>
              </a:rPr>
              <a:pPr defTabSz="91206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52945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2060" rtl="0" eaLnBrk="1" latinLnBrk="0" hangingPunct="1">
        <a:spcBef>
          <a:spcPct val="0"/>
        </a:spcBef>
        <a:buNone/>
        <a:defRPr sz="4400" kern="1200">
          <a:solidFill>
            <a:schemeClr val="tx1"/>
          </a:solidFill>
          <a:latin typeface="+mj-lt"/>
          <a:ea typeface="+mj-ea"/>
          <a:cs typeface="+mj-cs"/>
        </a:defRPr>
      </a:lvl1pPr>
    </p:titleStyle>
    <p:bodyStyle>
      <a:lvl1pPr marL="341966" indent="-341966" algn="l" defTabSz="9120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077" indent="-285022" algn="l" defTabSz="9120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037" indent="-227976" algn="l" defTabSz="9120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040"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2095"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8048"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104"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109"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6112"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060" rtl="0" eaLnBrk="1" latinLnBrk="0" hangingPunct="1">
        <a:defRPr sz="1800" kern="1200">
          <a:solidFill>
            <a:schemeClr val="tx1"/>
          </a:solidFill>
          <a:latin typeface="+mn-lt"/>
          <a:ea typeface="+mn-ea"/>
          <a:cs typeface="+mn-cs"/>
        </a:defRPr>
      </a:lvl1pPr>
      <a:lvl2pPr marL="455954" algn="l" defTabSz="912060" rtl="0" eaLnBrk="1" latinLnBrk="0" hangingPunct="1">
        <a:defRPr sz="1800" kern="1200">
          <a:solidFill>
            <a:schemeClr val="tx1"/>
          </a:solidFill>
          <a:latin typeface="+mn-lt"/>
          <a:ea typeface="+mn-ea"/>
          <a:cs typeface="+mn-cs"/>
        </a:defRPr>
      </a:lvl2pPr>
      <a:lvl3pPr marL="912060" algn="l" defTabSz="912060" rtl="0" eaLnBrk="1" latinLnBrk="0" hangingPunct="1">
        <a:defRPr sz="1800" kern="1200">
          <a:solidFill>
            <a:schemeClr val="tx1"/>
          </a:solidFill>
          <a:latin typeface="+mn-lt"/>
          <a:ea typeface="+mn-ea"/>
          <a:cs typeface="+mn-cs"/>
        </a:defRPr>
      </a:lvl3pPr>
      <a:lvl4pPr marL="1368064" algn="l" defTabSz="912060" rtl="0" eaLnBrk="1" latinLnBrk="0" hangingPunct="1">
        <a:defRPr sz="1800" kern="1200">
          <a:solidFill>
            <a:schemeClr val="tx1"/>
          </a:solidFill>
          <a:latin typeface="+mn-lt"/>
          <a:ea typeface="+mn-ea"/>
          <a:cs typeface="+mn-cs"/>
        </a:defRPr>
      </a:lvl4pPr>
      <a:lvl5pPr marL="1824119" algn="l" defTabSz="912060" rtl="0" eaLnBrk="1" latinLnBrk="0" hangingPunct="1">
        <a:defRPr sz="1800" kern="1200">
          <a:solidFill>
            <a:schemeClr val="tx1"/>
          </a:solidFill>
          <a:latin typeface="+mn-lt"/>
          <a:ea typeface="+mn-ea"/>
          <a:cs typeface="+mn-cs"/>
        </a:defRPr>
      </a:lvl5pPr>
      <a:lvl6pPr marL="2280072" algn="l" defTabSz="912060" rtl="0" eaLnBrk="1" latinLnBrk="0" hangingPunct="1">
        <a:defRPr sz="1800" kern="1200">
          <a:solidFill>
            <a:schemeClr val="tx1"/>
          </a:solidFill>
          <a:latin typeface="+mn-lt"/>
          <a:ea typeface="+mn-ea"/>
          <a:cs typeface="+mn-cs"/>
        </a:defRPr>
      </a:lvl6pPr>
      <a:lvl7pPr marL="2736026" algn="l" defTabSz="912060" rtl="0" eaLnBrk="1" latinLnBrk="0" hangingPunct="1">
        <a:defRPr sz="1800" kern="1200">
          <a:solidFill>
            <a:schemeClr val="tx1"/>
          </a:solidFill>
          <a:latin typeface="+mn-lt"/>
          <a:ea typeface="+mn-ea"/>
          <a:cs typeface="+mn-cs"/>
        </a:defRPr>
      </a:lvl7pPr>
      <a:lvl8pPr marL="3192098" algn="l" defTabSz="912060" rtl="0" eaLnBrk="1" latinLnBrk="0" hangingPunct="1">
        <a:defRPr sz="1800" kern="1200">
          <a:solidFill>
            <a:schemeClr val="tx1"/>
          </a:solidFill>
          <a:latin typeface="+mn-lt"/>
          <a:ea typeface="+mn-ea"/>
          <a:cs typeface="+mn-cs"/>
        </a:defRPr>
      </a:lvl8pPr>
      <a:lvl9pPr marL="3648122" algn="l" defTabSz="9120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232" tIns="45616" rIns="91232" bIns="456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232" tIns="45616" rIns="91232" bIns="45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232" tIns="45616" rIns="91232" bIns="45616" rtlCol="0" anchor="ctr"/>
          <a:lstStyle>
            <a:lvl1pPr algn="l">
              <a:defRPr sz="1200">
                <a:solidFill>
                  <a:schemeClr val="tx1">
                    <a:tint val="75000"/>
                  </a:schemeClr>
                </a:solidFill>
              </a:defRPr>
            </a:lvl1pPr>
          </a:lstStyle>
          <a:p>
            <a:pPr defTabSz="912060" fontAlgn="auto">
              <a:spcBef>
                <a:spcPts val="0"/>
              </a:spcBef>
              <a:spcAft>
                <a:spcPts val="0"/>
              </a:spcAft>
            </a:pPr>
            <a:fld id="{1D8BD707-D9CF-40AE-B4C6-C98DA3205C09}" type="datetimeFigureOut">
              <a:rPr lang="en-US" smtClean="0">
                <a:solidFill>
                  <a:prstClr val="black">
                    <a:tint val="75000"/>
                  </a:prstClr>
                </a:solidFill>
                <a:latin typeface="Calibri"/>
              </a:rPr>
              <a:pPr defTabSz="912060" fontAlgn="auto">
                <a:spcBef>
                  <a:spcPts val="0"/>
                </a:spcBef>
                <a:spcAft>
                  <a:spcPts val="0"/>
                </a:spcAft>
              </a:pPr>
              <a:t>05/15/2020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232" tIns="45616" rIns="91232" bIns="45616" rtlCol="0" anchor="ctr"/>
          <a:lstStyle>
            <a:lvl1pPr algn="ctr">
              <a:defRPr sz="1200">
                <a:solidFill>
                  <a:schemeClr val="tx1">
                    <a:tint val="75000"/>
                  </a:schemeClr>
                </a:solidFill>
              </a:defRPr>
            </a:lvl1pPr>
          </a:lstStyle>
          <a:p>
            <a:pPr defTabSz="91206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232" tIns="45616" rIns="91232" bIns="45616" rtlCol="0" anchor="ctr"/>
          <a:lstStyle>
            <a:lvl1pPr algn="r">
              <a:defRPr sz="1200">
                <a:solidFill>
                  <a:schemeClr val="tx1">
                    <a:tint val="75000"/>
                  </a:schemeClr>
                </a:solidFill>
              </a:defRPr>
            </a:lvl1pPr>
          </a:lstStyle>
          <a:p>
            <a:pPr defTabSz="912060" fontAlgn="auto">
              <a:spcBef>
                <a:spcPts val="0"/>
              </a:spcBef>
              <a:spcAft>
                <a:spcPts val="0"/>
              </a:spcAft>
            </a:pPr>
            <a:fld id="{B6F15528-21DE-4FAA-801E-634DDDAF4B2B}" type="slidenum">
              <a:rPr lang="en-US" smtClean="0">
                <a:solidFill>
                  <a:prstClr val="black">
                    <a:tint val="75000"/>
                  </a:prstClr>
                </a:solidFill>
                <a:latin typeface="Calibri"/>
              </a:rPr>
              <a:pPr defTabSz="91206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75528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2060" rtl="0" eaLnBrk="1" latinLnBrk="0" hangingPunct="1">
        <a:spcBef>
          <a:spcPct val="0"/>
        </a:spcBef>
        <a:buNone/>
        <a:defRPr sz="4400" kern="1200">
          <a:solidFill>
            <a:schemeClr val="tx1"/>
          </a:solidFill>
          <a:latin typeface="+mj-lt"/>
          <a:ea typeface="+mj-ea"/>
          <a:cs typeface="+mj-cs"/>
        </a:defRPr>
      </a:lvl1pPr>
    </p:titleStyle>
    <p:bodyStyle>
      <a:lvl1pPr marL="341966" indent="-341966" algn="l" defTabSz="9120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077" indent="-285022" algn="l" defTabSz="9120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037" indent="-227976" algn="l" defTabSz="9120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040"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2095"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8048"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104"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109"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6112" indent="-227976" algn="l" defTabSz="9120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060" rtl="0" eaLnBrk="1" latinLnBrk="0" hangingPunct="1">
        <a:defRPr sz="1800" kern="1200">
          <a:solidFill>
            <a:schemeClr val="tx1"/>
          </a:solidFill>
          <a:latin typeface="+mn-lt"/>
          <a:ea typeface="+mn-ea"/>
          <a:cs typeface="+mn-cs"/>
        </a:defRPr>
      </a:lvl1pPr>
      <a:lvl2pPr marL="455954" algn="l" defTabSz="912060" rtl="0" eaLnBrk="1" latinLnBrk="0" hangingPunct="1">
        <a:defRPr sz="1800" kern="1200">
          <a:solidFill>
            <a:schemeClr val="tx1"/>
          </a:solidFill>
          <a:latin typeface="+mn-lt"/>
          <a:ea typeface="+mn-ea"/>
          <a:cs typeface="+mn-cs"/>
        </a:defRPr>
      </a:lvl2pPr>
      <a:lvl3pPr marL="912060" algn="l" defTabSz="912060" rtl="0" eaLnBrk="1" latinLnBrk="0" hangingPunct="1">
        <a:defRPr sz="1800" kern="1200">
          <a:solidFill>
            <a:schemeClr val="tx1"/>
          </a:solidFill>
          <a:latin typeface="+mn-lt"/>
          <a:ea typeface="+mn-ea"/>
          <a:cs typeface="+mn-cs"/>
        </a:defRPr>
      </a:lvl3pPr>
      <a:lvl4pPr marL="1368064" algn="l" defTabSz="912060" rtl="0" eaLnBrk="1" latinLnBrk="0" hangingPunct="1">
        <a:defRPr sz="1800" kern="1200">
          <a:solidFill>
            <a:schemeClr val="tx1"/>
          </a:solidFill>
          <a:latin typeface="+mn-lt"/>
          <a:ea typeface="+mn-ea"/>
          <a:cs typeface="+mn-cs"/>
        </a:defRPr>
      </a:lvl4pPr>
      <a:lvl5pPr marL="1824119" algn="l" defTabSz="912060" rtl="0" eaLnBrk="1" latinLnBrk="0" hangingPunct="1">
        <a:defRPr sz="1800" kern="1200">
          <a:solidFill>
            <a:schemeClr val="tx1"/>
          </a:solidFill>
          <a:latin typeface="+mn-lt"/>
          <a:ea typeface="+mn-ea"/>
          <a:cs typeface="+mn-cs"/>
        </a:defRPr>
      </a:lvl5pPr>
      <a:lvl6pPr marL="2280072" algn="l" defTabSz="912060" rtl="0" eaLnBrk="1" latinLnBrk="0" hangingPunct="1">
        <a:defRPr sz="1800" kern="1200">
          <a:solidFill>
            <a:schemeClr val="tx1"/>
          </a:solidFill>
          <a:latin typeface="+mn-lt"/>
          <a:ea typeface="+mn-ea"/>
          <a:cs typeface="+mn-cs"/>
        </a:defRPr>
      </a:lvl6pPr>
      <a:lvl7pPr marL="2736026" algn="l" defTabSz="912060" rtl="0" eaLnBrk="1" latinLnBrk="0" hangingPunct="1">
        <a:defRPr sz="1800" kern="1200">
          <a:solidFill>
            <a:schemeClr val="tx1"/>
          </a:solidFill>
          <a:latin typeface="+mn-lt"/>
          <a:ea typeface="+mn-ea"/>
          <a:cs typeface="+mn-cs"/>
        </a:defRPr>
      </a:lvl7pPr>
      <a:lvl8pPr marL="3192098" algn="l" defTabSz="912060" rtl="0" eaLnBrk="1" latinLnBrk="0" hangingPunct="1">
        <a:defRPr sz="1800" kern="1200">
          <a:solidFill>
            <a:schemeClr val="tx1"/>
          </a:solidFill>
          <a:latin typeface="+mn-lt"/>
          <a:ea typeface="+mn-ea"/>
          <a:cs typeface="+mn-cs"/>
        </a:defRPr>
      </a:lvl8pPr>
      <a:lvl9pPr marL="3648122" algn="l" defTabSz="9120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82258A1-D10B-4FC7-8ECD-AD455B06705A}"/>
              </a:ext>
            </a:extLst>
          </p:cNvPr>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40B26D1-6201-4ED5-937C-6A3058FC645C}"/>
              </a:ext>
            </a:extLst>
          </p:cNvPr>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DAEA11-D440-4002-9D69-8288C260A9E1}"/>
              </a:ext>
            </a:extLst>
          </p:cNvPr>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fontAlgn="auto">
              <a:spcBef>
                <a:spcPts val="0"/>
              </a:spcBef>
              <a:spcAft>
                <a:spcPts val="0"/>
              </a:spcAft>
            </a:pPr>
            <a:fld id="{942F5649-CFEA-4C95-BB96-0F34480F8D7C}" type="datetimeFigureOut">
              <a:rPr lang="en-US" smtClean="0">
                <a:solidFill>
                  <a:prstClr val="black">
                    <a:tint val="75000"/>
                  </a:prstClr>
                </a:solidFill>
                <a:latin typeface="Calibri"/>
              </a:rPr>
              <a:pPr defTabSz="685800" fontAlgn="auto">
                <a:spcBef>
                  <a:spcPts val="0"/>
                </a:spcBef>
                <a:spcAft>
                  <a:spcPts val="0"/>
                </a:spcAft>
              </a:pPr>
              <a:t>05/15/2020</a:t>
            </a:fld>
            <a:endParaRPr lang="en-US">
              <a:solidFill>
                <a:prstClr val="black">
                  <a:tint val="75000"/>
                </a:prstClr>
              </a:solidFill>
              <a:latin typeface="Calibri"/>
            </a:endParaRPr>
          </a:p>
        </p:txBody>
      </p:sp>
      <p:sp>
        <p:nvSpPr>
          <p:cNvPr id="5" name="Footer Placeholder 4">
            <a:extLst>
              <a:ext uri="{FF2B5EF4-FFF2-40B4-BE49-F238E27FC236}">
                <a16:creationId xmlns="" xmlns:a16="http://schemas.microsoft.com/office/drawing/2014/main" id="{A9A24CC6-8C7C-4D14-A828-34065DD4CCCF}"/>
              </a:ext>
            </a:extLst>
          </p:cNvPr>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 xmlns:a16="http://schemas.microsoft.com/office/drawing/2014/main" id="{839CD266-4B30-48C0-9844-D91294FDB198}"/>
              </a:ext>
            </a:extLst>
          </p:cNvPr>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fontAlgn="auto">
              <a:spcBef>
                <a:spcPts val="0"/>
              </a:spcBef>
              <a:spcAft>
                <a:spcPts val="0"/>
              </a:spcAft>
            </a:pPr>
            <a:fld id="{B25AB465-FAAE-40A3-8D86-9133078BB1C8}"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33529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060" fontAlgn="auto">
              <a:spcBef>
                <a:spcPts val="0"/>
              </a:spcBef>
              <a:spcAft>
                <a:spcPts val="0"/>
              </a:spcAft>
            </a:pPr>
            <a:fld id="{1D8BD707-D9CF-40AE-B4C6-C98DA3205C09}" type="datetimeFigureOut">
              <a:rPr lang="en-US" smtClean="0">
                <a:solidFill>
                  <a:prstClr val="black">
                    <a:tint val="75000"/>
                  </a:prstClr>
                </a:solidFill>
                <a:latin typeface="Calibri"/>
              </a:rPr>
              <a:pPr defTabSz="912060" fontAlgn="auto">
                <a:spcBef>
                  <a:spcPts val="0"/>
                </a:spcBef>
                <a:spcAft>
                  <a:spcPts val="0"/>
                </a:spcAft>
              </a:pPr>
              <a:t>05/15/2020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06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060" fontAlgn="auto">
              <a:spcBef>
                <a:spcPts val="0"/>
              </a:spcBef>
              <a:spcAft>
                <a:spcPts val="0"/>
              </a:spcAft>
            </a:pPr>
            <a:fld id="{B6F15528-21DE-4FAA-801E-634DDDAF4B2B}" type="slidenum">
              <a:rPr lang="en-US" smtClean="0">
                <a:solidFill>
                  <a:prstClr val="black">
                    <a:tint val="75000"/>
                  </a:prstClr>
                </a:solidFill>
                <a:latin typeface="Calibri"/>
              </a:rPr>
              <a:pPr defTabSz="91206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500908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0.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0.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5.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35.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3" cstate="print"/>
          <a:stretch>
            <a:fillRect/>
          </a:stretch>
        </p:blipFill>
        <p:spPr>
          <a:xfrm>
            <a:off x="0" y="0"/>
            <a:ext cx="9144000" cy="6858000"/>
          </a:xfrm>
          <a:prstGeom prst="rect">
            <a:avLst/>
          </a:prstGeom>
        </p:spPr>
      </p:pic>
      <p:sp>
        <p:nvSpPr>
          <p:cNvPr id="9" name="Rounded Rectangle 8"/>
          <p:cNvSpPr/>
          <p:nvPr/>
        </p:nvSpPr>
        <p:spPr>
          <a:xfrm>
            <a:off x="1801034" y="816297"/>
            <a:ext cx="5867246" cy="1241139"/>
          </a:xfrm>
          <a:prstGeom prst="roundRect">
            <a:avLst/>
          </a:prstGeom>
          <a:noFill/>
        </p:spPr>
        <p:style>
          <a:lnRef idx="0">
            <a:schemeClr val="accent1"/>
          </a:lnRef>
          <a:fillRef idx="3">
            <a:schemeClr val="accent1"/>
          </a:fillRef>
          <a:effectRef idx="3">
            <a:schemeClr val="accent1"/>
          </a:effectRef>
          <a:fontRef idx="minor">
            <a:schemeClr val="lt1"/>
          </a:fontRef>
        </p:style>
        <p:txBody>
          <a:bodyPr rtlCol="0" anchor="ctr"/>
          <a:lstStyle/>
          <a:p>
            <a:r>
              <a:rPr lang="vi-VN" sz="4000" b="1" dirty="0" smtClean="0">
                <a:ln w="6600">
                  <a:solidFill>
                    <a:schemeClr val="accent2"/>
                  </a:solidFill>
                  <a:prstDash val="solid"/>
                </a:ln>
                <a:solidFill>
                  <a:srgbClr val="FF3399"/>
                </a:solidFill>
                <a:effectLst>
                  <a:outerShdw dist="38100" dir="2700000" algn="tl" rotWithShape="0">
                    <a:schemeClr val="accent2"/>
                  </a:outerShdw>
                </a:effectLst>
              </a:rPr>
              <a:t>Tập làm </a:t>
            </a:r>
            <a:r>
              <a:rPr lang="vi-VN" sz="4000" b="1" dirty="0" smtClean="0">
                <a:ln w="6600">
                  <a:solidFill>
                    <a:schemeClr val="accent2"/>
                  </a:solidFill>
                  <a:prstDash val="solid"/>
                </a:ln>
                <a:solidFill>
                  <a:srgbClr val="FF3399"/>
                </a:solidFill>
                <a:effectLst>
                  <a:outerShdw dist="38100" dir="2700000" algn="tl" rotWithShape="0">
                    <a:schemeClr val="accent2"/>
                  </a:outerShdw>
                </a:effectLst>
              </a:rPr>
              <a:t>văn</a:t>
            </a:r>
            <a:endParaRPr lang="vi-VN" sz="4000" b="1" dirty="0" smtClean="0">
              <a:ln w="6600">
                <a:solidFill>
                  <a:schemeClr val="accent2"/>
                </a:solidFill>
                <a:prstDash val="solid"/>
              </a:ln>
              <a:solidFill>
                <a:srgbClr val="FF3399"/>
              </a:solidFill>
              <a:effectLst>
                <a:outerShdw dist="38100" dir="2700000" algn="tl" rotWithShape="0">
                  <a:schemeClr val="accent2"/>
                </a:outerShdw>
              </a:effectLst>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42" y="2362248"/>
            <a:ext cx="7748587"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 name="Picture 10" descr="Bi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
            <a:ext cx="5334000" cy="66801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525" y="2"/>
            <a:ext cx="6400800" cy="738454"/>
          </a:xfrm>
          <a:prstGeom prst="rect">
            <a:avLst/>
          </a:prstGeom>
          <a:noFill/>
        </p:spPr>
        <p:txBody>
          <a:bodyPr wrap="square" lIns="91232" tIns="45616" rIns="91232" bIns="45616" rtlCol="0">
            <a:spAutoFit/>
          </a:bodyPr>
          <a:lstStyle/>
          <a:p>
            <a:pPr defTabSz="912060" fontAlgn="auto">
              <a:lnSpc>
                <a:spcPct val="150000"/>
              </a:lnSpc>
              <a:spcBef>
                <a:spcPts val="0"/>
              </a:spcBef>
              <a:spcAft>
                <a:spcPts val="0"/>
              </a:spcAft>
            </a:pPr>
            <a:r>
              <a:rPr lang="en-US" sz="2800" dirty="0" smtClean="0">
                <a:solidFill>
                  <a:prstClr val="black"/>
                </a:solidFill>
                <a:latin typeface="Times New Roman" pitchFamily="18" charset="0"/>
                <a:cs typeface="Times New Roman" pitchFamily="18" charset="0"/>
              </a:rPr>
              <a:t>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r>
              <a:rPr lang="en-US" sz="2800" dirty="0">
                <a:solidFill>
                  <a:prstClr val="black"/>
                </a:solidFill>
                <a:latin typeface="Times New Roman" pitchFamily="18" charset="0"/>
                <a:cs typeface="Times New Roman" pitchFamily="18" charset="0"/>
              </a:rPr>
              <a:t>?</a:t>
            </a:r>
          </a:p>
        </p:txBody>
      </p:sp>
      <p:sp>
        <p:nvSpPr>
          <p:cNvPr id="17" name="TextBox 16"/>
          <p:cNvSpPr txBox="1"/>
          <p:nvPr/>
        </p:nvSpPr>
        <p:spPr>
          <a:xfrm>
            <a:off x="76200" y="2230062"/>
            <a:ext cx="3505200" cy="1384785"/>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a:solidFill>
                  <a:srgbClr val="FF0066"/>
                </a:solidFill>
                <a:latin typeface="Times New Roman" pitchFamily="18" charset="0"/>
                <a:cs typeface="Times New Roman" pitchFamily="18" charset="0"/>
              </a:rPr>
              <a:t>  </a:t>
            </a:r>
            <a:r>
              <a:rPr lang="en-US" sz="2800" dirty="0" smtClean="0">
                <a:solidFill>
                  <a:srgbClr val="FF0066"/>
                </a:solidFill>
                <a:latin typeface="Times New Roman" pitchFamily="18" charset="0"/>
                <a:cs typeface="Times New Roman" pitchFamily="18" charset="0"/>
              </a:rPr>
              <a:t>- </a:t>
            </a:r>
            <a:r>
              <a:rPr lang="en-US" sz="2800" dirty="0" err="1" smtClean="0">
                <a:solidFill>
                  <a:srgbClr val="FF0066"/>
                </a:solidFill>
                <a:latin typeface="Times New Roman" pitchFamily="18" charset="0"/>
                <a:cs typeface="Times New Roman" pitchFamily="18" charset="0"/>
              </a:rPr>
              <a:t>Tranh</a:t>
            </a:r>
            <a:r>
              <a:rPr lang="en-US" sz="2800" dirty="0" smtClean="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vẽ</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cảnh</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biển</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buổi</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sớm</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mai</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khi</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mặt</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trời</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lên</a:t>
            </a:r>
            <a:r>
              <a:rPr lang="en-US" sz="2800" dirty="0">
                <a:solidFill>
                  <a:srgbClr val="FF0066"/>
                </a:solidFill>
                <a:latin typeface="Times New Roman" pitchFamily="18" charset="0"/>
                <a:cs typeface="Times New Roman" pitchFamily="18" charset="0"/>
              </a:rPr>
              <a:t>. </a:t>
            </a:r>
          </a:p>
        </p:txBody>
      </p:sp>
      <p:sp>
        <p:nvSpPr>
          <p:cNvPr id="11" name="TextBox 10"/>
          <p:cNvSpPr txBox="1"/>
          <p:nvPr/>
        </p:nvSpPr>
        <p:spPr>
          <a:xfrm>
            <a:off x="152400" y="890919"/>
            <a:ext cx="3352800" cy="953897"/>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a:solidFill>
                  <a:srgbClr val="0070C0"/>
                </a:solidFill>
                <a:latin typeface="Times New Roman" pitchFamily="18" charset="0"/>
                <a:cs typeface="Times New Roman" pitchFamily="18" charset="0"/>
              </a:rPr>
              <a:t> </a:t>
            </a:r>
            <a:r>
              <a:rPr lang="en-US" sz="280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Tranh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vẽ</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cảnh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biển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buổi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sáng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đẹp</a:t>
            </a:r>
            <a:r>
              <a:rPr lang="en-US" sz="2800" dirty="0">
                <a:solidFill>
                  <a:srgbClr val="0070C0"/>
                </a:solidFill>
                <a:latin typeface="Times New Roman" pitchFamily="18" charset="0"/>
                <a:cs typeface="Times New Roman" pitchFamily="18" charset="0"/>
              </a:rPr>
              <a:t>.</a:t>
            </a:r>
          </a:p>
        </p:txBody>
      </p:sp>
      <p:sp>
        <p:nvSpPr>
          <p:cNvPr id="2" name="Rectangle 1"/>
          <p:cNvSpPr/>
          <p:nvPr/>
        </p:nvSpPr>
        <p:spPr>
          <a:xfrm>
            <a:off x="171450" y="4092353"/>
            <a:ext cx="3409950" cy="1384995"/>
          </a:xfrm>
          <a:prstGeom prst="rect">
            <a:avLst/>
          </a:prstGeom>
        </p:spPr>
        <p:txBody>
          <a:bodyPr wrap="square">
            <a:spAutoFit/>
          </a:bodyPr>
          <a:lstStyle/>
          <a:p>
            <a:pPr fontAlgn="auto">
              <a:spcBef>
                <a:spcPts val="0"/>
              </a:spcBef>
              <a:spcAft>
                <a:spcPts val="0"/>
              </a:spcAft>
            </a:pPr>
            <a:r>
              <a:rPr lang="nl-NL" altLang="en-US" sz="2800">
                <a:solidFill>
                  <a:srgbClr val="FF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Tranh vẽ cảnh biển </a:t>
            </a:r>
            <a:r>
              <a:rPr lang="vi-VN" altLang="en-US" sz="2800">
                <a:solidFill>
                  <a:srgbClr val="FF0000"/>
                </a:solidFill>
                <a:latin typeface="Times New Roman" panose="02020603050405020304" pitchFamily="18" charset="0"/>
                <a:cs typeface="Times New Roman" panose="02020603050405020304" pitchFamily="18" charset="0"/>
              </a:rPr>
              <a:t>lúc bình minh vừa ló rạng</a:t>
            </a:r>
            <a:r>
              <a:rPr lang="nl-NL" altLang="en-US" sz="280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226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800" decel="100000"/>
                                        <p:tgtEl>
                                          <p:spTgt spid="17"/>
                                        </p:tgtEl>
                                      </p:cBhvr>
                                    </p:animEffect>
                                    <p:anim calcmode="lin" valueType="num">
                                      <p:cBhvr>
                                        <p:cTn id="13" dur="800" decel="100000" fill="hold"/>
                                        <p:tgtEl>
                                          <p:spTgt spid="17"/>
                                        </p:tgtEl>
                                        <p:attrNameLst>
                                          <p:attrName>style.rotation</p:attrName>
                                        </p:attrNameLst>
                                      </p:cBhvr>
                                      <p:tavLst>
                                        <p:tav tm="0">
                                          <p:val>
                                            <p:fltVal val="-90"/>
                                          </p:val>
                                        </p:tav>
                                        <p:tav tm="100000">
                                          <p:val>
                                            <p:fltVal val="0"/>
                                          </p:val>
                                        </p:tav>
                                      </p:tavLst>
                                    </p:anim>
                                    <p:anim calcmode="lin" valueType="num">
                                      <p:cBhvr>
                                        <p:cTn id="14" dur="800" decel="100000" fill="hold"/>
                                        <p:tgtEl>
                                          <p:spTgt spid="17"/>
                                        </p:tgtEl>
                                        <p:attrNameLst>
                                          <p:attrName>ppt_x</p:attrName>
                                        </p:attrNameLst>
                                      </p:cBhvr>
                                      <p:tavLst>
                                        <p:tav tm="0">
                                          <p:val>
                                            <p:strVal val="#ppt_x+0.4"/>
                                          </p:val>
                                        </p:tav>
                                        <p:tav tm="100000">
                                          <p:val>
                                            <p:strVal val="#ppt_x-0.05"/>
                                          </p:val>
                                        </p:tav>
                                      </p:tavLst>
                                    </p:anim>
                                    <p:anim calcmode="lin" valueType="num">
                                      <p:cBhvr>
                                        <p:cTn id="15" dur="800" decel="100000" fill="hold"/>
                                        <p:tgtEl>
                                          <p:spTgt spid="1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7" name="Text Box 16"/>
          <p:cNvSpPr txBox="1">
            <a:spLocks noChangeArrowheads="1"/>
          </p:cNvSpPr>
          <p:nvPr/>
        </p:nvSpPr>
        <p:spPr bwMode="auto">
          <a:xfrm>
            <a:off x="3048000" y="1457325"/>
            <a:ext cx="4038600" cy="52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2" tIns="45616" rIns="91232" bIns="456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2060" eaLnBrk="1" fontAlgn="auto" hangingPunct="1">
              <a:spcBef>
                <a:spcPct val="50000"/>
              </a:spcBef>
              <a:spcAft>
                <a:spcPts val="0"/>
              </a:spcAft>
            </a:pPr>
            <a:r>
              <a:rPr lang="en-US" sz="2800" b="1">
                <a:solidFill>
                  <a:srgbClr val="FF0000"/>
                </a:solidFill>
                <a:latin typeface="HP001 4H" pitchFamily="34" charset="0"/>
              </a:rPr>
              <a:t>    </a:t>
            </a:r>
            <a:endParaRPr lang="en-US" sz="2500" b="1">
              <a:solidFill>
                <a:srgbClr val="FF0000"/>
              </a:solidFill>
              <a:latin typeface="Times New Roman" pitchFamily="18" charset="0"/>
              <a:cs typeface="Times New Roman" pitchFamily="18" charset="0"/>
            </a:endParaRPr>
          </a:p>
        </p:txBody>
      </p:sp>
      <p:pic>
        <p:nvPicPr>
          <p:cNvPr id="15" name="Picture 10" descr="Bi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85872"/>
            <a:ext cx="5486400" cy="60197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6796" y="297146"/>
            <a:ext cx="6096000"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smtClean="0">
                <a:solidFill>
                  <a:srgbClr val="000000"/>
                </a:solidFill>
                <a:latin typeface="Times New Roman" pitchFamily="18" charset="0"/>
                <a:cs typeface="Times New Roman" pitchFamily="18" charset="0"/>
              </a:rPr>
              <a:t>b</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Sóng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như</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thế</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nào</a:t>
            </a:r>
            <a:r>
              <a:rPr lang="en-US" sz="2800" dirty="0">
                <a:solidFill>
                  <a:srgbClr val="000000"/>
                </a:solidFill>
                <a:latin typeface="Times New Roman" pitchFamily="18" charset="0"/>
                <a:cs typeface="Times New Roman" pitchFamily="18" charset="0"/>
              </a:rPr>
              <a:t>?</a:t>
            </a:r>
          </a:p>
        </p:txBody>
      </p:sp>
      <p:sp>
        <p:nvSpPr>
          <p:cNvPr id="17" name="TextBox 16"/>
          <p:cNvSpPr txBox="1"/>
          <p:nvPr/>
        </p:nvSpPr>
        <p:spPr>
          <a:xfrm>
            <a:off x="176442" y="1231635"/>
            <a:ext cx="3429000" cy="1384785"/>
          </a:xfrm>
          <a:prstGeom prst="rect">
            <a:avLst/>
          </a:prstGeom>
          <a:noFill/>
        </p:spPr>
        <p:txBody>
          <a:bodyPr wrap="square" lIns="91232" tIns="45616" rIns="91232" bIns="45616" rtlCol="0">
            <a:spAutoFit/>
          </a:bodyPr>
          <a:lstStyle/>
          <a:p>
            <a:pPr algn="just" defTabSz="912060" fontAlgn="auto">
              <a:spcBef>
                <a:spcPts val="0"/>
              </a:spcBef>
              <a:spcAft>
                <a:spcPts val="0"/>
              </a:spcAf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kéo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chạy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bờ</a:t>
            </a:r>
            <a:r>
              <a:rPr lang="en-US" sz="2800" dirty="0">
                <a:solidFill>
                  <a:srgbClr val="FF0000"/>
                </a:solidFill>
                <a:latin typeface="Times New Roman" pitchFamily="18" charset="0"/>
                <a:cs typeface="Times New Roman" pitchFamily="18" charset="0"/>
              </a:rPr>
              <a:t>.</a:t>
            </a:r>
          </a:p>
        </p:txBody>
      </p:sp>
      <p:sp>
        <p:nvSpPr>
          <p:cNvPr id="11" name="TextBox 10"/>
          <p:cNvSpPr txBox="1"/>
          <p:nvPr/>
        </p:nvSpPr>
        <p:spPr>
          <a:xfrm>
            <a:off x="176442" y="3300991"/>
            <a:ext cx="3429000" cy="1384785"/>
          </a:xfrm>
          <a:prstGeom prst="rect">
            <a:avLst/>
          </a:prstGeom>
          <a:noFill/>
        </p:spPr>
        <p:txBody>
          <a:bodyPr wrap="square" lIns="91232" tIns="45616" rIns="91232" bIns="45616" rtlCol="0">
            <a:spAutoFit/>
          </a:bodyPr>
          <a:lstStyle/>
          <a:p>
            <a:pPr algn="just" defTabSz="912060" fontAlgn="auto">
              <a:spcBef>
                <a:spcPts val="0"/>
              </a:spcBef>
              <a:spcAft>
                <a:spcPts val="0"/>
              </a:spcAft>
            </a:pP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Sóng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tung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bọt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trắng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xóa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trên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mặt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biển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xanh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biếc</a:t>
            </a:r>
            <a:r>
              <a:rPr lang="en-US" sz="2800" dirty="0">
                <a:solidFill>
                  <a:srgbClr val="7030A0"/>
                </a:solidFill>
                <a:latin typeface="Times New Roman" pitchFamily="18" charset="0"/>
                <a:cs typeface="Times New Roman" pitchFamily="18" charset="0"/>
              </a:rPr>
              <a:t>.</a:t>
            </a:r>
          </a:p>
        </p:txBody>
      </p:sp>
      <p:sp>
        <p:nvSpPr>
          <p:cNvPr id="12" name="TextBox 11"/>
          <p:cNvSpPr txBox="1"/>
          <p:nvPr/>
        </p:nvSpPr>
        <p:spPr>
          <a:xfrm>
            <a:off x="152400" y="5180981"/>
            <a:ext cx="3429000" cy="953897"/>
          </a:xfrm>
          <a:prstGeom prst="rect">
            <a:avLst/>
          </a:prstGeom>
          <a:noFill/>
        </p:spPr>
        <p:txBody>
          <a:bodyPr wrap="square" lIns="91232" tIns="45616" rIns="91232" bIns="45616" rtlCol="0">
            <a:spAutoFit/>
          </a:bodyPr>
          <a:lstStyle/>
          <a:p>
            <a:pPr algn="just" defTabSz="912060" fontAlgn="auto">
              <a:spcBef>
                <a:spcPts val="0"/>
              </a:spcBef>
              <a:spcAft>
                <a:spcPts val="0"/>
              </a:spcAft>
            </a:pP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Sóng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biển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xanh</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biếc</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cuồn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cuộn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xô</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vào</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bờ</a:t>
            </a:r>
            <a:r>
              <a:rPr lang="en-US" sz="2800" dirty="0">
                <a:solidFill>
                  <a:srgbClr val="008000"/>
                </a:solidFill>
                <a:latin typeface="Times New Roman" pitchFamily="18" charset="0"/>
                <a:cs typeface="Times New Roman" pitchFamily="18" charset="0"/>
              </a:rPr>
              <a:t>.</a:t>
            </a:r>
          </a:p>
        </p:txBody>
      </p:sp>
    </p:spTree>
    <p:extLst>
      <p:ext uri="{BB962C8B-B14F-4D97-AF65-F5344CB8AC3E}">
        <p14:creationId xmlns:p14="http://schemas.microsoft.com/office/powerpoint/2010/main" val="48942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2000" b="-12000"/>
          </a:stretch>
        </a:blipFill>
        <a:effectLst/>
      </p:bgPr>
    </p:bg>
    <p:spTree>
      <p:nvGrpSpPr>
        <p:cNvPr id="1" name=""/>
        <p:cNvGrpSpPr/>
        <p:nvPr/>
      </p:nvGrpSpPr>
      <p:grpSpPr>
        <a:xfrm>
          <a:off x="0" y="0"/>
          <a:ext cx="0" cy="0"/>
          <a:chOff x="0" y="0"/>
          <a:chExt cx="0" cy="0"/>
        </a:xfrm>
      </p:grpSpPr>
      <p:sp>
        <p:nvSpPr>
          <p:cNvPr id="18437" name="Text Box 16"/>
          <p:cNvSpPr txBox="1">
            <a:spLocks noChangeArrowheads="1"/>
          </p:cNvSpPr>
          <p:nvPr/>
        </p:nvSpPr>
        <p:spPr bwMode="auto">
          <a:xfrm>
            <a:off x="3048000" y="1457325"/>
            <a:ext cx="4038600" cy="52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2" tIns="45616" rIns="91232" bIns="456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2060" eaLnBrk="1" fontAlgn="auto" hangingPunct="1">
              <a:spcBef>
                <a:spcPct val="50000"/>
              </a:spcBef>
              <a:spcAft>
                <a:spcPts val="0"/>
              </a:spcAft>
            </a:pPr>
            <a:r>
              <a:rPr lang="en-US" sz="2800" b="1">
                <a:solidFill>
                  <a:srgbClr val="FF0000"/>
                </a:solidFill>
                <a:latin typeface="HP001 4H" pitchFamily="34" charset="0"/>
              </a:rPr>
              <a:t>    </a:t>
            </a:r>
            <a:endParaRPr lang="en-US" sz="2500" b="1">
              <a:solidFill>
                <a:srgbClr val="FF0000"/>
              </a:solidFill>
              <a:latin typeface="Times New Roman" pitchFamily="18" charset="0"/>
              <a:cs typeface="Times New Roman" pitchFamily="18" charset="0"/>
            </a:endParaRPr>
          </a:p>
        </p:txBody>
      </p:sp>
      <p:pic>
        <p:nvPicPr>
          <p:cNvPr id="15" name="Picture 10" descr="Bi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397000"/>
            <a:ext cx="4800600" cy="53721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7" y="348951"/>
            <a:ext cx="5566787"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smtClean="0">
                <a:solidFill>
                  <a:srgbClr val="000000"/>
                </a:solidFill>
                <a:latin typeface="Times New Roman" pitchFamily="18" charset="0"/>
                <a:cs typeface="Times New Roman" pitchFamily="18" charset="0"/>
              </a:rPr>
              <a:t>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mặt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những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gì</a:t>
            </a:r>
            <a:r>
              <a:rPr lang="en-US" sz="2800" dirty="0">
                <a:solidFill>
                  <a:srgbClr val="000000"/>
                </a:solidFill>
                <a:latin typeface="Times New Roman" pitchFamily="18" charset="0"/>
                <a:cs typeface="Times New Roman" pitchFamily="18" charset="0"/>
              </a:rPr>
              <a:t>?</a:t>
            </a:r>
          </a:p>
        </p:txBody>
      </p:sp>
      <p:sp>
        <p:nvSpPr>
          <p:cNvPr id="16" name="TextBox 15"/>
          <p:cNvSpPr txBox="1"/>
          <p:nvPr/>
        </p:nvSpPr>
        <p:spPr>
          <a:xfrm>
            <a:off x="76200" y="1397011"/>
            <a:ext cx="3962400" cy="1384785"/>
          </a:xfrm>
          <a:prstGeom prst="rect">
            <a:avLst/>
          </a:prstGeom>
          <a:noFill/>
        </p:spPr>
        <p:txBody>
          <a:bodyPr wrap="square" lIns="91232" tIns="45616" rIns="91232" bIns="45616" rtlCol="0">
            <a:spAutoFit/>
          </a:bodyPr>
          <a:lstStyle/>
          <a:p>
            <a:pPr algn="just" defTabSz="912060" fontAlgn="auto">
              <a:spcBef>
                <a:spcPts val="0"/>
              </a:spcBef>
              <a:spcAft>
                <a:spcPts val="0"/>
              </a:spcAft>
            </a:pP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Trên</a:t>
            </a:r>
            <a:r>
              <a:rPr lang="en-US" sz="2800" dirty="0">
                <a:solidFill>
                  <a:srgbClr val="008000"/>
                </a:solidFill>
                <a:latin typeface="Times New Roman" pitchFamily="18" charset="0"/>
                <a:cs typeface="Times New Roman" pitchFamily="18" charset="0"/>
              </a:rPr>
              <a:t> </a:t>
            </a:r>
            <a:r>
              <a:rPr lang="en-US" sz="2800" err="1">
                <a:solidFill>
                  <a:srgbClr val="008000"/>
                </a:solidFill>
                <a:latin typeface="Times New Roman" pitchFamily="18" charset="0"/>
                <a:cs typeface="Times New Roman" pitchFamily="18" charset="0"/>
              </a:rPr>
              <a:t>mặt</a:t>
            </a:r>
            <a:r>
              <a:rPr lang="en-US" sz="2800">
                <a:solidFill>
                  <a:srgbClr val="008000"/>
                </a:solidFill>
                <a:latin typeface="Times New Roman" pitchFamily="18" charset="0"/>
                <a:cs typeface="Times New Roman" pitchFamily="18" charset="0"/>
              </a:rPr>
              <a:t> </a:t>
            </a:r>
            <a:r>
              <a:rPr lang="en-US" sz="2800" smtClean="0">
                <a:solidFill>
                  <a:srgbClr val="008000"/>
                </a:solidFill>
                <a:latin typeface="Times New Roman" pitchFamily="18" charset="0"/>
                <a:cs typeface="Times New Roman" pitchFamily="18" charset="0"/>
              </a:rPr>
              <a:t>biển </a:t>
            </a:r>
            <a:r>
              <a:rPr lang="en-US" sz="2800" dirty="0" err="1">
                <a:solidFill>
                  <a:srgbClr val="008000"/>
                </a:solidFill>
                <a:latin typeface="Times New Roman" pitchFamily="18" charset="0"/>
                <a:cs typeface="Times New Roman" pitchFamily="18" charset="0"/>
              </a:rPr>
              <a:t>những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chiếc</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thuyền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đang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căng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buồm</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ra</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khơi</a:t>
            </a:r>
            <a:r>
              <a:rPr lang="en-US" sz="2800" dirty="0">
                <a:solidFill>
                  <a:srgbClr val="008000"/>
                </a:solidFill>
                <a:latin typeface="Times New Roman" pitchFamily="18" charset="0"/>
                <a:cs typeface="Times New Roman" pitchFamily="18" charset="0"/>
              </a:rPr>
              <a:t>.</a:t>
            </a:r>
          </a:p>
        </p:txBody>
      </p:sp>
      <p:sp>
        <p:nvSpPr>
          <p:cNvPr id="12" name="TextBox 11"/>
          <p:cNvSpPr txBox="1"/>
          <p:nvPr/>
        </p:nvSpPr>
        <p:spPr>
          <a:xfrm>
            <a:off x="79332" y="3124221"/>
            <a:ext cx="4072002" cy="1384785"/>
          </a:xfrm>
          <a:prstGeom prst="rect">
            <a:avLst/>
          </a:prstGeom>
          <a:noFill/>
        </p:spPr>
        <p:txBody>
          <a:bodyPr wrap="square" lIns="91232" tIns="45616" rIns="91232" bIns="45616" rtlCol="0">
            <a:spAutoFit/>
          </a:bodyPr>
          <a:lstStyle/>
          <a:p>
            <a:pPr algn="just" defTabSz="912060" fontAlgn="auto">
              <a:spcBef>
                <a:spcPts val="0"/>
              </a:spcBef>
              <a:spcAft>
                <a:spcPts val="0"/>
              </a:spcAft>
            </a:pP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Trên</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mặt</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biển</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những</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người</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dân</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chài</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quăng</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lưới</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bắt</a:t>
            </a:r>
            <a:r>
              <a:rPr lang="en-US" sz="2800" dirty="0">
                <a:solidFill>
                  <a:srgbClr val="CC0099"/>
                </a:solidFill>
                <a:latin typeface="Times New Roman" pitchFamily="18" charset="0"/>
                <a:cs typeface="Times New Roman" pitchFamily="18" charset="0"/>
              </a:rPr>
              <a:t> </a:t>
            </a:r>
            <a:r>
              <a:rPr lang="en-US" sz="2800" dirty="0" err="1">
                <a:solidFill>
                  <a:srgbClr val="CC0099"/>
                </a:solidFill>
                <a:latin typeface="Times New Roman" pitchFamily="18" charset="0"/>
                <a:cs typeface="Times New Roman" pitchFamily="18" charset="0"/>
              </a:rPr>
              <a:t>cá</a:t>
            </a:r>
            <a:r>
              <a:rPr lang="en-US" sz="2800" dirty="0">
                <a:solidFill>
                  <a:srgbClr val="CC0099"/>
                </a:solidFill>
                <a:latin typeface="Times New Roman" pitchFamily="18" charset="0"/>
                <a:cs typeface="Times New Roman" pitchFamily="18" charset="0"/>
              </a:rPr>
              <a:t>.</a:t>
            </a:r>
          </a:p>
        </p:txBody>
      </p:sp>
      <p:sp>
        <p:nvSpPr>
          <p:cNvPr id="13" name="TextBox 12"/>
          <p:cNvSpPr txBox="1"/>
          <p:nvPr/>
        </p:nvSpPr>
        <p:spPr>
          <a:xfrm>
            <a:off x="39666" y="4953021"/>
            <a:ext cx="4038600" cy="1384785"/>
          </a:xfrm>
          <a:prstGeom prst="rect">
            <a:avLst/>
          </a:prstGeom>
          <a:noFill/>
        </p:spPr>
        <p:txBody>
          <a:bodyPr wrap="square" lIns="91232" tIns="45616" rIns="91232" bIns="45616" rtlCol="0">
            <a:spAutoFit/>
          </a:bodyPr>
          <a:lstStyle/>
          <a:p>
            <a:pPr algn="just" defTabSz="912060" fontAlgn="auto">
              <a:spcBef>
                <a:spcPts val="0"/>
              </a:spcBef>
              <a:spcAft>
                <a:spcPts val="0"/>
              </a:spcAft>
            </a:pP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mặt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biển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chú</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hải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âu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đang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sải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rộng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cánh</a:t>
            </a:r>
            <a:r>
              <a:rPr lang="en-US" sz="2800" dirty="0">
                <a:solidFill>
                  <a:srgbClr val="0070C0"/>
                </a:solidFill>
                <a:latin typeface="Times New Roman" pitchFamily="18" charset="0"/>
                <a:cs typeface="Times New Roman" pitchFamily="18" charset="0"/>
              </a:rPr>
              <a:t> bay.</a:t>
            </a:r>
          </a:p>
        </p:txBody>
      </p:sp>
      <p:sp>
        <p:nvSpPr>
          <p:cNvPr id="2" name="Rectangle 1"/>
          <p:cNvSpPr/>
          <p:nvPr/>
        </p:nvSpPr>
        <p:spPr>
          <a:xfrm>
            <a:off x="4495800" y="42806"/>
            <a:ext cx="4572000" cy="1015663"/>
          </a:xfrm>
          <a:prstGeom prst="rect">
            <a:avLst/>
          </a:prstGeom>
        </p:spPr>
        <p:txBody>
          <a:bodyPr>
            <a:spAutoFit/>
          </a:bodyPr>
          <a:lstStyle/>
          <a:p>
            <a:pPr fontAlgn="auto">
              <a:spcBef>
                <a:spcPct val="50000"/>
              </a:spcBef>
              <a:spcAft>
                <a:spcPts val="0"/>
              </a:spcAft>
            </a:pPr>
            <a:r>
              <a:rPr lang="vi-VN" altLang="en-US" sz="2000">
                <a:solidFill>
                  <a:srgbClr val="C00000"/>
                </a:solidFill>
                <a:latin typeface="Times New Roman" panose="02020603050405020304" pitchFamily="18" charset="0"/>
                <a:cs typeface="Times New Roman" panose="02020603050405020304" pitchFamily="18" charset="0"/>
              </a:rPr>
              <a:t>*</a:t>
            </a:r>
            <a:r>
              <a:rPr lang="en-US" altLang="en-US" sz="2000">
                <a:solidFill>
                  <a:srgbClr val="C00000"/>
                </a:solidFill>
                <a:latin typeface="Times New Roman" panose="02020603050405020304" pitchFamily="18" charset="0"/>
                <a:cs typeface="Times New Roman" panose="02020603050405020304" pitchFamily="18" charset="0"/>
              </a:rPr>
              <a:t> Những cánh buồm được nắng sớm chiếu vào nhìn xa trông như cánh bướm nhiều màu sắc đang bay lượn giữa trời xanh.</a:t>
            </a:r>
            <a:endParaRPr lang="en-US" alt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932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0" decel="100000"/>
                                        <p:tgtEl>
                                          <p:spTgt spid="16"/>
                                        </p:tgtEl>
                                      </p:cBhvr>
                                    </p:animEffect>
                                    <p:anim calcmode="lin" valueType="num">
                                      <p:cBhvr>
                                        <p:cTn id="8" dur="800" decel="100000" fill="hold"/>
                                        <p:tgtEl>
                                          <p:spTgt spid="16"/>
                                        </p:tgtEl>
                                        <p:attrNameLst>
                                          <p:attrName>style.rotation</p:attrName>
                                        </p:attrNameLst>
                                      </p:cBhvr>
                                      <p:tavLst>
                                        <p:tav tm="0">
                                          <p:val>
                                            <p:fltVal val="-90"/>
                                          </p:val>
                                        </p:tav>
                                        <p:tav tm="100000">
                                          <p:val>
                                            <p:fltVal val="0"/>
                                          </p:val>
                                        </p:tav>
                                      </p:tavLst>
                                    </p:anim>
                                    <p:anim calcmode="lin" valueType="num">
                                      <p:cBhvr>
                                        <p:cTn id="9" dur="800" decel="100000" fill="hold"/>
                                        <p:tgtEl>
                                          <p:spTgt spid="16"/>
                                        </p:tgtEl>
                                        <p:attrNameLst>
                                          <p:attrName>ppt_x</p:attrName>
                                        </p:attrNameLst>
                                      </p:cBhvr>
                                      <p:tavLst>
                                        <p:tav tm="0">
                                          <p:val>
                                            <p:strVal val="#ppt_x+0.4"/>
                                          </p:val>
                                        </p:tav>
                                        <p:tav tm="100000">
                                          <p:val>
                                            <p:strVal val="#ppt_x-0.05"/>
                                          </p:val>
                                        </p:tav>
                                      </p:tavLst>
                                    </p:anim>
                                    <p:anim calcmode="lin" valueType="num">
                                      <p:cBhvr>
                                        <p:cTn id="10" dur="800" decel="100000" fill="hold"/>
                                        <p:tgtEl>
                                          <p:spTgt spid="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800" decel="100000"/>
                                        <p:tgtEl>
                                          <p:spTgt spid="13"/>
                                        </p:tgtEl>
                                      </p:cBhvr>
                                    </p:animEffect>
                                    <p:anim calcmode="lin" valueType="num">
                                      <p:cBhvr>
                                        <p:cTn id="28" dur="800" decel="100000" fill="hold"/>
                                        <p:tgtEl>
                                          <p:spTgt spid="13"/>
                                        </p:tgtEl>
                                        <p:attrNameLst>
                                          <p:attrName>style.rotation</p:attrName>
                                        </p:attrNameLst>
                                      </p:cBhvr>
                                      <p:tavLst>
                                        <p:tav tm="0">
                                          <p:val>
                                            <p:fltVal val="-90"/>
                                          </p:val>
                                        </p:tav>
                                        <p:tav tm="100000">
                                          <p:val>
                                            <p:fltVal val="0"/>
                                          </p:val>
                                        </p:tav>
                                      </p:tavLst>
                                    </p:anim>
                                    <p:anim calcmode="lin" valueType="num">
                                      <p:cBhvr>
                                        <p:cTn id="29" dur="800" decel="100000" fill="hold"/>
                                        <p:tgtEl>
                                          <p:spTgt spid="13"/>
                                        </p:tgtEl>
                                        <p:attrNameLst>
                                          <p:attrName>ppt_x</p:attrName>
                                        </p:attrNameLst>
                                      </p:cBhvr>
                                      <p:tavLst>
                                        <p:tav tm="0">
                                          <p:val>
                                            <p:strVal val="#ppt_x+0.4"/>
                                          </p:val>
                                        </p:tav>
                                        <p:tav tm="100000">
                                          <p:val>
                                            <p:strVal val="#ppt_x-0.05"/>
                                          </p:val>
                                        </p:tav>
                                      </p:tavLst>
                                    </p:anim>
                                    <p:anim calcmode="lin" valueType="num">
                                      <p:cBhvr>
                                        <p:cTn id="30" dur="800" decel="100000" fill="hold"/>
                                        <p:tgtEl>
                                          <p:spTgt spid="1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1000" b="-21000"/>
          </a:stretch>
        </a:blipFill>
        <a:effectLst/>
      </p:bgPr>
    </p:bg>
    <p:spTree>
      <p:nvGrpSpPr>
        <p:cNvPr id="1" name=""/>
        <p:cNvGrpSpPr/>
        <p:nvPr/>
      </p:nvGrpSpPr>
      <p:grpSpPr>
        <a:xfrm>
          <a:off x="0" y="0"/>
          <a:ext cx="0" cy="0"/>
          <a:chOff x="0" y="0"/>
          <a:chExt cx="0" cy="0"/>
        </a:xfrm>
      </p:grpSpPr>
      <p:sp>
        <p:nvSpPr>
          <p:cNvPr id="18437" name="Text Box 16"/>
          <p:cNvSpPr txBox="1">
            <a:spLocks noChangeArrowheads="1"/>
          </p:cNvSpPr>
          <p:nvPr/>
        </p:nvSpPr>
        <p:spPr bwMode="auto">
          <a:xfrm>
            <a:off x="3048000" y="1457325"/>
            <a:ext cx="4038600" cy="52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2" tIns="45616" rIns="91232" bIns="456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2060" eaLnBrk="1" fontAlgn="auto" hangingPunct="1">
              <a:spcBef>
                <a:spcPct val="50000"/>
              </a:spcBef>
              <a:spcAft>
                <a:spcPts val="0"/>
              </a:spcAft>
            </a:pPr>
            <a:r>
              <a:rPr lang="en-US" sz="2800" b="1">
                <a:solidFill>
                  <a:srgbClr val="FF0000"/>
                </a:solidFill>
                <a:latin typeface="HP001 4H" pitchFamily="34" charset="0"/>
              </a:rPr>
              <a:t>    </a:t>
            </a:r>
            <a:endParaRPr lang="en-US" sz="2500" b="1">
              <a:solidFill>
                <a:srgbClr val="FF0000"/>
              </a:solidFill>
              <a:latin typeface="Times New Roman" pitchFamily="18" charset="0"/>
              <a:cs typeface="Times New Roman" pitchFamily="18" charset="0"/>
            </a:endParaRPr>
          </a:p>
        </p:txBody>
      </p:sp>
      <p:pic>
        <p:nvPicPr>
          <p:cNvPr id="15" name="Picture 10" descr="Bi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9164" y="1498615"/>
            <a:ext cx="5410200" cy="53594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7348" y="381000"/>
            <a:ext cx="5715000"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smtClean="0">
                <a:solidFill>
                  <a:prstClr val="black"/>
                </a:solidFill>
                <a:latin typeface="Times New Roman" pitchFamily="18" charset="0"/>
                <a:cs typeface="Times New Roman" pitchFamily="18" charset="0"/>
              </a:rPr>
              <a:t>d</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bầu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r>
              <a:rPr lang="en-US" sz="2800" dirty="0">
                <a:solidFill>
                  <a:prstClr val="black"/>
                </a:solidFill>
                <a:latin typeface="Times New Roman" pitchFamily="18" charset="0"/>
                <a:cs typeface="Times New Roman" pitchFamily="18" charset="0"/>
              </a:rPr>
              <a:t>?</a:t>
            </a:r>
          </a:p>
        </p:txBody>
      </p:sp>
      <p:sp>
        <p:nvSpPr>
          <p:cNvPr id="16" name="TextBox 15"/>
          <p:cNvSpPr txBox="1"/>
          <p:nvPr/>
        </p:nvSpPr>
        <p:spPr>
          <a:xfrm>
            <a:off x="0" y="1599831"/>
            <a:ext cx="3962400" cy="953897"/>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Trên</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bầu</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trời</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mặt</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trời</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đang</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nhô</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lên</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đỏ</a:t>
            </a:r>
            <a:r>
              <a:rPr lang="en-US" sz="2800" dirty="0">
                <a:solidFill>
                  <a:srgbClr val="FF0066"/>
                </a:solidFill>
                <a:latin typeface="Times New Roman" pitchFamily="18" charset="0"/>
                <a:cs typeface="Times New Roman" pitchFamily="18" charset="0"/>
              </a:rPr>
              <a:t> </a:t>
            </a:r>
            <a:r>
              <a:rPr lang="en-US" sz="2800" dirty="0" err="1">
                <a:solidFill>
                  <a:srgbClr val="FF0066"/>
                </a:solidFill>
                <a:latin typeface="Times New Roman" pitchFamily="18" charset="0"/>
                <a:cs typeface="Times New Roman" pitchFamily="18" charset="0"/>
              </a:rPr>
              <a:t>rực</a:t>
            </a:r>
            <a:r>
              <a:rPr lang="en-US" sz="2800" dirty="0">
                <a:solidFill>
                  <a:srgbClr val="FF0066"/>
                </a:solidFill>
                <a:latin typeface="Times New Roman" pitchFamily="18" charset="0"/>
                <a:cs typeface="Times New Roman" pitchFamily="18" charset="0"/>
              </a:rPr>
              <a:t>. </a:t>
            </a:r>
          </a:p>
        </p:txBody>
      </p:sp>
      <p:sp>
        <p:nvSpPr>
          <p:cNvPr id="11" name="TextBox 10"/>
          <p:cNvSpPr txBox="1"/>
          <p:nvPr/>
        </p:nvSpPr>
        <p:spPr>
          <a:xfrm>
            <a:off x="127348" y="2998480"/>
            <a:ext cx="3505200" cy="953897"/>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Những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đàn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hải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âu</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đang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chao</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lượn</a:t>
            </a:r>
            <a:r>
              <a:rPr lang="en-US" sz="2800" dirty="0">
                <a:solidFill>
                  <a:srgbClr val="008000"/>
                </a:solidFill>
                <a:latin typeface="Times New Roman" pitchFamily="18" charset="0"/>
                <a:cs typeface="Times New Roman" pitchFamily="18" charset="0"/>
              </a:rPr>
              <a:t>.</a:t>
            </a:r>
          </a:p>
        </p:txBody>
      </p:sp>
      <p:sp>
        <p:nvSpPr>
          <p:cNvPr id="12" name="TextBox 11"/>
          <p:cNvSpPr txBox="1"/>
          <p:nvPr/>
        </p:nvSpPr>
        <p:spPr>
          <a:xfrm>
            <a:off x="127348" y="4392203"/>
            <a:ext cx="3505200" cy="953897"/>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đám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mây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đang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bồng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bềnh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trôi</a:t>
            </a:r>
            <a:r>
              <a:rPr lang="en-US" sz="2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786196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0">
            <a:extLst>
              <a:ext uri="{FF2B5EF4-FFF2-40B4-BE49-F238E27FC236}">
                <a16:creationId xmlns="" xmlns:a16="http://schemas.microsoft.com/office/drawing/2014/main" id="{433C6596-A27C-44BF-AC1C-7C51B2943C5F}"/>
              </a:ext>
            </a:extLst>
          </p:cNvPr>
          <p:cNvSpPr txBox="1">
            <a:spLocks noChangeArrowheads="1"/>
          </p:cNvSpPr>
          <p:nvPr/>
        </p:nvSpPr>
        <p:spPr bwMode="auto">
          <a:xfrm>
            <a:off x="471490" y="690565"/>
            <a:ext cx="8443913" cy="50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9" tIns="34289" rIns="68579" bIns="3428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783" eaLnBrk="1" fontAlgn="auto" hangingPunct="1">
              <a:spcBef>
                <a:spcPct val="50000"/>
              </a:spcBef>
              <a:spcAft>
                <a:spcPts val="0"/>
              </a:spcAft>
            </a:pPr>
            <a:r>
              <a:rPr lang="en-US" altLang="en-US" sz="2800" b="1" dirty="0" err="1" smtClean="0">
                <a:solidFill>
                  <a:srgbClr val="FF0000"/>
                </a:solidFill>
                <a:latin typeface="Times New Roman" panose="02020603050405020304" pitchFamily="18" charset="0"/>
                <a:cs typeface="Times New Roman" panose="02020603050405020304" pitchFamily="18" charset="0"/>
              </a:rPr>
              <a:t>Em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cảm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thấy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cảnh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buổi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Text Box 5">
            <a:extLst>
              <a:ext uri="{FF2B5EF4-FFF2-40B4-BE49-F238E27FC236}">
                <a16:creationId xmlns="" xmlns:a16="http://schemas.microsoft.com/office/drawing/2014/main" id="{1FDDBE7F-FCD9-4E31-9D72-C757418F827D}"/>
              </a:ext>
            </a:extLst>
          </p:cNvPr>
          <p:cNvSpPr txBox="1">
            <a:spLocks noChangeArrowheads="1"/>
          </p:cNvSpPr>
          <p:nvPr/>
        </p:nvSpPr>
        <p:spPr bwMode="auto">
          <a:xfrm>
            <a:off x="375098" y="2393241"/>
            <a:ext cx="8672513" cy="50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9" tIns="34289" rIns="68579" bIns="34289">
            <a:spAutoFit/>
          </a:bodyPr>
          <a:lstStyle/>
          <a:p>
            <a:pPr defTabSz="685783" fontAlgn="auto">
              <a:spcBef>
                <a:spcPct val="50000"/>
              </a:spcBef>
              <a:spcAft>
                <a:spcPts val="0"/>
              </a:spcAft>
            </a:pPr>
            <a:r>
              <a:rPr lang="vi-VN" altLang="en-US" sz="2800" dirty="0" smtClean="0">
                <a:solidFill>
                  <a:srgbClr val="008000"/>
                </a:solidFill>
                <a:latin typeface="Times New Roman" panose="02020603050405020304" pitchFamily="18" charset="0"/>
                <a:cs typeface="Times New Roman" panose="02020603050405020304" pitchFamily="18" charset="0"/>
              </a:rPr>
              <a:t>- </a:t>
            </a:r>
            <a:r>
              <a:rPr lang="en-US" altLang="en-US" sz="2800" dirty="0" err="1" smtClean="0">
                <a:solidFill>
                  <a:srgbClr val="008000"/>
                </a:solidFill>
                <a:latin typeface="Times New Roman" panose="02020603050405020304" pitchFamily="18" charset="0"/>
                <a:cs typeface="Times New Roman" panose="02020603050405020304" pitchFamily="18" charset="0"/>
              </a:rPr>
              <a:t>Cảnh</a:t>
            </a:r>
            <a:r>
              <a:rPr lang="en-US" altLang="en-US" sz="2800" dirty="0" smtClean="0">
                <a:solidFill>
                  <a:srgbClr val="008000"/>
                </a:solidFill>
                <a:latin typeface="Times New Roman" panose="02020603050405020304" pitchFamily="18" charset="0"/>
                <a:cs typeface="Times New Roman" panose="02020603050405020304" pitchFamily="18" charset="0"/>
              </a:rPr>
              <a:t> </a:t>
            </a:r>
            <a:r>
              <a:rPr lang="en-US" altLang="en-US" sz="2800" dirty="0" err="1">
                <a:solidFill>
                  <a:srgbClr val="008000"/>
                </a:solidFill>
                <a:latin typeface="Times New Roman" panose="02020603050405020304" pitchFamily="18" charset="0"/>
                <a:cs typeface="Times New Roman" panose="02020603050405020304" pitchFamily="18" charset="0"/>
              </a:rPr>
              <a:t>biển</a:t>
            </a: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dirty="0" err="1">
                <a:solidFill>
                  <a:srgbClr val="008000"/>
                </a:solidFill>
                <a:latin typeface="Times New Roman" panose="02020603050405020304" pitchFamily="18" charset="0"/>
                <a:cs typeface="Times New Roman" panose="02020603050405020304" pitchFamily="18" charset="0"/>
              </a:rPr>
              <a:t>thật</a:t>
            </a: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dirty="0" err="1">
                <a:solidFill>
                  <a:srgbClr val="008000"/>
                </a:solidFill>
                <a:latin typeface="Times New Roman" panose="02020603050405020304" pitchFamily="18" charset="0"/>
                <a:cs typeface="Times New Roman" panose="02020603050405020304" pitchFamily="18" charset="0"/>
              </a:rPr>
              <a:t>là</a:t>
            </a: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dirty="0" err="1">
                <a:solidFill>
                  <a:srgbClr val="008000"/>
                </a:solidFill>
                <a:latin typeface="Times New Roman" panose="02020603050405020304" pitchFamily="18" charset="0"/>
                <a:cs typeface="Times New Roman" panose="02020603050405020304" pitchFamily="18" charset="0"/>
              </a:rPr>
              <a:t>tuyệt</a:t>
            </a: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dirty="0" err="1">
                <a:solidFill>
                  <a:srgbClr val="008000"/>
                </a:solidFill>
                <a:latin typeface="Times New Roman" panose="02020603050405020304" pitchFamily="18" charset="0"/>
                <a:cs typeface="Times New Roman" panose="02020603050405020304" pitchFamily="18" charset="0"/>
              </a:rPr>
              <a:t>Em</a:t>
            </a: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dirty="0" err="1" smtClean="0">
                <a:solidFill>
                  <a:srgbClr val="008000"/>
                </a:solidFill>
                <a:latin typeface="Times New Roman" panose="02020603050405020304" pitchFamily="18" charset="0"/>
                <a:cs typeface="Times New Roman" panose="02020603050405020304" pitchFamily="18" charset="0"/>
              </a:rPr>
              <a:t>rất</a:t>
            </a:r>
            <a:r>
              <a:rPr lang="en-US" altLang="en-US" sz="2800" dirty="0" smtClean="0">
                <a:solidFill>
                  <a:srgbClr val="008000"/>
                </a:solidFill>
                <a:latin typeface="Times New Roman" panose="02020603050405020304" pitchFamily="18" charset="0"/>
                <a:cs typeface="Times New Roman" panose="02020603050405020304" pitchFamily="18" charset="0"/>
              </a:rPr>
              <a:t> </a:t>
            </a:r>
            <a:r>
              <a:rPr lang="en-US" altLang="en-US" sz="2800" dirty="0" err="1">
                <a:solidFill>
                  <a:srgbClr val="008000"/>
                </a:solidFill>
                <a:latin typeface="Times New Roman" panose="02020603050405020304" pitchFamily="18" charset="0"/>
                <a:cs typeface="Times New Roman" panose="02020603050405020304" pitchFamily="18" charset="0"/>
              </a:rPr>
              <a:t>thích</a:t>
            </a: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dirty="0" err="1">
                <a:solidFill>
                  <a:srgbClr val="008000"/>
                </a:solidFill>
                <a:latin typeface="Times New Roman" panose="02020603050405020304" pitchFamily="18" charset="0"/>
                <a:cs typeface="Times New Roman" panose="02020603050405020304" pitchFamily="18" charset="0"/>
              </a:rPr>
              <a:t>biển</a:t>
            </a:r>
            <a:r>
              <a:rPr lang="en-US" altLang="en-US" sz="2800" dirty="0">
                <a:solidFill>
                  <a:srgbClr val="008000"/>
                </a:solidFill>
                <a:latin typeface="Times New Roman" panose="02020603050405020304" pitchFamily="18" charset="0"/>
                <a:cs typeface="Times New Roman" panose="02020603050405020304" pitchFamily="18" charset="0"/>
              </a:rPr>
              <a:t>.</a:t>
            </a:r>
          </a:p>
        </p:txBody>
      </p:sp>
      <p:sp>
        <p:nvSpPr>
          <p:cNvPr id="4" name="Text Box 5">
            <a:extLst>
              <a:ext uri="{FF2B5EF4-FFF2-40B4-BE49-F238E27FC236}">
                <a16:creationId xmlns="" xmlns:a16="http://schemas.microsoft.com/office/drawing/2014/main" id="{845E2FB5-FF5B-4231-8F12-F92D8CF3B083}"/>
              </a:ext>
            </a:extLst>
          </p:cNvPr>
          <p:cNvSpPr txBox="1">
            <a:spLocks noChangeArrowheads="1"/>
          </p:cNvSpPr>
          <p:nvPr/>
        </p:nvSpPr>
        <p:spPr bwMode="auto">
          <a:xfrm>
            <a:off x="442915" y="3258735"/>
            <a:ext cx="8672513" cy="50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9" tIns="34289" rIns="68579" bIns="34289">
            <a:spAutoFit/>
          </a:bodyPr>
          <a:lstStyle/>
          <a:p>
            <a:pPr defTabSz="685783" fontAlgn="auto">
              <a:spcBef>
                <a:spcPct val="50000"/>
              </a:spcBef>
              <a:spcAft>
                <a:spcPts val="0"/>
              </a:spcAft>
            </a:pPr>
            <a:r>
              <a:rPr lang="vi-VN" altLang="en-US" sz="2800" dirty="0" smtClean="0">
                <a:solidFill>
                  <a:srgbClr val="002060"/>
                </a:solidFill>
                <a:latin typeface="Times New Roman" panose="02020603050405020304" pitchFamily="18" charset="0"/>
                <a:cs typeface="Times New Roman" panose="02020603050405020304" pitchFamily="18" charset="0"/>
              </a:rPr>
              <a:t>- Ôi</a:t>
            </a:r>
            <a:r>
              <a:rPr lang="vi-VN" altLang="en-US" sz="2800" dirty="0">
                <a:solidFill>
                  <a:srgbClr val="002060"/>
                </a:solidFill>
                <a:latin typeface="Times New Roman" panose="02020603050405020304" pitchFamily="18" charset="0"/>
                <a:cs typeface="Times New Roman" panose="02020603050405020304" pitchFamily="18" charset="0"/>
              </a:rPr>
              <a:t>, biển đẹp thật! Em yêu biển lắm.</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
        <p:nvSpPr>
          <p:cNvPr id="5" name="Text Box 5">
            <a:extLst>
              <a:ext uri="{FF2B5EF4-FFF2-40B4-BE49-F238E27FC236}">
                <a16:creationId xmlns="" xmlns:a16="http://schemas.microsoft.com/office/drawing/2014/main" id="{845E2FB5-FF5B-4231-8F12-F92D8CF3B083}"/>
              </a:ext>
            </a:extLst>
          </p:cNvPr>
          <p:cNvSpPr txBox="1">
            <a:spLocks noChangeArrowheads="1"/>
          </p:cNvSpPr>
          <p:nvPr/>
        </p:nvSpPr>
        <p:spPr bwMode="auto">
          <a:xfrm>
            <a:off x="471489" y="4022678"/>
            <a:ext cx="8672513" cy="50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9" tIns="34289" rIns="68579" bIns="34289">
            <a:spAutoFit/>
          </a:bodyPr>
          <a:lstStyle/>
          <a:p>
            <a:pPr defTabSz="685783" fontAlgn="auto">
              <a:spcBef>
                <a:spcPct val="50000"/>
              </a:spcBef>
              <a:spcAft>
                <a:spcPts val="0"/>
              </a:spcAft>
            </a:pPr>
            <a:r>
              <a:rPr lang="vi-VN"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smtClean="0">
                <a:solidFill>
                  <a:srgbClr val="7030A0"/>
                </a:solidFill>
                <a:latin typeface="Times New Roman" panose="02020603050405020304" pitchFamily="18" charset="0"/>
                <a:cs typeface="Times New Roman" panose="02020603050405020304" pitchFamily="18" charset="0"/>
              </a:rPr>
              <a:t>B</a:t>
            </a:r>
            <a:r>
              <a:rPr lang="vi-VN" altLang="en-US" sz="2800" dirty="0" smtClean="0">
                <a:solidFill>
                  <a:srgbClr val="7030A0"/>
                </a:solidFill>
                <a:latin typeface="Times New Roman" panose="02020603050405020304" pitchFamily="18" charset="0"/>
                <a:cs typeface="Times New Roman" panose="02020603050405020304" pitchFamily="18" charset="0"/>
              </a:rPr>
              <a:t>iển</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rất</a:t>
            </a:r>
            <a:r>
              <a:rPr lang="vi-VN" altLang="en-US" sz="2800" dirty="0" smtClean="0">
                <a:solidFill>
                  <a:srgbClr val="7030A0"/>
                </a:solidFill>
                <a:latin typeface="Times New Roman" panose="02020603050405020304" pitchFamily="18" charset="0"/>
                <a:cs typeface="Times New Roman" panose="02020603050405020304" pitchFamily="18" charset="0"/>
              </a:rPr>
              <a:t> đẹp! Em</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rất</a:t>
            </a:r>
            <a:r>
              <a:rPr lang="vi-VN" altLang="en-US" sz="2800" dirty="0" smtClean="0">
                <a:solidFill>
                  <a:srgbClr val="7030A0"/>
                </a:solidFill>
                <a:latin typeface="Times New Roman" panose="02020603050405020304" pitchFamily="18" charset="0"/>
                <a:cs typeface="Times New Roman" panose="02020603050405020304" pitchFamily="18" charset="0"/>
              </a:rPr>
              <a:t> </a:t>
            </a:r>
            <a:r>
              <a:rPr lang="vi-VN" altLang="en-US" sz="2800" dirty="0">
                <a:solidFill>
                  <a:srgbClr val="7030A0"/>
                </a:solidFill>
                <a:latin typeface="Times New Roman" panose="02020603050405020304" pitchFamily="18" charset="0"/>
                <a:cs typeface="Times New Roman" panose="02020603050405020304" pitchFamily="18" charset="0"/>
              </a:rPr>
              <a:t>yêu </a:t>
            </a:r>
            <a:r>
              <a:rPr lang="vi-VN" altLang="en-US" sz="2800" dirty="0" smtClean="0">
                <a:solidFill>
                  <a:srgbClr val="7030A0"/>
                </a:solidFill>
                <a:latin typeface="Times New Roman" panose="02020603050405020304" pitchFamily="18" charset="0"/>
                <a:cs typeface="Times New Roman" panose="02020603050405020304" pitchFamily="18" charset="0"/>
              </a:rPr>
              <a:t>bi</a:t>
            </a:r>
            <a:r>
              <a:rPr lang="en-US" altLang="en-US" sz="2800" dirty="0" err="1" smtClean="0">
                <a:solidFill>
                  <a:srgbClr val="7030A0"/>
                </a:solidFill>
                <a:latin typeface="Times New Roman" panose="02020603050405020304" pitchFamily="18" charset="0"/>
                <a:cs typeface="Times New Roman" panose="02020603050405020304" pitchFamily="18" charset="0"/>
              </a:rPr>
              <a:t>ển</a:t>
            </a:r>
            <a:r>
              <a:rPr lang="vi-VN" altLang="en-US" sz="2800" dirty="0" smtClean="0">
                <a:solidFill>
                  <a:srgbClr val="7030A0"/>
                </a:solidFill>
                <a:latin typeface="Times New Roman" panose="02020603050405020304" pitchFamily="18" charset="0"/>
                <a:cs typeface="Times New Roman" panose="02020603050405020304" pitchFamily="18" charset="0"/>
              </a:rPr>
              <a:t>.</a:t>
            </a:r>
            <a:endParaRPr lang="en-US" alt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680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u Lịch Mũi Né | Kinh Nghiệm Du Lịch Chi Tiết Năm 2020 | Dulich24"/>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2060" fontAlgn="auto">
              <a:spcBef>
                <a:spcPts val="0"/>
              </a:spcBef>
              <a:spcAft>
                <a:spcPts val="0"/>
              </a:spcAft>
            </a:pPr>
            <a:endParaRPr lang="en-US">
              <a:solidFill>
                <a:prstClr val="black"/>
              </a:solidFill>
              <a:latin typeface="Calibri"/>
            </a:endParaRPr>
          </a:p>
        </p:txBody>
      </p:sp>
      <p:sp>
        <p:nvSpPr>
          <p:cNvPr id="3" name="AutoShape 4" descr="Du Lịch Mũi Né | Kinh Nghiệm Du Lịch Chi Tiết Năm 2020 | Dulich24"/>
          <p:cNvSpPr>
            <a:spLocks noChangeAspect="1" noChangeArrowheads="1"/>
          </p:cNvSpPr>
          <p:nvPr/>
        </p:nvSpPr>
        <p:spPr bwMode="auto">
          <a:xfrm>
            <a:off x="307975" y="10592"/>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2060" fontAlgn="auto">
              <a:spcBef>
                <a:spcPts val="0"/>
              </a:spcBef>
              <a:spcAft>
                <a:spcPts val="0"/>
              </a:spcAft>
            </a:pPr>
            <a:endParaRPr lang="en-US">
              <a:solidFill>
                <a:prstClr val="black"/>
              </a:solidFill>
              <a:latin typeface="Calibri"/>
            </a:endParaRPr>
          </a:p>
        </p:txBody>
      </p:sp>
      <p:sp>
        <p:nvSpPr>
          <p:cNvPr id="4" name="TextBox 3"/>
          <p:cNvSpPr txBox="1"/>
          <p:nvPr/>
        </p:nvSpPr>
        <p:spPr>
          <a:xfrm>
            <a:off x="260711" y="-75320"/>
            <a:ext cx="6772563" cy="738454"/>
          </a:xfrm>
          <a:prstGeom prst="rect">
            <a:avLst/>
          </a:prstGeom>
          <a:noFill/>
        </p:spPr>
        <p:txBody>
          <a:bodyPr wrap="square" lIns="91232" tIns="45616" rIns="91232" bIns="45616" rtlCol="0">
            <a:spAutoFit/>
          </a:bodyPr>
          <a:lstStyle/>
          <a:p>
            <a:pPr defTabSz="912060" fontAlgn="auto">
              <a:lnSpc>
                <a:spcPct val="150000"/>
              </a:lnSpc>
              <a:spcBef>
                <a:spcPts val="0"/>
              </a:spcBef>
              <a:spcAft>
                <a:spcPts val="0"/>
              </a:spcAft>
            </a:pPr>
            <a:r>
              <a:rPr lang="en-US" sz="2800" dirty="0" smtClean="0">
                <a:solidFill>
                  <a:prstClr val="black"/>
                </a:solidFill>
                <a:latin typeface="Times New Roman" pitchFamily="18" charset="0"/>
                <a:cs typeface="Times New Roman" pitchFamily="18" charset="0"/>
              </a:rPr>
              <a:t>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r>
              <a:rPr lang="en-US" sz="2800" dirty="0">
                <a:solidFill>
                  <a:prstClr val="black"/>
                </a:solidFill>
                <a:latin typeface="Times New Roman" pitchFamily="18" charset="0"/>
                <a:cs typeface="Times New Roman" pitchFamily="18" charset="0"/>
              </a:rPr>
              <a:t>?</a:t>
            </a:r>
          </a:p>
        </p:txBody>
      </p:sp>
      <p:sp>
        <p:nvSpPr>
          <p:cNvPr id="6" name="TextBox 5"/>
          <p:cNvSpPr txBox="1"/>
          <p:nvPr/>
        </p:nvSpPr>
        <p:spPr>
          <a:xfrm>
            <a:off x="219075" y="594961"/>
            <a:ext cx="8763000"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Tranh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vẽ</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cảnh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biển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buổi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sáng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đẹp</a:t>
            </a:r>
            <a:r>
              <a:rPr lang="en-US" sz="2800" dirty="0">
                <a:solidFill>
                  <a:srgbClr val="0070C0"/>
                </a:solidFill>
                <a:latin typeface="Times New Roman" pitchFamily="18" charset="0"/>
                <a:cs typeface="Times New Roman" pitchFamily="18" charset="0"/>
              </a:rPr>
              <a:t>.</a:t>
            </a:r>
          </a:p>
        </p:txBody>
      </p:sp>
      <p:sp>
        <p:nvSpPr>
          <p:cNvPr id="8" name="TextBox 7"/>
          <p:cNvSpPr txBox="1"/>
          <p:nvPr/>
        </p:nvSpPr>
        <p:spPr>
          <a:xfrm>
            <a:off x="270223" y="1193800"/>
            <a:ext cx="6096000"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smtClean="0">
                <a:solidFill>
                  <a:srgbClr val="000000"/>
                </a:solidFill>
                <a:latin typeface="Times New Roman" pitchFamily="18" charset="0"/>
                <a:cs typeface="Times New Roman" pitchFamily="18" charset="0"/>
              </a:rPr>
              <a:t>b</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Sóng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như</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thế</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nào</a:t>
            </a:r>
            <a:r>
              <a:rPr lang="en-US" sz="2800" dirty="0">
                <a:solidFill>
                  <a:srgbClr val="000000"/>
                </a:solidFill>
                <a:latin typeface="Times New Roman" pitchFamily="18" charset="0"/>
                <a:cs typeface="Times New Roman" pitchFamily="18" charset="0"/>
              </a:rPr>
              <a:t>?</a:t>
            </a:r>
          </a:p>
        </p:txBody>
      </p:sp>
      <p:sp>
        <p:nvSpPr>
          <p:cNvPr id="9" name="TextBox 8"/>
          <p:cNvSpPr txBox="1"/>
          <p:nvPr/>
        </p:nvSpPr>
        <p:spPr>
          <a:xfrm>
            <a:off x="219088" y="1803400"/>
            <a:ext cx="8181975" cy="523010"/>
          </a:xfrm>
          <a:prstGeom prst="rect">
            <a:avLst/>
          </a:prstGeom>
          <a:noFill/>
        </p:spPr>
        <p:txBody>
          <a:bodyPr wrap="square" lIns="91232" tIns="45616" rIns="91232" bIns="45616" rtlCol="0">
            <a:spAutoFit/>
          </a:bodyPr>
          <a:lstStyle/>
          <a:p>
            <a:pPr algn="just" defTabSz="912060" fontAlgn="auto">
              <a:spcBef>
                <a:spcPts val="0"/>
              </a:spcBef>
              <a:spcAft>
                <a:spcPts val="0"/>
              </a:spcAft>
            </a:pPr>
            <a:r>
              <a:rPr lang="en-US" sz="2800" dirty="0">
                <a:solidFill>
                  <a:srgbClr val="7030A0"/>
                </a:solidFill>
                <a:latin typeface="Times New Roman" pitchFamily="18" charset="0"/>
                <a:cs typeface="Times New Roman" pitchFamily="18" charset="0"/>
              </a:rPr>
              <a:t> </a:t>
            </a:r>
            <a:r>
              <a:rPr lang="vi-VN" sz="2800" dirty="0" smtClean="0">
                <a:solidFill>
                  <a:srgbClr val="7030A0"/>
                </a:solidFill>
                <a:latin typeface="Times New Roman" pitchFamily="18" charset="0"/>
                <a:cs typeface="Times New Roman" pitchFamily="18" charset="0"/>
              </a:rPr>
              <a: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Sóng</a:t>
            </a:r>
            <a:r>
              <a:rPr lang="vi-VN" sz="2800" dirty="0" smtClean="0">
                <a:solidFill>
                  <a:srgbClr val="7030A0"/>
                </a:solidFill>
                <a:latin typeface="Times New Roman" pitchFamily="18" charset="0"/>
                <a:cs typeface="Times New Roman" pitchFamily="18" charset="0"/>
              </a:rPr>
              <a:t> biển</a:t>
            </a:r>
            <a:r>
              <a:rPr lang="en-US" sz="2800" dirty="0" smtClean="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tung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bọt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trắng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xóa</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trên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mặt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biển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xanh</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biếc</a:t>
            </a:r>
            <a:r>
              <a:rPr lang="en-US" sz="2800" dirty="0">
                <a:solidFill>
                  <a:srgbClr val="7030A0"/>
                </a:solidFill>
                <a:latin typeface="Times New Roman" pitchFamily="18" charset="0"/>
                <a:cs typeface="Times New Roman" pitchFamily="18" charset="0"/>
              </a:rPr>
              <a:t>.</a:t>
            </a:r>
          </a:p>
        </p:txBody>
      </p:sp>
      <p:sp>
        <p:nvSpPr>
          <p:cNvPr id="10" name="TextBox 9"/>
          <p:cNvSpPr txBox="1"/>
          <p:nvPr/>
        </p:nvSpPr>
        <p:spPr>
          <a:xfrm>
            <a:off x="219075" y="2349500"/>
            <a:ext cx="4724400"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smtClean="0">
                <a:solidFill>
                  <a:srgbClr val="000000"/>
                </a:solidFill>
                <a:latin typeface="Times New Roman" pitchFamily="18" charset="0"/>
                <a:cs typeface="Times New Roman" pitchFamily="18" charset="0"/>
              </a:rPr>
              <a:t>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mặt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những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gì</a:t>
            </a:r>
            <a:r>
              <a:rPr lang="en-US" sz="2800" dirty="0">
                <a:solidFill>
                  <a:srgbClr val="000000"/>
                </a:solidFill>
                <a:latin typeface="Times New Roman" pitchFamily="18" charset="0"/>
                <a:cs typeface="Times New Roman" pitchFamily="18" charset="0"/>
              </a:rPr>
              <a:t>?</a:t>
            </a:r>
          </a:p>
        </p:txBody>
      </p:sp>
      <p:sp>
        <p:nvSpPr>
          <p:cNvPr id="11" name="TextBox 10"/>
          <p:cNvSpPr txBox="1"/>
          <p:nvPr/>
        </p:nvSpPr>
        <p:spPr>
          <a:xfrm>
            <a:off x="219075" y="2857509"/>
            <a:ext cx="8763000" cy="2246559"/>
          </a:xfrm>
          <a:prstGeom prst="rect">
            <a:avLst/>
          </a:prstGeom>
          <a:noFill/>
        </p:spPr>
        <p:txBody>
          <a:bodyPr wrap="square" lIns="91232" tIns="45616" rIns="91232" bIns="45616" rtlCol="0">
            <a:spAutoFit/>
          </a:bodyPr>
          <a:lstStyle/>
          <a:p>
            <a:pPr algn="just" defTabSz="912060" fontAlgn="auto">
              <a:spcBef>
                <a:spcPts val="0"/>
              </a:spcBef>
              <a:spcAft>
                <a:spcPts val="0"/>
              </a:spcAft>
            </a:pP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Trên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mặt</a:t>
            </a:r>
            <a:r>
              <a:rPr lang="en-US" sz="2800" dirty="0">
                <a:solidFill>
                  <a:srgbClr val="008000"/>
                </a:solidFill>
                <a:latin typeface="Times New Roman" pitchFamily="18" charset="0"/>
                <a:cs typeface="Times New Roman" pitchFamily="18" charset="0"/>
              </a:rPr>
              <a:t> </a:t>
            </a:r>
            <a:r>
              <a:rPr lang="en-US" sz="2800" dirty="0" err="1" smtClean="0">
                <a:solidFill>
                  <a:srgbClr val="008000"/>
                </a:solidFill>
                <a:latin typeface="Times New Roman" pitchFamily="18" charset="0"/>
                <a:cs typeface="Times New Roman" pitchFamily="18" charset="0"/>
              </a:rPr>
              <a:t>biển</a:t>
            </a:r>
            <a:r>
              <a:rPr lang="en-US" sz="2800" dirty="0" smtClean="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những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chiếc</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thuyền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đang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căng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buồm</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ra</a:t>
            </a:r>
            <a:r>
              <a:rPr lang="en-US" sz="2800" dirty="0">
                <a:solidFill>
                  <a:srgbClr val="008000"/>
                </a:solidFill>
                <a:latin typeface="Times New Roman" pitchFamily="18" charset="0"/>
                <a:cs typeface="Times New Roman" pitchFamily="18" charset="0"/>
              </a:rPr>
              <a:t> </a:t>
            </a:r>
            <a:r>
              <a:rPr lang="en-US" sz="2800" dirty="0" err="1" smtClean="0">
                <a:solidFill>
                  <a:srgbClr val="008000"/>
                </a:solidFill>
                <a:latin typeface="Times New Roman" pitchFamily="18" charset="0"/>
                <a:cs typeface="Times New Roman" pitchFamily="18" charset="0"/>
              </a:rPr>
              <a:t>khơi</a:t>
            </a:r>
            <a:r>
              <a:rPr lang="vi-VN" sz="2800" dirty="0">
                <a:solidFill>
                  <a:srgbClr val="008000"/>
                </a:solidFill>
                <a:latin typeface="Times New Roman" pitchFamily="18" charset="0"/>
                <a:cs typeface="Times New Roman" pitchFamily="18" charset="0"/>
              </a:rPr>
              <a:t>,</a:t>
            </a:r>
            <a:r>
              <a:rPr lang="en-US" sz="2800" dirty="0" smtClean="0">
                <a:solidFill>
                  <a:srgbClr val="CC0099"/>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những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người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dân</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chài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quăng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lưới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bắt</a:t>
            </a:r>
            <a:r>
              <a:rPr lang="en-US" sz="2800" dirty="0">
                <a:solidFill>
                  <a:srgbClr val="008000"/>
                </a:solidFill>
                <a:latin typeface="Times New Roman" pitchFamily="18" charset="0"/>
                <a:cs typeface="Times New Roman" pitchFamily="18" charset="0"/>
              </a:rPr>
              <a:t> </a:t>
            </a:r>
            <a:r>
              <a:rPr lang="en-US" sz="2800" dirty="0" err="1" smtClean="0">
                <a:solidFill>
                  <a:srgbClr val="008000"/>
                </a:solidFill>
                <a:latin typeface="Times New Roman" pitchFamily="18" charset="0"/>
                <a:cs typeface="Times New Roman" pitchFamily="18" charset="0"/>
              </a:rPr>
              <a:t>cá</a:t>
            </a:r>
            <a:r>
              <a:rPr lang="vi-VN" sz="2800" dirty="0" smtClean="0">
                <a:solidFill>
                  <a:srgbClr val="008000"/>
                </a:solidFill>
                <a:latin typeface="Times New Roman" pitchFamily="18" charset="0"/>
                <a:cs typeface="Times New Roman" pitchFamily="18" charset="0"/>
              </a:rPr>
              <a:t>,</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những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chú</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hải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âu</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đang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sải</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rộng</a:t>
            </a:r>
            <a:r>
              <a:rPr lang="en-US" sz="2800" dirty="0">
                <a:solidFill>
                  <a:srgbClr val="008000"/>
                </a:solidFill>
                <a:latin typeface="Times New Roman" pitchFamily="18" charset="0"/>
                <a:cs typeface="Times New Roman" pitchFamily="18" charset="0"/>
              </a:rPr>
              <a:t> </a:t>
            </a:r>
            <a:r>
              <a:rPr lang="en-US" sz="2800" dirty="0" err="1">
                <a:solidFill>
                  <a:srgbClr val="008000"/>
                </a:solidFill>
                <a:latin typeface="Times New Roman" pitchFamily="18" charset="0"/>
                <a:cs typeface="Times New Roman" pitchFamily="18" charset="0"/>
              </a:rPr>
              <a:t>cánh</a:t>
            </a:r>
            <a:r>
              <a:rPr lang="en-US" sz="2800" dirty="0">
                <a:solidFill>
                  <a:srgbClr val="008000"/>
                </a:solidFill>
                <a:latin typeface="Times New Roman" pitchFamily="18" charset="0"/>
                <a:cs typeface="Times New Roman" pitchFamily="18" charset="0"/>
              </a:rPr>
              <a:t> bay.</a:t>
            </a:r>
          </a:p>
          <a:p>
            <a:pPr algn="just" defTabSz="912060" fontAlgn="auto">
              <a:spcBef>
                <a:spcPts val="0"/>
              </a:spcBef>
              <a:spcAft>
                <a:spcPts val="0"/>
              </a:spcAft>
            </a:pPr>
            <a:endParaRPr lang="en-US" sz="2800" dirty="0">
              <a:solidFill>
                <a:srgbClr val="CC0099"/>
              </a:solidFill>
              <a:latin typeface="Times New Roman" pitchFamily="18" charset="0"/>
              <a:cs typeface="Times New Roman" pitchFamily="18" charset="0"/>
            </a:endParaRPr>
          </a:p>
          <a:p>
            <a:pPr algn="just" defTabSz="912060" fontAlgn="auto">
              <a:spcBef>
                <a:spcPts val="0"/>
              </a:spcBef>
              <a:spcAft>
                <a:spcPts val="0"/>
              </a:spcAft>
            </a:pPr>
            <a:endParaRPr lang="en-US" sz="2800" dirty="0">
              <a:solidFill>
                <a:srgbClr val="008000"/>
              </a:solidFill>
              <a:latin typeface="Times New Roman" pitchFamily="18" charset="0"/>
              <a:cs typeface="Times New Roman" pitchFamily="18" charset="0"/>
            </a:endParaRPr>
          </a:p>
        </p:txBody>
      </p:sp>
      <p:sp>
        <p:nvSpPr>
          <p:cNvPr id="12" name="TextBox 11"/>
          <p:cNvSpPr txBox="1"/>
          <p:nvPr/>
        </p:nvSpPr>
        <p:spPr>
          <a:xfrm>
            <a:off x="270223" y="4190980"/>
            <a:ext cx="5715000"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smtClean="0">
                <a:solidFill>
                  <a:prstClr val="black"/>
                </a:solidFill>
                <a:latin typeface="Times New Roman" pitchFamily="18" charset="0"/>
                <a:cs typeface="Times New Roman" pitchFamily="18" charset="0"/>
              </a:rPr>
              <a:t>d</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bầu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r>
              <a:rPr lang="en-US" sz="2800" dirty="0">
                <a:solidFill>
                  <a:prstClr val="black"/>
                </a:solidFill>
                <a:latin typeface="Times New Roman" pitchFamily="18" charset="0"/>
                <a:cs typeface="Times New Roman" pitchFamily="18" charset="0"/>
              </a:rPr>
              <a:t>?</a:t>
            </a:r>
          </a:p>
        </p:txBody>
      </p:sp>
      <p:sp>
        <p:nvSpPr>
          <p:cNvPr id="13" name="TextBox 12"/>
          <p:cNvSpPr txBox="1"/>
          <p:nvPr/>
        </p:nvSpPr>
        <p:spPr>
          <a:xfrm>
            <a:off x="54772" y="4571970"/>
            <a:ext cx="9091615" cy="953897"/>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a:solidFill>
                  <a:srgbClr val="FF0066"/>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Trên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bầu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trời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mặt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trời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đang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nhô</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lên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đỏ</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rực</a:t>
            </a:r>
            <a:r>
              <a:rPr lang="vi-VN" sz="2800" dirty="0" smtClean="0">
                <a:solidFill>
                  <a:srgbClr val="0000CC"/>
                </a:solidFill>
                <a:latin typeface="Times New Roman" pitchFamily="18" charset="0"/>
                <a:cs typeface="Times New Roman" pitchFamily="18" charset="0"/>
              </a:rPr>
              <a:t>, n</a:t>
            </a:r>
            <a:r>
              <a:rPr lang="en-US" sz="2800" dirty="0" err="1" smtClean="0">
                <a:solidFill>
                  <a:srgbClr val="0000CC"/>
                </a:solidFill>
                <a:latin typeface="Times New Roman" pitchFamily="18" charset="0"/>
                <a:cs typeface="Times New Roman" pitchFamily="18" charset="0"/>
              </a:rPr>
              <a:t>hững</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đàn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hải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âu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đang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chao</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lượn</a:t>
            </a:r>
            <a:r>
              <a:rPr lang="vi-VN" sz="2800" dirty="0" smtClean="0">
                <a:solidFill>
                  <a:srgbClr val="0000CC"/>
                </a:solidFill>
                <a:latin typeface="Times New Roman" pitchFamily="18" charset="0"/>
                <a:cs typeface="Times New Roman" pitchFamily="18" charset="0"/>
              </a:rPr>
              <a:t>, n</a:t>
            </a:r>
            <a:r>
              <a:rPr lang="en-US" sz="2800" dirty="0" err="1" smtClean="0">
                <a:solidFill>
                  <a:srgbClr val="0000CC"/>
                </a:solidFill>
                <a:latin typeface="Times New Roman" pitchFamily="18" charset="0"/>
                <a:cs typeface="Times New Roman" pitchFamily="18" charset="0"/>
              </a:rPr>
              <a:t>hững</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đám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mây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đang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bồng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bềnh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trôi</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14" name="TextBox 13"/>
          <p:cNvSpPr txBox="1"/>
          <p:nvPr/>
        </p:nvSpPr>
        <p:spPr>
          <a:xfrm>
            <a:off x="289273" y="8053068"/>
            <a:ext cx="3505200"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a:solidFill>
                  <a:srgbClr val="008000"/>
                </a:solidFill>
                <a:latin typeface="Times New Roman" pitchFamily="18" charset="0"/>
                <a:cs typeface="Times New Roman" pitchFamily="18" charset="0"/>
              </a:rPr>
              <a:t>    </a:t>
            </a:r>
          </a:p>
        </p:txBody>
      </p:sp>
      <p:sp>
        <p:nvSpPr>
          <p:cNvPr id="15" name="TextBox 14"/>
          <p:cNvSpPr txBox="1"/>
          <p:nvPr/>
        </p:nvSpPr>
        <p:spPr>
          <a:xfrm>
            <a:off x="289273" y="9446796"/>
            <a:ext cx="3505200" cy="523010"/>
          </a:xfrm>
          <a:prstGeom prst="rect">
            <a:avLst/>
          </a:prstGeom>
          <a:noFill/>
        </p:spPr>
        <p:txBody>
          <a:bodyPr wrap="square" lIns="91232" tIns="45616" rIns="91232" bIns="45616" rtlCol="0">
            <a:spAutoFit/>
          </a:bodyPr>
          <a:lstStyle/>
          <a:p>
            <a:pPr defTabSz="912060" fontAlgn="auto">
              <a:spcBef>
                <a:spcPts val="0"/>
              </a:spcBef>
              <a:spcAft>
                <a:spcPts val="0"/>
              </a:spcAft>
            </a:pPr>
            <a:r>
              <a:rPr lang="en-US" sz="2800" dirty="0">
                <a:solidFill>
                  <a:srgbClr val="0070C0"/>
                </a:solidFill>
                <a:latin typeface="Times New Roman" pitchFamily="18" charset="0"/>
                <a:cs typeface="Times New Roman" pitchFamily="18" charset="0"/>
              </a:rPr>
              <a:t>    </a:t>
            </a:r>
          </a:p>
        </p:txBody>
      </p:sp>
      <p:sp>
        <p:nvSpPr>
          <p:cNvPr id="16" name="Text Box 30">
            <a:extLst>
              <a:ext uri="{FF2B5EF4-FFF2-40B4-BE49-F238E27FC236}">
                <a16:creationId xmlns="" xmlns:a16="http://schemas.microsoft.com/office/drawing/2014/main" id="{433C6596-A27C-44BF-AC1C-7C51B2943C5F}"/>
              </a:ext>
            </a:extLst>
          </p:cNvPr>
          <p:cNvSpPr txBox="1">
            <a:spLocks noChangeArrowheads="1"/>
          </p:cNvSpPr>
          <p:nvPr/>
        </p:nvSpPr>
        <p:spPr bwMode="auto">
          <a:xfrm>
            <a:off x="378618" y="5513681"/>
            <a:ext cx="8443913" cy="50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9" tIns="34289" rIns="68579" bIns="3428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783" eaLnBrk="1" fontAlgn="auto" hangingPunct="1">
              <a:spcBef>
                <a:spcPct val="50000"/>
              </a:spcBef>
              <a:spcAft>
                <a:spcPts val="0"/>
              </a:spcAft>
            </a:pPr>
            <a:r>
              <a:rPr lang="en-US" altLang="en-US" sz="2800" b="1" dirty="0" err="1" smtClean="0">
                <a:solidFill>
                  <a:srgbClr val="FF0000"/>
                </a:solidFill>
                <a:latin typeface="Times New Roman" panose="02020603050405020304" pitchFamily="18" charset="0"/>
                <a:cs typeface="Times New Roman" panose="02020603050405020304" pitchFamily="18" charset="0"/>
              </a:rPr>
              <a:t>Em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cảm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thấy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cảnh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buổi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17" name="Text Box 5">
            <a:extLst>
              <a:ext uri="{FF2B5EF4-FFF2-40B4-BE49-F238E27FC236}">
                <a16:creationId xmlns="" xmlns:a16="http://schemas.microsoft.com/office/drawing/2014/main" id="{845E2FB5-FF5B-4231-8F12-F92D8CF3B083}"/>
              </a:ext>
            </a:extLst>
          </p:cNvPr>
          <p:cNvSpPr txBox="1">
            <a:spLocks noChangeArrowheads="1"/>
          </p:cNvSpPr>
          <p:nvPr/>
        </p:nvSpPr>
        <p:spPr bwMode="auto">
          <a:xfrm>
            <a:off x="289273" y="6071354"/>
            <a:ext cx="8672513" cy="50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9" tIns="34289" rIns="68579" bIns="34289">
            <a:spAutoFit/>
          </a:bodyPr>
          <a:lstStyle/>
          <a:p>
            <a:pPr defTabSz="685783" fontAlgn="auto">
              <a:spcBef>
                <a:spcPct val="50000"/>
              </a:spcBef>
              <a:spcAft>
                <a:spcPts val="0"/>
              </a:spcAft>
            </a:pPr>
            <a:r>
              <a:rPr lang="vi-VN" altLang="en-US" sz="2800" dirty="0" smtClean="0">
                <a:solidFill>
                  <a:srgbClr val="FF3399"/>
                </a:solidFill>
                <a:latin typeface="Times New Roman" panose="02020603050405020304" pitchFamily="18" charset="0"/>
                <a:cs typeface="Times New Roman" panose="02020603050405020304" pitchFamily="18" charset="0"/>
              </a:rPr>
              <a:t>- </a:t>
            </a:r>
            <a:r>
              <a:rPr lang="en-US" altLang="en-US" sz="2800" dirty="0" smtClean="0">
                <a:solidFill>
                  <a:srgbClr val="FF3399"/>
                </a:solidFill>
                <a:latin typeface="Times New Roman" panose="02020603050405020304" pitchFamily="18" charset="0"/>
                <a:cs typeface="Times New Roman" panose="02020603050405020304" pitchFamily="18" charset="0"/>
              </a:rPr>
              <a:t>B</a:t>
            </a:r>
            <a:r>
              <a:rPr lang="vi-VN" altLang="en-US" sz="2800" dirty="0" smtClean="0">
                <a:solidFill>
                  <a:srgbClr val="FF3399"/>
                </a:solidFill>
                <a:latin typeface="Times New Roman" panose="02020603050405020304" pitchFamily="18" charset="0"/>
                <a:cs typeface="Times New Roman" panose="02020603050405020304" pitchFamily="18" charset="0"/>
              </a:rPr>
              <a:t>iển</a:t>
            </a:r>
            <a:r>
              <a:rPr lang="en-US" altLang="en-US" sz="2800" dirty="0" smtClean="0">
                <a:solidFill>
                  <a:srgbClr val="FF3399"/>
                </a:solidFill>
                <a:latin typeface="Times New Roman" panose="02020603050405020304" pitchFamily="18" charset="0"/>
                <a:cs typeface="Times New Roman" panose="02020603050405020304" pitchFamily="18" charset="0"/>
              </a:rPr>
              <a:t> </a:t>
            </a:r>
            <a:r>
              <a:rPr lang="en-US" altLang="en-US" sz="2800" dirty="0" err="1" smtClean="0">
                <a:solidFill>
                  <a:srgbClr val="FF3399"/>
                </a:solidFill>
                <a:latin typeface="Times New Roman" panose="02020603050405020304" pitchFamily="18" charset="0"/>
                <a:cs typeface="Times New Roman" panose="02020603050405020304" pitchFamily="18" charset="0"/>
              </a:rPr>
              <a:t>rất</a:t>
            </a:r>
            <a:r>
              <a:rPr lang="vi-VN" altLang="en-US" sz="2800" dirty="0" smtClean="0">
                <a:solidFill>
                  <a:srgbClr val="FF3399"/>
                </a:solidFill>
                <a:latin typeface="Times New Roman" panose="02020603050405020304" pitchFamily="18" charset="0"/>
                <a:cs typeface="Times New Roman" panose="02020603050405020304" pitchFamily="18" charset="0"/>
              </a:rPr>
              <a:t> đẹp! Em</a:t>
            </a:r>
            <a:r>
              <a:rPr lang="en-US" altLang="en-US" sz="2800" dirty="0" smtClean="0">
                <a:solidFill>
                  <a:srgbClr val="FF3399"/>
                </a:solidFill>
                <a:latin typeface="Times New Roman" panose="02020603050405020304" pitchFamily="18" charset="0"/>
                <a:cs typeface="Times New Roman" panose="02020603050405020304" pitchFamily="18" charset="0"/>
              </a:rPr>
              <a:t> </a:t>
            </a:r>
            <a:r>
              <a:rPr lang="en-US" altLang="en-US" sz="2800" dirty="0" err="1" smtClean="0">
                <a:solidFill>
                  <a:srgbClr val="FF3399"/>
                </a:solidFill>
                <a:latin typeface="Times New Roman" panose="02020603050405020304" pitchFamily="18" charset="0"/>
                <a:cs typeface="Times New Roman" panose="02020603050405020304" pitchFamily="18" charset="0"/>
              </a:rPr>
              <a:t>rất</a:t>
            </a:r>
            <a:r>
              <a:rPr lang="vi-VN" altLang="en-US" sz="2800" dirty="0" smtClean="0">
                <a:solidFill>
                  <a:srgbClr val="FF3399"/>
                </a:solidFill>
                <a:latin typeface="Times New Roman" panose="02020603050405020304" pitchFamily="18" charset="0"/>
                <a:cs typeface="Times New Roman" panose="02020603050405020304" pitchFamily="18" charset="0"/>
              </a:rPr>
              <a:t> </a:t>
            </a:r>
            <a:r>
              <a:rPr lang="vi-VN" altLang="en-US" sz="2800" dirty="0">
                <a:solidFill>
                  <a:srgbClr val="FF3399"/>
                </a:solidFill>
                <a:latin typeface="Times New Roman" panose="02020603050405020304" pitchFamily="18" charset="0"/>
                <a:cs typeface="Times New Roman" panose="02020603050405020304" pitchFamily="18" charset="0"/>
              </a:rPr>
              <a:t>yêu </a:t>
            </a:r>
            <a:r>
              <a:rPr lang="vi-VN" altLang="en-US" sz="2800" dirty="0" smtClean="0">
                <a:solidFill>
                  <a:srgbClr val="FF3399"/>
                </a:solidFill>
                <a:latin typeface="Times New Roman" panose="02020603050405020304" pitchFamily="18" charset="0"/>
                <a:cs typeface="Times New Roman" panose="02020603050405020304" pitchFamily="18" charset="0"/>
              </a:rPr>
              <a:t>bi</a:t>
            </a:r>
            <a:r>
              <a:rPr lang="en-US" altLang="en-US" sz="2800" dirty="0" err="1" smtClean="0">
                <a:solidFill>
                  <a:srgbClr val="FF3399"/>
                </a:solidFill>
                <a:latin typeface="Times New Roman" panose="02020603050405020304" pitchFamily="18" charset="0"/>
                <a:cs typeface="Times New Roman" panose="02020603050405020304" pitchFamily="18" charset="0"/>
              </a:rPr>
              <a:t>ển</a:t>
            </a:r>
            <a:r>
              <a:rPr lang="vi-VN" altLang="en-US" sz="2800" dirty="0" smtClean="0">
                <a:solidFill>
                  <a:srgbClr val="7030A0"/>
                </a:solidFill>
                <a:latin typeface="Times New Roman" panose="02020603050405020304" pitchFamily="18" charset="0"/>
                <a:cs typeface="Times New Roman" panose="02020603050405020304" pitchFamily="18" charset="0"/>
              </a:rPr>
              <a:t>.</a:t>
            </a:r>
            <a:endParaRPr lang="en-US" alt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806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tho"/>
          <p:cNvPicPr>
            <a:picLocks noGrp="1" noChangeAspect="1"/>
          </p:cNvPicPr>
          <p:nvPr/>
        </p:nvPicPr>
        <p:blipFill>
          <a:blip r:embed="rId2" cstate="print"/>
          <a:stretch>
            <a:fillRect/>
          </a:stretch>
        </p:blipFill>
        <p:spPr>
          <a:xfrm>
            <a:off x="-22225" y="2808605"/>
            <a:ext cx="2885440" cy="4038600"/>
          </a:xfrm>
          <a:prstGeom prst="rect">
            <a:avLst/>
          </a:prstGeom>
          <a:noFill/>
          <a:ln w="9525">
            <a:noFill/>
          </a:ln>
        </p:spPr>
      </p:pic>
      <p:sp>
        <p:nvSpPr>
          <p:cNvPr id="5" name="Oval Callout 4"/>
          <p:cNvSpPr/>
          <p:nvPr/>
        </p:nvSpPr>
        <p:spPr>
          <a:xfrm>
            <a:off x="3451225" y="115888"/>
            <a:ext cx="5410200" cy="1524000"/>
          </a:xfrm>
          <a:prstGeom prst="wedgeEllipseCallout">
            <a:avLst>
              <a:gd name="adj1" fmla="val -66455"/>
              <a:gd name="adj2" fmla="val 13495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p>
        </p:txBody>
      </p:sp>
      <p:sp>
        <p:nvSpPr>
          <p:cNvPr id="6" name="Text Box 5"/>
          <p:cNvSpPr txBox="1"/>
          <p:nvPr/>
        </p:nvSpPr>
        <p:spPr>
          <a:xfrm>
            <a:off x="3889375" y="390539"/>
            <a:ext cx="4438650" cy="978729"/>
          </a:xfrm>
          <a:prstGeom prst="rect">
            <a:avLst/>
          </a:prstGeom>
          <a:noFill/>
          <a:ln w="9525">
            <a:noFill/>
          </a:ln>
        </p:spPr>
        <p:txBody>
          <a:bodyPr wrap="square" anchor="t">
            <a:spAutoFit/>
          </a:bodyPr>
          <a:lstStyle/>
          <a:p>
            <a:pPr marL="342900" indent="-342900" algn="just">
              <a:lnSpc>
                <a:spcPct val="90000"/>
              </a:lnSpc>
              <a:spcBef>
                <a:spcPct val="50000"/>
              </a:spcBef>
            </a:pPr>
            <a:r>
              <a:rPr lang="en-US" altLang="zh-CN" sz="3200" b="1">
                <a:solidFill>
                  <a:srgbClr val="C00000"/>
                </a:solidFill>
                <a:latin typeface="Times New Roman" panose="02020603050405020304" pitchFamily="18" charset="0"/>
              </a:rPr>
              <a:t>Khi viết đoạn văn, em trình bày như thế nào?</a:t>
            </a:r>
          </a:p>
        </p:txBody>
      </p:sp>
      <p:sp>
        <p:nvSpPr>
          <p:cNvPr id="7" name="Cloud Callout 6"/>
          <p:cNvSpPr/>
          <p:nvPr/>
        </p:nvSpPr>
        <p:spPr>
          <a:xfrm>
            <a:off x="2719070" y="4040505"/>
            <a:ext cx="6513830" cy="2388235"/>
          </a:xfrm>
          <a:prstGeom prst="cloudCallout">
            <a:avLst>
              <a:gd name="adj1" fmla="val -48284"/>
              <a:gd name="adj2" fmla="val -4909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p>
        </p:txBody>
      </p:sp>
      <p:sp>
        <p:nvSpPr>
          <p:cNvPr id="8" name="Text Box 7"/>
          <p:cNvSpPr txBox="1"/>
          <p:nvPr/>
        </p:nvSpPr>
        <p:spPr>
          <a:xfrm>
            <a:off x="2863215" y="4410711"/>
            <a:ext cx="6037580" cy="1421928"/>
          </a:xfrm>
          <a:prstGeom prst="rect">
            <a:avLst/>
          </a:prstGeom>
          <a:noFill/>
          <a:ln w="9525">
            <a:noFill/>
          </a:ln>
        </p:spPr>
        <p:txBody>
          <a:bodyPr wrap="square" anchor="t">
            <a:spAutoFit/>
          </a:bodyPr>
          <a:lstStyle/>
          <a:p>
            <a:pPr marL="342900" indent="-342900" algn="just">
              <a:lnSpc>
                <a:spcPct val="90000"/>
              </a:lnSpc>
              <a:spcBef>
                <a:spcPct val="50000"/>
              </a:spcBef>
            </a:pPr>
            <a:r>
              <a:rPr lang="en-US" altLang="zh-CN" sz="2400" b="1">
                <a:solidFill>
                  <a:srgbClr val="0000CC"/>
                </a:solidFill>
                <a:latin typeface="Times New Roman" panose="02020603050405020304" pitchFamily="18" charset="0"/>
              </a:rPr>
              <a:t>      Khi viết đoạn văn, em cần viết nối tiếp nhau. Lưu ý, đầu câu viết hoa, cuối câu đặt dấu chấm hoặc em có thể diễn tả theo cách khác sao cho nhẹ nhàng và dễ hiểu.</a:t>
            </a:r>
          </a:p>
        </p:txBody>
      </p:sp>
      <p:pic>
        <p:nvPicPr>
          <p:cNvPr id="9" name="Picture 29707" descr="Bauernbar"/>
          <p:cNvPicPr>
            <a:picLocks noChangeAspect="1"/>
          </p:cNvPicPr>
          <p:nvPr/>
        </p:nvPicPr>
        <p:blipFill>
          <a:blip r:embed="rId3" cstate="print"/>
          <a:stretch>
            <a:fillRect/>
          </a:stretch>
        </p:blipFill>
        <p:spPr>
          <a:xfrm>
            <a:off x="-120650" y="6245227"/>
            <a:ext cx="9237663" cy="611188"/>
          </a:xfrm>
          <a:prstGeom prst="rect">
            <a:avLst/>
          </a:prstGeom>
          <a:noFill/>
          <a:ln w="9525">
            <a:noFill/>
          </a:ln>
        </p:spPr>
      </p:pic>
      <p:pic>
        <p:nvPicPr>
          <p:cNvPr id="13319" name="Picture 29" descr="blumen-pflanzen042[1]"/>
          <p:cNvPicPr>
            <a:picLocks noChangeAspect="1"/>
          </p:cNvPicPr>
          <p:nvPr/>
        </p:nvPicPr>
        <p:blipFill>
          <a:blip r:embed="rId4" cstate="print"/>
          <a:stretch>
            <a:fillRect/>
          </a:stretch>
        </p:blipFill>
        <p:spPr>
          <a:xfrm rot="10800000">
            <a:off x="0" y="-103187"/>
            <a:ext cx="2266950" cy="3074987"/>
          </a:xfrm>
          <a:prstGeom prst="rect">
            <a:avLst/>
          </a:prstGeom>
          <a:noFill/>
          <a:ln w="9525">
            <a:noFill/>
          </a:ln>
        </p:spPr>
      </p:pic>
      <p:cxnSp>
        <p:nvCxnSpPr>
          <p:cNvPr id="4" name="Straight Connector 3"/>
          <p:cNvCxnSpPr/>
          <p:nvPr/>
        </p:nvCxnSpPr>
        <p:spPr>
          <a:xfrm flipV="1">
            <a:off x="6652909" y="4728212"/>
            <a:ext cx="2058035" cy="24765"/>
          </a:xfrm>
          <a:prstGeom prst="line">
            <a:avLst/>
          </a:prstGeom>
          <a:ln w="28575" cmpd="dbl">
            <a:solidFill>
              <a:srgbClr val="FF0000"/>
            </a:solidFill>
            <a:prstDash val="solid"/>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p:tgtEl>
                                          <p:spTgt spid="4"/>
                                        </p:tgtEl>
                                        <p:attrNameLst>
                                          <p:attrName>ppt_y</p:attrName>
                                        </p:attrNameLst>
                                      </p:cBhvr>
                                      <p:tavLst>
                                        <p:tav tm="0">
                                          <p:val>
                                            <p:strVal val="#ppt_y+#ppt_h*1.125000"/>
                                          </p:val>
                                        </p:tav>
                                        <p:tav tm="100000">
                                          <p:val>
                                            <p:strVal val="#ppt_y"/>
                                          </p:val>
                                        </p:tav>
                                      </p:tavLst>
                                    </p:anim>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bldLvl="0" animBg="1"/>
      <p:bldP spid="7" grpId="1" animBg="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2769"/>
          <p:cNvSpPr txBox="1"/>
          <p:nvPr/>
        </p:nvSpPr>
        <p:spPr>
          <a:xfrm>
            <a:off x="2637155" y="104160"/>
            <a:ext cx="4114800" cy="769441"/>
          </a:xfrm>
          <a:prstGeom prst="rect">
            <a:avLst/>
          </a:prstGeom>
          <a:noFill/>
          <a:ln w="9525">
            <a:noFill/>
          </a:ln>
        </p:spPr>
        <p:txBody>
          <a:bodyPr wrap="square" anchor="t">
            <a:spAutoFit/>
          </a:bodyPr>
          <a:lstStyle/>
          <a:p>
            <a:pPr marL="342900" indent="-342900" algn="ctr">
              <a:spcBef>
                <a:spcPct val="50000"/>
              </a:spcBef>
            </a:pPr>
            <a:r>
              <a:rPr lang="en-US" sz="4400" b="1" u="sng" noProof="1">
                <a:gradFill>
                  <a:gsLst>
                    <a:gs pos="0">
                      <a:srgbClr val="E30000"/>
                    </a:gs>
                    <a:gs pos="100000">
                      <a:srgbClr val="760303"/>
                    </a:gs>
                  </a:gsLst>
                  <a:lin scaled="0"/>
                </a:gradFill>
                <a:latin typeface="Times New Roman" panose="02020603050405020304" pitchFamily="18" charset="0"/>
                <a:ea typeface="+mn-ea"/>
                <a:cs typeface="Times New Roman" panose="02020603050405020304" pitchFamily="18" charset="0"/>
              </a:rPr>
              <a:t>LƯU Ý</a:t>
            </a:r>
          </a:p>
        </p:txBody>
      </p:sp>
      <p:pic>
        <p:nvPicPr>
          <p:cNvPr id="2" name="Picture 29" descr="blumen-pflanzen042[1]"/>
          <p:cNvPicPr>
            <a:picLocks noChangeAspect="1"/>
          </p:cNvPicPr>
          <p:nvPr/>
        </p:nvPicPr>
        <p:blipFill>
          <a:blip r:embed="rId3" cstate="print"/>
          <a:stretch>
            <a:fillRect/>
          </a:stretch>
        </p:blipFill>
        <p:spPr>
          <a:xfrm rot="16200000" flipH="1">
            <a:off x="7371729" y="-501014"/>
            <a:ext cx="1517651" cy="2418715"/>
          </a:xfrm>
          <a:prstGeom prst="rect">
            <a:avLst/>
          </a:prstGeom>
          <a:noFill/>
          <a:ln w="9525">
            <a:noFill/>
          </a:ln>
        </p:spPr>
      </p:pic>
      <p:pic>
        <p:nvPicPr>
          <p:cNvPr id="3" name="Picture 29707" descr="Bauernbar"/>
          <p:cNvPicPr>
            <a:picLocks noChangeAspect="1"/>
          </p:cNvPicPr>
          <p:nvPr/>
        </p:nvPicPr>
        <p:blipFill>
          <a:blip r:embed="rId4" cstate="print"/>
          <a:stretch>
            <a:fillRect/>
          </a:stretch>
        </p:blipFill>
        <p:spPr>
          <a:xfrm>
            <a:off x="-66675" y="5754373"/>
            <a:ext cx="9210675" cy="1118235"/>
          </a:xfrm>
          <a:prstGeom prst="rect">
            <a:avLst/>
          </a:prstGeom>
          <a:noFill/>
          <a:ln w="9525">
            <a:noFill/>
          </a:ln>
        </p:spPr>
      </p:pic>
      <p:graphicFrame>
        <p:nvGraphicFramePr>
          <p:cNvPr id="16387" name="Object 3"/>
          <p:cNvGraphicFramePr>
            <a:graphicFrameLocks noChangeAspect="1"/>
          </p:cNvGraphicFramePr>
          <p:nvPr/>
        </p:nvGraphicFramePr>
        <p:xfrm>
          <a:off x="-66675" y="-50165"/>
          <a:ext cx="2121535" cy="7056120"/>
        </p:xfrm>
        <a:graphic>
          <a:graphicData uri="http://schemas.openxmlformats.org/presentationml/2006/ole">
            <mc:AlternateContent xmlns:mc="http://schemas.openxmlformats.org/markup-compatibility/2006">
              <mc:Choice xmlns:v="urn:schemas-microsoft-com:vml" Requires="v">
                <p:oleObj spid="_x0000_s6152" r:id="rId5" imgW="11049000" imgH="13906500" progId="">
                  <p:embed/>
                </p:oleObj>
              </mc:Choice>
              <mc:Fallback>
                <p:oleObj r:id="rId5" imgW="11049000" imgH="139065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 y="-50165"/>
                        <a:ext cx="2121535" cy="70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 name="Text Box 5"/>
          <p:cNvSpPr txBox="1"/>
          <p:nvPr/>
        </p:nvSpPr>
        <p:spPr>
          <a:xfrm>
            <a:off x="1729123" y="1694199"/>
            <a:ext cx="6922135" cy="978729"/>
          </a:xfrm>
          <a:prstGeom prst="rect">
            <a:avLst/>
          </a:prstGeom>
          <a:noFill/>
          <a:ln w="9525">
            <a:noFill/>
          </a:ln>
        </p:spPr>
        <p:txBody>
          <a:bodyPr wrap="square" anchor="t">
            <a:spAutoFit/>
          </a:bodyPr>
          <a:lstStyle/>
          <a:p>
            <a:pPr marL="342900" indent="-342900" algn="just">
              <a:lnSpc>
                <a:spcPct val="90000"/>
              </a:lnSpc>
              <a:spcBef>
                <a:spcPct val="50000"/>
              </a:spcBef>
            </a:pPr>
            <a:r>
              <a:rPr lang="en-US" altLang="zh-CN" sz="3200" b="1">
                <a:gradFill>
                  <a:gsLst>
                    <a:gs pos="0">
                      <a:srgbClr val="14CD68"/>
                    </a:gs>
                    <a:gs pos="100000">
                      <a:srgbClr val="035C7D"/>
                    </a:gs>
                  </a:gsLst>
                  <a:lin scaled="0"/>
                </a:gradFill>
                <a:latin typeface="Times New Roman" panose="02020603050405020304" pitchFamily="18" charset="0"/>
              </a:rPr>
              <a:t>	- Khi viết đoạn văn ý câu 1 là câu mở bài, giới thiệu. Ý câu 4 là kết bài.</a:t>
            </a:r>
          </a:p>
        </p:txBody>
      </p:sp>
      <p:sp>
        <p:nvSpPr>
          <p:cNvPr id="4" name="Text Box 3"/>
          <p:cNvSpPr txBox="1"/>
          <p:nvPr/>
        </p:nvSpPr>
        <p:spPr>
          <a:xfrm>
            <a:off x="1908817" y="3101366"/>
            <a:ext cx="6922135" cy="535531"/>
          </a:xfrm>
          <a:prstGeom prst="rect">
            <a:avLst/>
          </a:prstGeom>
          <a:noFill/>
          <a:ln w="9525">
            <a:noFill/>
          </a:ln>
        </p:spPr>
        <p:txBody>
          <a:bodyPr wrap="square" anchor="t">
            <a:spAutoFit/>
          </a:bodyPr>
          <a:lstStyle/>
          <a:p>
            <a:pPr marL="342900" indent="-342900" algn="just">
              <a:lnSpc>
                <a:spcPct val="90000"/>
              </a:lnSpc>
              <a:spcBef>
                <a:spcPct val="50000"/>
              </a:spcBef>
            </a:pPr>
            <a:r>
              <a:rPr lang="en-US" altLang="zh-CN" sz="3200" b="1">
                <a:solidFill>
                  <a:srgbClr val="FF3399"/>
                </a:solidFill>
                <a:latin typeface="Times New Roman" panose="02020603050405020304" pitchFamily="18" charset="0"/>
              </a:rPr>
              <a:t>  - Không viết xuống dòng từng câu</a:t>
            </a:r>
          </a:p>
        </p:txBody>
      </p:sp>
      <p:sp>
        <p:nvSpPr>
          <p:cNvPr id="5" name="Text Box 4"/>
          <p:cNvSpPr txBox="1"/>
          <p:nvPr/>
        </p:nvSpPr>
        <p:spPr>
          <a:xfrm>
            <a:off x="1601482" y="4021456"/>
            <a:ext cx="7431405" cy="1421928"/>
          </a:xfrm>
          <a:prstGeom prst="rect">
            <a:avLst/>
          </a:prstGeom>
          <a:noFill/>
          <a:ln w="9525">
            <a:noFill/>
          </a:ln>
        </p:spPr>
        <p:txBody>
          <a:bodyPr wrap="square" anchor="t">
            <a:spAutoFit/>
          </a:bodyPr>
          <a:lstStyle/>
          <a:p>
            <a:pPr marL="342900" indent="-342900" algn="just">
              <a:lnSpc>
                <a:spcPct val="90000"/>
              </a:lnSpc>
              <a:spcBef>
                <a:spcPct val="50000"/>
              </a:spcBef>
            </a:pPr>
            <a:r>
              <a:rPr lang="en-US" altLang="zh-CN" sz="3200" b="1">
                <a:solidFill>
                  <a:srgbClr val="DE8254"/>
                </a:solidFill>
                <a:latin typeface="Times New Roman" panose="02020603050405020304" pitchFamily="18" charset="0"/>
              </a:rPr>
              <a:t>     - Có thể sáng tạo thêm ý văn để bài văn hay hơn, phong phú và đa dạng hơn.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4" grpId="1"/>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301"/>
          <p:cNvSpPr txBox="1"/>
          <p:nvPr/>
        </p:nvSpPr>
        <p:spPr>
          <a:xfrm>
            <a:off x="173448" y="34495"/>
            <a:ext cx="8894233" cy="2343655"/>
          </a:xfrm>
          <a:prstGeom prst="rect">
            <a:avLst/>
          </a:prstGeom>
          <a:noFill/>
          <a:ln w="9525">
            <a:noFill/>
          </a:ln>
        </p:spPr>
        <p:txBody>
          <a:bodyPr wrap="square">
            <a:spAutoFit/>
          </a:bodyPr>
          <a:lstStyle/>
          <a:p>
            <a:pPr algn="just">
              <a:lnSpc>
                <a:spcPct val="150000"/>
              </a:lnSpc>
            </a:pPr>
            <a:r>
              <a:rPr lang="en-US" sz="2000" b="1" noProof="1" smtClean="0">
                <a:solidFill>
                  <a:srgbClr val="0000CC"/>
                </a:solidFill>
                <a:latin typeface="HP001 Kieu 2 5H" pitchFamily="34" charset="0"/>
              </a:rPr>
              <a:t>      </a:t>
            </a:r>
            <a:r>
              <a:rPr sz="2000" b="1" noProof="1" smtClean="0">
                <a:solidFill>
                  <a:srgbClr val="0000CC"/>
                </a:solidFill>
                <a:latin typeface="HP001 Kieu 2 5H" pitchFamily="34" charset="0"/>
              </a:rPr>
              <a:t>Tranh </a:t>
            </a:r>
            <a:r>
              <a:rPr sz="2000" b="1" noProof="1">
                <a:solidFill>
                  <a:srgbClr val="0000CC"/>
                </a:solidFill>
                <a:latin typeface="HP001 Kieu 2 5H" pitchFamily="34" charset="0"/>
              </a:rPr>
              <a:t>vẽ cảnh biển buổi sáng trông rất đẹp. Sóng biển xanh nhấp nhô tung bọt trắng xóa. Trên mặt biển</a:t>
            </a:r>
            <a:r>
              <a:rPr lang="en-US" sz="2000" b="1" noProof="1">
                <a:solidFill>
                  <a:srgbClr val="0000CC"/>
                </a:solidFill>
                <a:latin typeface="HP001 Kieu 2 5H" pitchFamily="34" charset="0"/>
              </a:rPr>
              <a:t>,</a:t>
            </a:r>
            <a:r>
              <a:rPr sz="2000" b="1" noProof="1">
                <a:solidFill>
                  <a:srgbClr val="0000CC"/>
                </a:solidFill>
                <a:latin typeface="HP001 Kieu 2 5H" pitchFamily="34" charset="0"/>
              </a:rPr>
              <a:t> có những chiếc thuyền đang lướt sóng ra khơi. Trên bầu trời, mặt trời đang </a:t>
            </a:r>
            <a:r>
              <a:rPr lang="en-US" sz="2000" b="1" noProof="1">
                <a:solidFill>
                  <a:srgbClr val="0000CC"/>
                </a:solidFill>
                <a:latin typeface="HP001 Kieu 2 5H" pitchFamily="34" charset="0"/>
              </a:rPr>
              <a:t>nhô</a:t>
            </a:r>
            <a:r>
              <a:rPr sz="2000" b="1" noProof="1">
                <a:solidFill>
                  <a:srgbClr val="0000CC"/>
                </a:solidFill>
                <a:latin typeface="HP001 Kieu 2 5H" pitchFamily="34" charset="0"/>
              </a:rPr>
              <a:t> lên đỏ rực, những đám mây tím nhạt bồng </a:t>
            </a:r>
            <a:r>
              <a:rPr lang="en-US" sz="2000" b="1" noProof="1">
                <a:solidFill>
                  <a:srgbClr val="0000CC"/>
                </a:solidFill>
                <a:latin typeface="HP001 Kieu 2 5H" pitchFamily="34" charset="0"/>
              </a:rPr>
              <a:t>bềnh </a:t>
            </a:r>
            <a:r>
              <a:rPr sz="2000" b="1" noProof="1">
                <a:solidFill>
                  <a:srgbClr val="0000CC"/>
                </a:solidFill>
                <a:latin typeface="HP001 Kieu 2 5H" pitchFamily="34" charset="0"/>
              </a:rPr>
              <a:t>trôi và đàn hải âu đang bay về phía chân trời. </a:t>
            </a:r>
            <a:r>
              <a:rPr lang="en-US" sz="2000" b="1" noProof="1">
                <a:solidFill>
                  <a:srgbClr val="0000CC"/>
                </a:solidFill>
                <a:latin typeface="HP001 Kieu 2 5H" pitchFamily="34" charset="0"/>
              </a:rPr>
              <a:t>Cảnh biển thật là đẹp.</a:t>
            </a:r>
          </a:p>
        </p:txBody>
      </p:sp>
      <p:sp>
        <p:nvSpPr>
          <p:cNvPr id="5" name="Text Box 28678"/>
          <p:cNvSpPr txBox="1"/>
          <p:nvPr/>
        </p:nvSpPr>
        <p:spPr>
          <a:xfrm>
            <a:off x="152516" y="2438426"/>
            <a:ext cx="8762890" cy="2343655"/>
          </a:xfrm>
          <a:prstGeom prst="rect">
            <a:avLst/>
          </a:prstGeom>
          <a:noFill/>
          <a:ln w="9525">
            <a:noFill/>
          </a:ln>
        </p:spPr>
        <p:txBody>
          <a:bodyPr wrap="square">
            <a:spAutoFit/>
          </a:bodyPr>
          <a:lstStyle/>
          <a:p>
            <a:pPr algn="just">
              <a:lnSpc>
                <a:spcPct val="150000"/>
              </a:lnSpc>
            </a:pPr>
            <a:r>
              <a:rPr lang="en-US" sz="2000" b="1" noProof="1" smtClean="0">
                <a:solidFill>
                  <a:srgbClr val="A11FFB"/>
                </a:solidFill>
                <a:latin typeface="HP001 Kieu 2 5H" pitchFamily="34" charset="0"/>
              </a:rPr>
              <a:t>       </a:t>
            </a:r>
            <a:r>
              <a:rPr sz="2000" b="1" noProof="1" smtClean="0">
                <a:solidFill>
                  <a:srgbClr val="A11FFB"/>
                </a:solidFill>
                <a:latin typeface="HP001 Kieu 2 5H" pitchFamily="34" charset="0"/>
              </a:rPr>
              <a:t>Cảnh </a:t>
            </a:r>
            <a:r>
              <a:rPr sz="2000" b="1" noProof="1">
                <a:solidFill>
                  <a:srgbClr val="A11FFB"/>
                </a:solidFill>
                <a:latin typeface="HP001 Kieu 2 5H" pitchFamily="34" charset="0"/>
              </a:rPr>
              <a:t>biển buổi sáng khi mặt trời mới lên trông rất đẹp. Sóng biển xanh nhấp nhô tung bọt trắng xóa.Trên mặt biển</a:t>
            </a:r>
            <a:r>
              <a:rPr lang="en-US" sz="2000" b="1" noProof="1">
                <a:solidFill>
                  <a:srgbClr val="A11FFB"/>
                </a:solidFill>
                <a:latin typeface="HP001 Kieu 2 5H" pitchFamily="34" charset="0"/>
              </a:rPr>
              <a:t>,</a:t>
            </a:r>
            <a:r>
              <a:rPr sz="2000" b="1" noProof="1">
                <a:solidFill>
                  <a:srgbClr val="A11FFB"/>
                </a:solidFill>
                <a:latin typeface="HP001 Kieu 2 5H" pitchFamily="34" charset="0"/>
              </a:rPr>
              <a:t> có những chiếc thuyền đang </a:t>
            </a:r>
            <a:r>
              <a:rPr lang="en-US" sz="2000" b="1" noProof="1">
                <a:solidFill>
                  <a:srgbClr val="A11FFB"/>
                </a:solidFill>
                <a:latin typeface="HP001 Kieu 2 5H" pitchFamily="34" charset="0"/>
              </a:rPr>
              <a:t>đánh bắt cá</a:t>
            </a:r>
            <a:r>
              <a:rPr sz="2000" b="1" noProof="1">
                <a:solidFill>
                  <a:srgbClr val="A11FFB"/>
                </a:solidFill>
                <a:latin typeface="HP001 Kieu 2 5H" pitchFamily="34" charset="0"/>
              </a:rPr>
              <a:t>. </a:t>
            </a:r>
            <a:r>
              <a:rPr lang="en-US" sz="2000" b="1" noProof="1">
                <a:solidFill>
                  <a:srgbClr val="A11FFB"/>
                </a:solidFill>
                <a:latin typeface="HP001 Kieu 2 5H" pitchFamily="34" charset="0"/>
              </a:rPr>
              <a:t>Ông mặt </a:t>
            </a:r>
            <a:r>
              <a:rPr sz="2000" b="1" noProof="1">
                <a:solidFill>
                  <a:srgbClr val="A11FFB"/>
                </a:solidFill>
                <a:latin typeface="HP001 Kieu 2 5H" pitchFamily="34" charset="0"/>
              </a:rPr>
              <a:t>trời đang </a:t>
            </a:r>
            <a:r>
              <a:rPr lang="en-US" sz="2000" b="1" noProof="1">
                <a:solidFill>
                  <a:srgbClr val="A11FFB"/>
                </a:solidFill>
                <a:latin typeface="HP001 Kieu 2 5H" pitchFamily="34" charset="0"/>
              </a:rPr>
              <a:t>tỏa ánh nắng chói chang,</a:t>
            </a:r>
            <a:r>
              <a:rPr sz="2000" b="1" noProof="1">
                <a:solidFill>
                  <a:srgbClr val="A11FFB"/>
                </a:solidFill>
                <a:latin typeface="HP001 Kieu 2 5H" pitchFamily="34" charset="0"/>
              </a:rPr>
              <a:t> những đám mây </a:t>
            </a:r>
            <a:r>
              <a:rPr sz="2000" b="1" noProof="1">
                <a:solidFill>
                  <a:srgbClr val="A11FFB"/>
                </a:solidFill>
                <a:latin typeface="HP001 Kieu 2 5H" pitchFamily="34" charset="0"/>
                <a:sym typeface="+mn-ea"/>
              </a:rPr>
              <a:t>trôi </a:t>
            </a:r>
            <a:r>
              <a:rPr sz="2000" b="1" noProof="1">
                <a:solidFill>
                  <a:srgbClr val="A11FFB"/>
                </a:solidFill>
                <a:latin typeface="HP001 Kieu 2 5H" pitchFamily="34" charset="0"/>
              </a:rPr>
              <a:t>bồng </a:t>
            </a:r>
            <a:r>
              <a:rPr lang="en-US" sz="2000" b="1" noProof="1">
                <a:solidFill>
                  <a:srgbClr val="A11FFB"/>
                </a:solidFill>
                <a:latin typeface="HP001 Kieu 2 5H" pitchFamily="34" charset="0"/>
              </a:rPr>
              <a:t>bềnh</a:t>
            </a:r>
            <a:r>
              <a:rPr sz="2000" b="1" noProof="1">
                <a:solidFill>
                  <a:srgbClr val="A11FFB"/>
                </a:solidFill>
                <a:latin typeface="HP001 Kieu 2 5H" pitchFamily="34" charset="0"/>
              </a:rPr>
              <a:t>  và đàn hải âu đang bay về phía chân trời </a:t>
            </a:r>
            <a:r>
              <a:rPr lang="en-US" sz="2000" b="1" noProof="1">
                <a:solidFill>
                  <a:srgbClr val="A11FFB"/>
                </a:solidFill>
                <a:latin typeface="HP001 Kieu 2 5H" pitchFamily="34" charset="0"/>
              </a:rPr>
              <a:t>xa tít</a:t>
            </a:r>
            <a:r>
              <a:rPr sz="2000" b="1" noProof="1">
                <a:solidFill>
                  <a:srgbClr val="A11FFB"/>
                </a:solidFill>
                <a:latin typeface="HP001 Kieu 2 5H" pitchFamily="34" charset="0"/>
              </a:rPr>
              <a:t>. </a:t>
            </a:r>
            <a:r>
              <a:rPr lang="vi-VN" sz="2000" b="1" noProof="1" smtClean="0">
                <a:solidFill>
                  <a:srgbClr val="A11FFB"/>
                </a:solidFill>
                <a:latin typeface="HP001 Kieu 2 5H" pitchFamily="34" charset="0"/>
              </a:rPr>
              <a:t>Em rất yêu cảnh biển buổi sáng.</a:t>
            </a:r>
            <a:endParaRPr sz="2000" b="1" noProof="1">
              <a:solidFill>
                <a:srgbClr val="A11FFB"/>
              </a:solidFill>
              <a:latin typeface="HP001 Kieu 2 5H" pitchFamily="34" charset="0"/>
            </a:endParaRPr>
          </a:p>
        </p:txBody>
      </p:sp>
      <p:sp>
        <p:nvSpPr>
          <p:cNvPr id="6" name="Text Box 12301"/>
          <p:cNvSpPr txBox="1"/>
          <p:nvPr/>
        </p:nvSpPr>
        <p:spPr>
          <a:xfrm>
            <a:off x="179705" y="4495772"/>
            <a:ext cx="8927690" cy="2400657"/>
          </a:xfrm>
          <a:prstGeom prst="rect">
            <a:avLst/>
          </a:prstGeom>
          <a:noFill/>
          <a:ln w="9525">
            <a:noFill/>
          </a:ln>
        </p:spPr>
        <p:txBody>
          <a:bodyPr wrap="square">
            <a:spAutoFit/>
          </a:bodyPr>
          <a:lstStyle/>
          <a:p>
            <a:pPr algn="just">
              <a:lnSpc>
                <a:spcPct val="150000"/>
              </a:lnSpc>
              <a:spcBef>
                <a:spcPts val="600"/>
              </a:spcBef>
              <a:spcAft>
                <a:spcPts val="600"/>
              </a:spcAft>
            </a:pPr>
            <a:r>
              <a:rPr lang="en-US" sz="2000" b="1" noProof="1" smtClean="0">
                <a:solidFill>
                  <a:srgbClr val="FF0000"/>
                </a:solidFill>
                <a:latin typeface="HP001 4H" pitchFamily="34" charset="0"/>
              </a:rPr>
              <a:t>       </a:t>
            </a:r>
            <a:r>
              <a:rPr sz="2000" b="1" noProof="1" smtClean="0">
                <a:solidFill>
                  <a:srgbClr val="FF0000"/>
                </a:solidFill>
                <a:latin typeface="HP001 4H" pitchFamily="34" charset="0"/>
              </a:rPr>
              <a:t>Tranh </a:t>
            </a:r>
            <a:r>
              <a:rPr sz="2000" b="1" noProof="1">
                <a:solidFill>
                  <a:srgbClr val="FF0000"/>
                </a:solidFill>
                <a:latin typeface="HP001 4H" pitchFamily="34" charset="0"/>
              </a:rPr>
              <a:t>vẽ cảnh </a:t>
            </a:r>
            <a:r>
              <a:rPr lang="en-US" sz="2000" b="1" noProof="1">
                <a:solidFill>
                  <a:srgbClr val="FF0000"/>
                </a:solidFill>
                <a:latin typeface="HP001 4H" pitchFamily="34" charset="0"/>
              </a:rPr>
              <a:t>bình minh trên </a:t>
            </a:r>
            <a:r>
              <a:rPr sz="2000" b="1" noProof="1">
                <a:solidFill>
                  <a:srgbClr val="FF0000"/>
                </a:solidFill>
                <a:latin typeface="HP001 4H" pitchFamily="34" charset="0"/>
              </a:rPr>
              <a:t>biển</a:t>
            </a:r>
            <a:r>
              <a:rPr lang="en-US" sz="2000" b="1" noProof="1">
                <a:solidFill>
                  <a:srgbClr val="FF0000"/>
                </a:solidFill>
                <a:latin typeface="HP001 4H" pitchFamily="34" charset="0"/>
              </a:rPr>
              <a:t>. Nước biển xanh,</a:t>
            </a:r>
            <a:r>
              <a:rPr sz="2000" b="1" noProof="1">
                <a:solidFill>
                  <a:srgbClr val="FF0000"/>
                </a:solidFill>
                <a:latin typeface="HP001 4H" pitchFamily="34" charset="0"/>
              </a:rPr>
              <a:t> </a:t>
            </a:r>
            <a:r>
              <a:rPr lang="en-US" sz="2000" b="1" noProof="1">
                <a:solidFill>
                  <a:srgbClr val="FF0000"/>
                </a:solidFill>
                <a:latin typeface="HP001 4H" pitchFamily="34" charset="0"/>
              </a:rPr>
              <a:t>những con s</a:t>
            </a:r>
            <a:r>
              <a:rPr sz="2000" b="1" noProof="1">
                <a:solidFill>
                  <a:srgbClr val="FF0000"/>
                </a:solidFill>
                <a:latin typeface="HP001 4H" pitchFamily="34" charset="0"/>
              </a:rPr>
              <a:t>óng biển </a:t>
            </a:r>
            <a:r>
              <a:rPr lang="en-US" sz="2000" b="1" noProof="1">
                <a:solidFill>
                  <a:srgbClr val="FF0000"/>
                </a:solidFill>
                <a:latin typeface="HP001 4H" pitchFamily="34" charset="0"/>
              </a:rPr>
              <a:t>lăn tăn</a:t>
            </a:r>
            <a:r>
              <a:rPr sz="2000" b="1" noProof="1">
                <a:solidFill>
                  <a:srgbClr val="FF0000"/>
                </a:solidFill>
                <a:latin typeface="HP001 4H" pitchFamily="34" charset="0"/>
              </a:rPr>
              <a:t> </a:t>
            </a:r>
            <a:r>
              <a:rPr lang="en-US" sz="2000" b="1" noProof="1">
                <a:solidFill>
                  <a:srgbClr val="FF0000"/>
                </a:solidFill>
                <a:latin typeface="HP001 4H" pitchFamily="34" charset="0"/>
              </a:rPr>
              <a:t>xô vào bờ</a:t>
            </a:r>
            <a:r>
              <a:rPr sz="2000" b="1" noProof="1">
                <a:solidFill>
                  <a:srgbClr val="FF0000"/>
                </a:solidFill>
                <a:latin typeface="HP001 4H" pitchFamily="34" charset="0"/>
              </a:rPr>
              <a:t>. Trên mặt biển</a:t>
            </a:r>
            <a:r>
              <a:rPr lang="en-US" sz="2000" b="1" noProof="1">
                <a:solidFill>
                  <a:srgbClr val="FF0000"/>
                </a:solidFill>
                <a:latin typeface="HP001 4H" pitchFamily="34" charset="0"/>
              </a:rPr>
              <a:t>,</a:t>
            </a:r>
            <a:r>
              <a:rPr sz="2000" b="1" noProof="1">
                <a:solidFill>
                  <a:srgbClr val="FF0000"/>
                </a:solidFill>
                <a:latin typeface="HP001 4H" pitchFamily="34" charset="0"/>
              </a:rPr>
              <a:t> có những chiếc thuyền </a:t>
            </a:r>
            <a:r>
              <a:rPr lang="en-US" sz="2000" b="1" noProof="1">
                <a:solidFill>
                  <a:srgbClr val="FF0000"/>
                </a:solidFill>
                <a:latin typeface="HP001 4H" pitchFamily="34" charset="0"/>
              </a:rPr>
              <a:t>nhiều màu sắc,</a:t>
            </a:r>
            <a:r>
              <a:rPr sz="2000" b="1" noProof="1">
                <a:solidFill>
                  <a:srgbClr val="FF0000"/>
                </a:solidFill>
                <a:latin typeface="HP001 4H" pitchFamily="34" charset="0"/>
              </a:rPr>
              <a:t> những </a:t>
            </a:r>
            <a:r>
              <a:rPr lang="en-US" sz="2000" b="1" noProof="1">
                <a:solidFill>
                  <a:srgbClr val="FF0000"/>
                </a:solidFill>
                <a:latin typeface="HP001 4H" pitchFamily="34" charset="0"/>
              </a:rPr>
              <a:t>người ngư dân đang đánh bắt cá</a:t>
            </a:r>
            <a:r>
              <a:rPr sz="2000" b="1" noProof="1">
                <a:solidFill>
                  <a:srgbClr val="FF0000"/>
                </a:solidFill>
                <a:latin typeface="HP001 4H" pitchFamily="34" charset="0"/>
              </a:rPr>
              <a:t>. </a:t>
            </a:r>
            <a:r>
              <a:rPr lang="en-US" sz="2000" b="1" noProof="1">
                <a:solidFill>
                  <a:srgbClr val="FF0000"/>
                </a:solidFill>
                <a:latin typeface="HP001 4H" pitchFamily="34" charset="0"/>
              </a:rPr>
              <a:t>Phía xa xa, ông mặt trời đỏ chót đang từ từ nhô lên, đàn hải âu đang bay lượn và những đám mây nhẹ nhàng trôi</a:t>
            </a:r>
            <a:r>
              <a:rPr sz="2000" b="1" noProof="1">
                <a:solidFill>
                  <a:srgbClr val="FF0000"/>
                </a:solidFill>
                <a:latin typeface="HP001 4H" pitchFamily="34" charset="0"/>
              </a:rPr>
              <a:t>. </a:t>
            </a:r>
            <a:r>
              <a:rPr lang="en-US" sz="2000" b="1" noProof="1">
                <a:solidFill>
                  <a:srgbClr val="FF0000"/>
                </a:solidFill>
                <a:latin typeface="HP001 4H" pitchFamily="34" charset="0"/>
              </a:rPr>
              <a:t>Bình minh trên biển đẹp tuyệt vời.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5" grpId="0"/>
      <p:bldP spid="5"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8678"/>
          <p:cNvSpPr txBox="1"/>
          <p:nvPr/>
        </p:nvSpPr>
        <p:spPr>
          <a:xfrm>
            <a:off x="381110" y="1371667"/>
            <a:ext cx="8762890" cy="4667945"/>
          </a:xfrm>
          <a:prstGeom prst="rect">
            <a:avLst/>
          </a:prstGeom>
          <a:noFill/>
          <a:ln w="9525">
            <a:noFill/>
          </a:ln>
        </p:spPr>
        <p:txBody>
          <a:bodyPr wrap="square">
            <a:spAutoFit/>
          </a:bodyPr>
          <a:lstStyle/>
          <a:p>
            <a:pPr algn="just">
              <a:lnSpc>
                <a:spcPct val="150000"/>
              </a:lnSpc>
            </a:pPr>
            <a:r>
              <a:rPr sz="2800" b="1" noProof="1" smtClean="0">
                <a:solidFill>
                  <a:srgbClr val="A11FFB"/>
                </a:solidFill>
                <a:effectLst>
                  <a:outerShdw blurRad="38100" dist="38100" dir="2700000">
                    <a:srgbClr val="000000"/>
                  </a:outerShdw>
                </a:effectLst>
                <a:latin typeface="HP001 Kieu 2 5H" pitchFamily="34" charset="0"/>
              </a:rPr>
              <a:t>Cảnh </a:t>
            </a:r>
            <a:r>
              <a:rPr sz="2800" b="1" noProof="1">
                <a:solidFill>
                  <a:srgbClr val="A11FFB"/>
                </a:solidFill>
                <a:effectLst>
                  <a:outerShdw blurRad="38100" dist="38100" dir="2700000">
                    <a:srgbClr val="000000"/>
                  </a:outerShdw>
                </a:effectLst>
                <a:latin typeface="HP001 Kieu 2 5H" pitchFamily="34" charset="0"/>
              </a:rPr>
              <a:t>biển buổi sáng khi mặt trời mới lên trông rất đẹp. Sóng biển xanh nhấp nhô tung bọt trắng xóa.Trên mặt biển</a:t>
            </a:r>
            <a:r>
              <a:rPr lang="en-US" sz="2800" b="1" noProof="1">
                <a:solidFill>
                  <a:srgbClr val="A11FFB"/>
                </a:solidFill>
                <a:effectLst>
                  <a:outerShdw blurRad="38100" dist="38100" dir="2700000">
                    <a:srgbClr val="000000"/>
                  </a:outerShdw>
                </a:effectLst>
                <a:latin typeface="HP001 Kieu 2 5H" pitchFamily="34" charset="0"/>
              </a:rPr>
              <a:t>,</a:t>
            </a:r>
            <a:r>
              <a:rPr sz="2800" b="1" noProof="1">
                <a:solidFill>
                  <a:srgbClr val="A11FFB"/>
                </a:solidFill>
                <a:effectLst>
                  <a:outerShdw blurRad="38100" dist="38100" dir="2700000">
                    <a:srgbClr val="000000"/>
                  </a:outerShdw>
                </a:effectLst>
                <a:latin typeface="HP001 Kieu 2 5H" pitchFamily="34" charset="0"/>
              </a:rPr>
              <a:t> có những chiếc thuyền đang </a:t>
            </a:r>
            <a:r>
              <a:rPr lang="en-US" sz="2800" b="1" noProof="1">
                <a:solidFill>
                  <a:srgbClr val="A11FFB"/>
                </a:solidFill>
                <a:effectLst>
                  <a:outerShdw blurRad="38100" dist="38100" dir="2700000">
                    <a:srgbClr val="000000"/>
                  </a:outerShdw>
                </a:effectLst>
                <a:latin typeface="HP001 Kieu 2 5H" pitchFamily="34" charset="0"/>
              </a:rPr>
              <a:t>đánh bắt cá</a:t>
            </a:r>
            <a:r>
              <a:rPr sz="2800" b="1" noProof="1">
                <a:solidFill>
                  <a:srgbClr val="A11FFB"/>
                </a:solidFill>
                <a:effectLst>
                  <a:outerShdw blurRad="38100" dist="38100" dir="2700000">
                    <a:srgbClr val="000000"/>
                  </a:outerShdw>
                </a:effectLst>
                <a:latin typeface="HP001 Kieu 2 5H" pitchFamily="34" charset="0"/>
              </a:rPr>
              <a:t>. </a:t>
            </a:r>
            <a:r>
              <a:rPr lang="en-US" sz="2800" b="1" noProof="1">
                <a:solidFill>
                  <a:srgbClr val="A11FFB"/>
                </a:solidFill>
                <a:effectLst>
                  <a:outerShdw blurRad="38100" dist="38100" dir="2700000">
                    <a:srgbClr val="000000"/>
                  </a:outerShdw>
                </a:effectLst>
                <a:latin typeface="HP001 Kieu 2 5H" pitchFamily="34" charset="0"/>
              </a:rPr>
              <a:t>Ông mặt </a:t>
            </a:r>
            <a:r>
              <a:rPr sz="2800" b="1" noProof="1">
                <a:solidFill>
                  <a:srgbClr val="A11FFB"/>
                </a:solidFill>
                <a:effectLst>
                  <a:outerShdw blurRad="38100" dist="38100" dir="2700000">
                    <a:srgbClr val="000000"/>
                  </a:outerShdw>
                </a:effectLst>
                <a:latin typeface="HP001 Kieu 2 5H" pitchFamily="34" charset="0"/>
              </a:rPr>
              <a:t>trời đang </a:t>
            </a:r>
            <a:r>
              <a:rPr lang="en-US" sz="2800" b="1" noProof="1">
                <a:solidFill>
                  <a:srgbClr val="A11FFB"/>
                </a:solidFill>
                <a:effectLst>
                  <a:outerShdw blurRad="38100" dist="38100" dir="2700000">
                    <a:srgbClr val="000000"/>
                  </a:outerShdw>
                </a:effectLst>
                <a:latin typeface="HP001 Kieu 2 5H" pitchFamily="34" charset="0"/>
              </a:rPr>
              <a:t>tỏa ánh nắng chói chang,</a:t>
            </a:r>
            <a:r>
              <a:rPr sz="2800" b="1" noProof="1">
                <a:solidFill>
                  <a:srgbClr val="A11FFB"/>
                </a:solidFill>
                <a:effectLst>
                  <a:outerShdw blurRad="38100" dist="38100" dir="2700000">
                    <a:srgbClr val="000000"/>
                  </a:outerShdw>
                </a:effectLst>
                <a:latin typeface="HP001 Kieu 2 5H" pitchFamily="34" charset="0"/>
              </a:rPr>
              <a:t> những đám mây </a:t>
            </a:r>
            <a:r>
              <a:rPr sz="2800" b="1" noProof="1">
                <a:solidFill>
                  <a:srgbClr val="A11FFB"/>
                </a:solidFill>
                <a:effectLst>
                  <a:outerShdw blurRad="38100" dist="38100" dir="2700000">
                    <a:srgbClr val="000000"/>
                  </a:outerShdw>
                </a:effectLst>
                <a:latin typeface="HP001 Kieu 2 5H" pitchFamily="34" charset="0"/>
                <a:sym typeface="+mn-ea"/>
              </a:rPr>
              <a:t>trôi </a:t>
            </a:r>
            <a:r>
              <a:rPr sz="2800" b="1" noProof="1">
                <a:solidFill>
                  <a:srgbClr val="A11FFB"/>
                </a:solidFill>
                <a:effectLst>
                  <a:outerShdw blurRad="38100" dist="38100" dir="2700000">
                    <a:srgbClr val="000000"/>
                  </a:outerShdw>
                </a:effectLst>
                <a:latin typeface="HP001 Kieu 2 5H" pitchFamily="34" charset="0"/>
              </a:rPr>
              <a:t>bồng </a:t>
            </a:r>
            <a:r>
              <a:rPr lang="en-US" sz="2800" b="1" noProof="1">
                <a:solidFill>
                  <a:srgbClr val="A11FFB"/>
                </a:solidFill>
                <a:effectLst>
                  <a:outerShdw blurRad="38100" dist="38100" dir="2700000">
                    <a:srgbClr val="000000"/>
                  </a:outerShdw>
                </a:effectLst>
                <a:latin typeface="HP001 Kieu 2 5H" pitchFamily="34" charset="0"/>
              </a:rPr>
              <a:t>bềnh</a:t>
            </a:r>
            <a:r>
              <a:rPr sz="2800" b="1" noProof="1">
                <a:solidFill>
                  <a:srgbClr val="A11FFB"/>
                </a:solidFill>
                <a:effectLst>
                  <a:outerShdw blurRad="38100" dist="38100" dir="2700000">
                    <a:srgbClr val="000000"/>
                  </a:outerShdw>
                </a:effectLst>
                <a:latin typeface="HP001 Kieu 2 5H" pitchFamily="34" charset="0"/>
              </a:rPr>
              <a:t>  và đàn hải âu đang bay về phía chân trời </a:t>
            </a:r>
            <a:r>
              <a:rPr lang="en-US" sz="2800" b="1" noProof="1">
                <a:solidFill>
                  <a:srgbClr val="A11FFB"/>
                </a:solidFill>
                <a:effectLst>
                  <a:outerShdw blurRad="38100" dist="38100" dir="2700000">
                    <a:srgbClr val="000000"/>
                  </a:outerShdw>
                </a:effectLst>
                <a:latin typeface="HP001 Kieu 2 5H" pitchFamily="34" charset="0"/>
              </a:rPr>
              <a:t>xa tít</a:t>
            </a:r>
            <a:r>
              <a:rPr sz="2800" b="1" noProof="1">
                <a:solidFill>
                  <a:srgbClr val="A11FFB"/>
                </a:solidFill>
                <a:effectLst>
                  <a:outerShdw blurRad="38100" dist="38100" dir="2700000">
                    <a:srgbClr val="000000"/>
                  </a:outerShdw>
                </a:effectLst>
                <a:latin typeface="HP001 Kieu 2 5H" pitchFamily="34" charset="0"/>
              </a:rPr>
              <a:t>. </a:t>
            </a:r>
            <a:r>
              <a:rPr lang="vi-VN" sz="2800" b="1" noProof="1" smtClean="0">
                <a:solidFill>
                  <a:srgbClr val="A11FFB"/>
                </a:solidFill>
                <a:effectLst>
                  <a:outerShdw blurRad="38100" dist="38100" dir="2700000">
                    <a:srgbClr val="000000"/>
                  </a:outerShdw>
                </a:effectLst>
                <a:latin typeface="HP001 Kieu 2 5H" pitchFamily="34" charset="0"/>
              </a:rPr>
              <a:t>Em rất yêu cảnh biển buổi sáng.</a:t>
            </a:r>
            <a:endParaRPr sz="2800" b="1" noProof="1">
              <a:solidFill>
                <a:srgbClr val="A11FFB"/>
              </a:solidFill>
              <a:effectLst>
                <a:outerShdw blurRad="38100" dist="38100" dir="2700000">
                  <a:srgbClr val="000000"/>
                </a:outerShdw>
              </a:effectLst>
              <a:latin typeface="HP001 Kieu 2 5H" pitchFamily="34" charset="0"/>
            </a:endParaRPr>
          </a:p>
        </p:txBody>
      </p:sp>
      <p:sp>
        <p:nvSpPr>
          <p:cNvPr id="4" name="Text Box 9220"/>
          <p:cNvSpPr txBox="1"/>
          <p:nvPr/>
        </p:nvSpPr>
        <p:spPr>
          <a:xfrm>
            <a:off x="2819457" y="488691"/>
            <a:ext cx="2701971" cy="584775"/>
          </a:xfrm>
          <a:prstGeom prst="rect">
            <a:avLst/>
          </a:prstGeom>
          <a:noFill/>
          <a:ln w="9525">
            <a:noFill/>
          </a:ln>
        </p:spPr>
        <p:txBody>
          <a:bodyPr wrap="square" anchor="t">
            <a:spAutoFit/>
          </a:bodyPr>
          <a:lstStyle/>
          <a:p>
            <a:pPr marL="342900" indent="-342900" algn="just">
              <a:spcBef>
                <a:spcPct val="50000"/>
              </a:spcBef>
            </a:pP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Bài</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văn</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mẫu</a:t>
            </a:r>
            <a:endParaRPr lang="en-US" altLang="zh-CN" sz="3200" b="1" dirty="0">
              <a:solidFill>
                <a:srgbClr val="C000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04912" y="533495"/>
            <a:ext cx="3355370" cy="830997"/>
          </a:xfrm>
          <a:prstGeom prst="rect">
            <a:avLst/>
          </a:prstGeom>
          <a:noFill/>
        </p:spPr>
        <p:txBody>
          <a:bodyPr wrap="square" rtlCol="0" anchor="t">
            <a:spAutoFit/>
          </a:bodyPr>
          <a:lstStyle/>
          <a:p>
            <a:pPr fontAlgn="auto">
              <a:lnSpc>
                <a:spcPct val="150000"/>
              </a:lnSpc>
            </a:pPr>
            <a:r>
              <a:rPr lang="en-US" altLang="zh-CN" sz="3200" b="1" noProof="1">
                <a:solidFill>
                  <a:srgbClr val="0000CC"/>
                </a:solidFill>
                <a:latin typeface=".VnTime" panose="020B7200000000000000" pitchFamily="34" charset="0"/>
                <a:ea typeface="+mn-ea"/>
                <a:cs typeface="+mn-cs"/>
                <a:sym typeface="+mn-ea"/>
              </a:rPr>
              <a:t> </a:t>
            </a:r>
            <a:r>
              <a:rPr lang="en-US" altLang="zh-CN" sz="2800" b="1" noProof="1" smtClean="0">
                <a:solidFill>
                  <a:srgbClr val="0000CC"/>
                </a:solidFill>
                <a:latin typeface="Times New Roman" pitchFamily="18" charset="0"/>
                <a:cs typeface="Times New Roman" pitchFamily="18" charset="0"/>
                <a:sym typeface="+mn-ea"/>
              </a:rPr>
              <a:t>Nói lời đáp của em:</a:t>
            </a:r>
            <a:endParaRPr lang="en-US" altLang="zh-CN" sz="2800" b="1" noProof="1">
              <a:gradFill>
                <a:gsLst>
                  <a:gs pos="0">
                    <a:srgbClr val="007BD3"/>
                  </a:gs>
                  <a:gs pos="100000">
                    <a:srgbClr val="034373"/>
                  </a:gs>
                </a:gsLst>
                <a:lin scaled="0"/>
              </a:gradFill>
              <a:latin typeface="Times New Roman" pitchFamily="18" charset="0"/>
              <a:cs typeface="Times New Roman" pitchFamily="18" charset="0"/>
              <a:sym typeface="+mn-ea"/>
            </a:endParaRPr>
          </a:p>
        </p:txBody>
      </p:sp>
      <p:sp>
        <p:nvSpPr>
          <p:cNvPr id="5" name="Text Box 3"/>
          <p:cNvSpPr txBox="1"/>
          <p:nvPr/>
        </p:nvSpPr>
        <p:spPr>
          <a:xfrm>
            <a:off x="1219288" y="1219259"/>
            <a:ext cx="7924712" cy="738664"/>
          </a:xfrm>
          <a:prstGeom prst="rect">
            <a:avLst/>
          </a:prstGeom>
          <a:noFill/>
        </p:spPr>
        <p:txBody>
          <a:bodyPr wrap="square" rtlCol="0" anchor="t">
            <a:spAutoFit/>
          </a:bodyPr>
          <a:lstStyle/>
          <a:p>
            <a:pPr fontAlgn="auto">
              <a:lnSpc>
                <a:spcPct val="150000"/>
              </a:lnSpc>
            </a:pPr>
            <a:r>
              <a:rPr lang="en-US" altLang="zh-CN" sz="2800" b="1" noProof="1" smtClean="0">
                <a:latin typeface="Times New Roman" pitchFamily="18" charset="0"/>
                <a:cs typeface="Times New Roman" pitchFamily="18" charset="0"/>
                <a:sym typeface="+mn-ea"/>
              </a:rPr>
              <a:t>- Mẹ ơi, mẹ mua cho con cái áo mới, mẹ nhé!</a:t>
            </a:r>
            <a:endParaRPr lang="en-US" altLang="zh-CN" sz="2800" b="1" noProof="1">
              <a:latin typeface="Times New Roman" pitchFamily="18" charset="0"/>
              <a:cs typeface="Times New Roman" pitchFamily="18" charset="0"/>
              <a:sym typeface="+mn-ea"/>
            </a:endParaRPr>
          </a:p>
        </p:txBody>
      </p:sp>
      <p:sp>
        <p:nvSpPr>
          <p:cNvPr id="6" name="Text Box 3"/>
          <p:cNvSpPr txBox="1"/>
          <p:nvPr/>
        </p:nvSpPr>
        <p:spPr>
          <a:xfrm>
            <a:off x="381110" y="1219278"/>
            <a:ext cx="685782" cy="830997"/>
          </a:xfrm>
          <a:prstGeom prst="rect">
            <a:avLst/>
          </a:prstGeom>
          <a:noFill/>
        </p:spPr>
        <p:txBody>
          <a:bodyPr wrap="square" rtlCol="0" anchor="t">
            <a:spAutoFit/>
          </a:bodyPr>
          <a:lstStyle/>
          <a:p>
            <a:pPr fontAlgn="auto">
              <a:lnSpc>
                <a:spcPct val="150000"/>
              </a:lnSpc>
            </a:pPr>
            <a:r>
              <a:rPr lang="en-US" altLang="zh-CN" sz="3200" b="1" noProof="1">
                <a:solidFill>
                  <a:srgbClr val="0000CC"/>
                </a:solidFill>
                <a:latin typeface=".VnTime" panose="020B7200000000000000" pitchFamily="34" charset="0"/>
                <a:ea typeface="+mn-ea"/>
                <a:cs typeface="+mn-cs"/>
                <a:sym typeface="+mn-ea"/>
              </a:rPr>
              <a:t> </a:t>
            </a:r>
            <a:r>
              <a:rPr lang="en-US" altLang="zh-CN" sz="2800" b="1" noProof="1" smtClean="0">
                <a:solidFill>
                  <a:srgbClr val="0000CC"/>
                </a:solidFill>
                <a:latin typeface="Times New Roman" pitchFamily="18" charset="0"/>
                <a:cs typeface="Times New Roman" pitchFamily="18" charset="0"/>
                <a:sym typeface="+mn-ea"/>
              </a:rPr>
              <a:t>a)</a:t>
            </a:r>
            <a:endParaRPr lang="en-US" altLang="zh-CN" sz="2800" b="1" noProof="1">
              <a:gradFill>
                <a:gsLst>
                  <a:gs pos="0">
                    <a:srgbClr val="007BD3"/>
                  </a:gs>
                  <a:gs pos="100000">
                    <a:srgbClr val="034373"/>
                  </a:gs>
                </a:gsLst>
                <a:lin scaled="0"/>
              </a:gradFill>
              <a:latin typeface="Times New Roman" pitchFamily="18" charset="0"/>
              <a:cs typeface="Times New Roman" pitchFamily="18" charset="0"/>
              <a:sym typeface="+mn-ea"/>
            </a:endParaRPr>
          </a:p>
        </p:txBody>
      </p:sp>
      <p:sp>
        <p:nvSpPr>
          <p:cNvPr id="7" name="Text Box 3"/>
          <p:cNvSpPr txBox="1"/>
          <p:nvPr/>
        </p:nvSpPr>
        <p:spPr>
          <a:xfrm>
            <a:off x="1295486" y="2362247"/>
            <a:ext cx="5714850" cy="830997"/>
          </a:xfrm>
          <a:prstGeom prst="rect">
            <a:avLst/>
          </a:prstGeom>
          <a:noFill/>
        </p:spPr>
        <p:txBody>
          <a:bodyPr wrap="square" rtlCol="0" anchor="t">
            <a:spAutoFit/>
          </a:bodyPr>
          <a:lstStyle/>
          <a:p>
            <a:pPr fontAlgn="auto">
              <a:lnSpc>
                <a:spcPct val="150000"/>
              </a:lnSpc>
            </a:pPr>
            <a:r>
              <a:rPr lang="en-US" altLang="zh-CN" sz="3200" b="1" noProof="1" smtClean="0">
                <a:latin typeface="Times New Roman" pitchFamily="18" charset="0"/>
                <a:cs typeface="Times New Roman" pitchFamily="18" charset="0"/>
                <a:sym typeface="+mn-ea"/>
              </a:rPr>
              <a:t>- …………………………</a:t>
            </a:r>
            <a:endParaRPr lang="en-US" altLang="zh-CN" sz="2800" b="1" noProof="1">
              <a:latin typeface="Times New Roman" pitchFamily="18" charset="0"/>
              <a:cs typeface="Times New Roman" pitchFamily="18" charset="0"/>
              <a:sym typeface="+mn-ea"/>
            </a:endParaRPr>
          </a:p>
        </p:txBody>
      </p:sp>
      <p:sp>
        <p:nvSpPr>
          <p:cNvPr id="8" name="Text Box 3"/>
          <p:cNvSpPr txBox="1"/>
          <p:nvPr/>
        </p:nvSpPr>
        <p:spPr>
          <a:xfrm>
            <a:off x="1295486" y="1828842"/>
            <a:ext cx="6857820" cy="738664"/>
          </a:xfrm>
          <a:prstGeom prst="rect">
            <a:avLst/>
          </a:prstGeom>
          <a:noFill/>
        </p:spPr>
        <p:txBody>
          <a:bodyPr wrap="square" rtlCol="0" anchor="t">
            <a:spAutoFit/>
          </a:bodyPr>
          <a:lstStyle/>
          <a:p>
            <a:pPr fontAlgn="auto">
              <a:lnSpc>
                <a:spcPct val="150000"/>
              </a:lnSpc>
            </a:pPr>
            <a:r>
              <a:rPr lang="en-US" altLang="zh-CN" sz="2800" b="1" noProof="1" smtClean="0">
                <a:latin typeface="Times New Roman" pitchFamily="18" charset="0"/>
                <a:cs typeface="Times New Roman" pitchFamily="18" charset="0"/>
                <a:sym typeface="+mn-ea"/>
              </a:rPr>
              <a:t>- Được rồi, ngày mai mẹ mua cho con. </a:t>
            </a:r>
            <a:endParaRPr lang="en-US" altLang="zh-CN" sz="2800" b="1" noProof="1">
              <a:latin typeface="Times New Roman" pitchFamily="18" charset="0"/>
              <a:cs typeface="Times New Roman" pitchFamily="18" charset="0"/>
              <a:sym typeface="+mn-ea"/>
            </a:endParaRPr>
          </a:p>
        </p:txBody>
      </p:sp>
      <p:sp>
        <p:nvSpPr>
          <p:cNvPr id="9" name="Text Box 3"/>
          <p:cNvSpPr txBox="1"/>
          <p:nvPr/>
        </p:nvSpPr>
        <p:spPr>
          <a:xfrm>
            <a:off x="1219288" y="3276623"/>
            <a:ext cx="7543602" cy="1384995"/>
          </a:xfrm>
          <a:prstGeom prst="rect">
            <a:avLst/>
          </a:prstGeom>
          <a:noFill/>
        </p:spPr>
        <p:txBody>
          <a:bodyPr wrap="square" rtlCol="0" anchor="t">
            <a:spAutoFit/>
          </a:bodyPr>
          <a:lstStyle/>
          <a:p>
            <a:pPr fontAlgn="auto">
              <a:lnSpc>
                <a:spcPct val="150000"/>
              </a:lnSpc>
            </a:pPr>
            <a:r>
              <a:rPr lang="en-US" altLang="zh-CN" sz="2800" b="1" noProof="1" smtClean="0">
                <a:latin typeface="Times New Roman" pitchFamily="18" charset="0"/>
                <a:cs typeface="Times New Roman" pitchFamily="18" charset="0"/>
                <a:sym typeface="+mn-ea"/>
              </a:rPr>
              <a:t>- Lan ơi, bao giờ đi bơi, cậu ghé nhà tớ, tớ với cậu cùng đi nhé!</a:t>
            </a:r>
            <a:endParaRPr lang="en-US" altLang="zh-CN" sz="2800" b="1" noProof="1">
              <a:latin typeface="Times New Roman" pitchFamily="18" charset="0"/>
              <a:cs typeface="Times New Roman" pitchFamily="18" charset="0"/>
              <a:sym typeface="+mn-ea"/>
            </a:endParaRPr>
          </a:p>
        </p:txBody>
      </p:sp>
      <p:sp>
        <p:nvSpPr>
          <p:cNvPr id="10" name="Text Box 3"/>
          <p:cNvSpPr txBox="1"/>
          <p:nvPr/>
        </p:nvSpPr>
        <p:spPr>
          <a:xfrm>
            <a:off x="1219288" y="4495775"/>
            <a:ext cx="5867246" cy="830997"/>
          </a:xfrm>
          <a:prstGeom prst="rect">
            <a:avLst/>
          </a:prstGeom>
          <a:noFill/>
        </p:spPr>
        <p:txBody>
          <a:bodyPr wrap="square" rtlCol="0" anchor="t">
            <a:spAutoFit/>
          </a:bodyPr>
          <a:lstStyle/>
          <a:p>
            <a:pPr fontAlgn="auto">
              <a:lnSpc>
                <a:spcPct val="150000"/>
              </a:lnSpc>
            </a:pPr>
            <a:r>
              <a:rPr lang="en-US" altLang="zh-CN" sz="3200" b="1" noProof="1">
                <a:latin typeface=".VnTime" panose="020B7200000000000000" pitchFamily="34" charset="0"/>
                <a:ea typeface="+mn-ea"/>
                <a:cs typeface="+mn-cs"/>
                <a:sym typeface="+mn-ea"/>
              </a:rPr>
              <a:t> </a:t>
            </a:r>
            <a:r>
              <a:rPr lang="en-US" altLang="zh-CN" sz="2800" b="1" noProof="1" smtClean="0">
                <a:latin typeface="Times New Roman" pitchFamily="18" charset="0"/>
                <a:cs typeface="Times New Roman" pitchFamily="18" charset="0"/>
                <a:sym typeface="+mn-ea"/>
              </a:rPr>
              <a:t>- Ừ, tớ sẽ đến nhà cậu.</a:t>
            </a:r>
            <a:endParaRPr lang="en-US" altLang="zh-CN" sz="2800" b="1" noProof="1">
              <a:latin typeface="Times New Roman" pitchFamily="18" charset="0"/>
              <a:cs typeface="Times New Roman" pitchFamily="18" charset="0"/>
              <a:sym typeface="+mn-ea"/>
            </a:endParaRPr>
          </a:p>
        </p:txBody>
      </p:sp>
      <p:sp>
        <p:nvSpPr>
          <p:cNvPr id="11" name="Text Box 3"/>
          <p:cNvSpPr txBox="1"/>
          <p:nvPr/>
        </p:nvSpPr>
        <p:spPr>
          <a:xfrm>
            <a:off x="457308" y="3200415"/>
            <a:ext cx="685782" cy="830997"/>
          </a:xfrm>
          <a:prstGeom prst="rect">
            <a:avLst/>
          </a:prstGeom>
          <a:noFill/>
        </p:spPr>
        <p:txBody>
          <a:bodyPr wrap="square" rtlCol="0" anchor="t">
            <a:spAutoFit/>
          </a:bodyPr>
          <a:lstStyle/>
          <a:p>
            <a:pPr fontAlgn="auto">
              <a:lnSpc>
                <a:spcPct val="150000"/>
              </a:lnSpc>
            </a:pPr>
            <a:r>
              <a:rPr lang="en-US" altLang="zh-CN" sz="3200" b="1" noProof="1">
                <a:solidFill>
                  <a:srgbClr val="0000CC"/>
                </a:solidFill>
                <a:latin typeface=".VnTime" panose="020B7200000000000000" pitchFamily="34" charset="0"/>
                <a:ea typeface="+mn-ea"/>
                <a:cs typeface="+mn-cs"/>
                <a:sym typeface="+mn-ea"/>
              </a:rPr>
              <a:t> </a:t>
            </a:r>
            <a:r>
              <a:rPr lang="en-US" altLang="zh-CN" sz="2800" b="1" noProof="1" smtClean="0">
                <a:solidFill>
                  <a:srgbClr val="0000CC"/>
                </a:solidFill>
                <a:latin typeface="Times New Roman" pitchFamily="18" charset="0"/>
                <a:cs typeface="Times New Roman" pitchFamily="18" charset="0"/>
                <a:sym typeface="+mn-ea"/>
              </a:rPr>
              <a:t>b)</a:t>
            </a:r>
            <a:endParaRPr lang="en-US" altLang="zh-CN" sz="2800" b="1" noProof="1">
              <a:gradFill>
                <a:gsLst>
                  <a:gs pos="0">
                    <a:srgbClr val="007BD3"/>
                  </a:gs>
                  <a:gs pos="100000">
                    <a:srgbClr val="034373"/>
                  </a:gs>
                </a:gsLst>
                <a:lin scaled="0"/>
              </a:gradFill>
              <a:latin typeface="Times New Roman" pitchFamily="18" charset="0"/>
              <a:cs typeface="Times New Roman" pitchFamily="18" charset="0"/>
              <a:sym typeface="+mn-ea"/>
            </a:endParaRPr>
          </a:p>
        </p:txBody>
      </p:sp>
      <p:sp>
        <p:nvSpPr>
          <p:cNvPr id="12" name="Text Box 3"/>
          <p:cNvSpPr txBox="1"/>
          <p:nvPr/>
        </p:nvSpPr>
        <p:spPr>
          <a:xfrm>
            <a:off x="1219288" y="5257771"/>
            <a:ext cx="4724276" cy="830997"/>
          </a:xfrm>
          <a:prstGeom prst="rect">
            <a:avLst/>
          </a:prstGeom>
          <a:noFill/>
        </p:spPr>
        <p:txBody>
          <a:bodyPr wrap="square" rtlCol="0" anchor="t">
            <a:spAutoFit/>
          </a:bodyPr>
          <a:lstStyle/>
          <a:p>
            <a:pPr fontAlgn="auto">
              <a:lnSpc>
                <a:spcPct val="150000"/>
              </a:lnSpc>
            </a:pPr>
            <a:r>
              <a:rPr lang="en-US" altLang="zh-CN" sz="3200" b="1" noProof="1">
                <a:solidFill>
                  <a:srgbClr val="0000CC"/>
                </a:solidFill>
                <a:latin typeface=".VnTime" panose="020B7200000000000000" pitchFamily="34" charset="0"/>
                <a:ea typeface="+mn-ea"/>
                <a:cs typeface="+mn-cs"/>
                <a:sym typeface="+mn-ea"/>
              </a:rPr>
              <a:t> </a:t>
            </a:r>
            <a:r>
              <a:rPr lang="en-US" altLang="zh-CN" sz="3200" b="1" noProof="1" smtClean="0">
                <a:latin typeface="Times New Roman" pitchFamily="18" charset="0"/>
                <a:cs typeface="Times New Roman" pitchFamily="18" charset="0"/>
                <a:sym typeface="+mn-ea"/>
              </a:rPr>
              <a:t>-</a:t>
            </a:r>
            <a:r>
              <a:rPr lang="en-US" altLang="zh-CN" sz="3200" b="1" noProof="1" smtClean="0">
                <a:solidFill>
                  <a:srgbClr val="0000CC"/>
                </a:solidFill>
                <a:latin typeface=".VnTime" panose="020B7200000000000000" pitchFamily="34" charset="0"/>
                <a:ea typeface="+mn-ea"/>
                <a:cs typeface="+mn-cs"/>
                <a:sym typeface="+mn-ea"/>
              </a:rPr>
              <a:t> </a:t>
            </a:r>
            <a:r>
              <a:rPr lang="en-US" altLang="zh-CN" sz="3200" b="1" noProof="1" smtClean="0">
                <a:latin typeface="Times New Roman" pitchFamily="18" charset="0"/>
                <a:cs typeface="Times New Roman" pitchFamily="18" charset="0"/>
                <a:sym typeface="+mn-ea"/>
              </a:rPr>
              <a:t>…………………………..</a:t>
            </a:r>
            <a:endParaRPr lang="en-US" altLang="zh-CN" sz="2800" b="1" noProof="1">
              <a:latin typeface="Times New Roman" pitchFamily="18" charset="0"/>
              <a:cs typeface="Times New Roman" pitchFamily="18"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220"/>
          <p:cNvSpPr txBox="1"/>
          <p:nvPr/>
        </p:nvSpPr>
        <p:spPr>
          <a:xfrm>
            <a:off x="179727" y="1925"/>
            <a:ext cx="2715939" cy="584775"/>
          </a:xfrm>
          <a:prstGeom prst="rect">
            <a:avLst/>
          </a:prstGeom>
          <a:noFill/>
          <a:ln w="9525">
            <a:noFill/>
          </a:ln>
        </p:spPr>
        <p:txBody>
          <a:bodyPr wrap="square" anchor="t">
            <a:spAutoFit/>
          </a:bodyPr>
          <a:lstStyle/>
          <a:p>
            <a:pPr marL="342900" indent="-342900" algn="just">
              <a:spcBef>
                <a:spcPct val="50000"/>
              </a:spcBef>
            </a:pPr>
            <a:r>
              <a:rPr lang="en-US" altLang="zh-CN" sz="3200" b="1" dirty="0">
                <a:solidFill>
                  <a:srgbClr val="7030A0"/>
                </a:solidFill>
                <a:latin typeface="Times New Roman" panose="02020603050405020304" pitchFamily="18" charset="0"/>
              </a:rPr>
              <a:t>* </a:t>
            </a:r>
            <a:r>
              <a:rPr lang="en-US" altLang="zh-CN" sz="3200" b="1" dirty="0" err="1">
                <a:solidFill>
                  <a:srgbClr val="7030A0"/>
                </a:solidFill>
                <a:latin typeface="Times New Roman" panose="02020603050405020304" pitchFamily="18" charset="0"/>
              </a:rPr>
              <a:t>Bài</a:t>
            </a:r>
            <a:r>
              <a:rPr lang="en-US" altLang="zh-CN" sz="3200" b="1" dirty="0">
                <a:solidFill>
                  <a:srgbClr val="7030A0"/>
                </a:solidFill>
                <a:latin typeface="Times New Roman" panose="02020603050405020304" pitchFamily="18" charset="0"/>
              </a:rPr>
              <a:t> </a:t>
            </a:r>
            <a:r>
              <a:rPr lang="en-US" altLang="zh-CN" sz="3200" b="1" dirty="0" err="1">
                <a:solidFill>
                  <a:srgbClr val="7030A0"/>
                </a:solidFill>
                <a:latin typeface="Times New Roman" panose="02020603050405020304" pitchFamily="18" charset="0"/>
              </a:rPr>
              <a:t>văn</a:t>
            </a:r>
            <a:r>
              <a:rPr lang="en-US" altLang="zh-CN" sz="3200" b="1" dirty="0">
                <a:solidFill>
                  <a:srgbClr val="7030A0"/>
                </a:solidFill>
                <a:latin typeface="Times New Roman" panose="02020603050405020304" pitchFamily="18" charset="0"/>
              </a:rPr>
              <a:t> </a:t>
            </a:r>
            <a:r>
              <a:rPr lang="en-US" altLang="zh-CN" sz="3200" b="1" dirty="0" err="1">
                <a:solidFill>
                  <a:srgbClr val="7030A0"/>
                </a:solidFill>
                <a:latin typeface="Times New Roman" panose="02020603050405020304" pitchFamily="18" charset="0"/>
              </a:rPr>
              <a:t>mẫu</a:t>
            </a:r>
            <a:endParaRPr lang="en-US" altLang="zh-CN" sz="3200" b="1" dirty="0">
              <a:solidFill>
                <a:srgbClr val="7030A0"/>
              </a:solidFill>
              <a:latin typeface="Times New Roman" panose="02020603050405020304" pitchFamily="18" charset="0"/>
            </a:endParaRPr>
          </a:p>
        </p:txBody>
      </p:sp>
      <p:pic>
        <p:nvPicPr>
          <p:cNvPr id="4" name="Picture 29707" descr="Bauernbar"/>
          <p:cNvPicPr>
            <a:picLocks noChangeAspect="1"/>
          </p:cNvPicPr>
          <p:nvPr/>
        </p:nvPicPr>
        <p:blipFill>
          <a:blip r:embed="rId2" cstate="print"/>
          <a:stretch>
            <a:fillRect/>
          </a:stretch>
        </p:blipFill>
        <p:spPr>
          <a:xfrm>
            <a:off x="-120650" y="6292851"/>
            <a:ext cx="4928235" cy="563880"/>
          </a:xfrm>
          <a:prstGeom prst="rect">
            <a:avLst/>
          </a:prstGeom>
          <a:noFill/>
          <a:ln w="9525">
            <a:noFill/>
          </a:ln>
        </p:spPr>
      </p:pic>
      <p:sp>
        <p:nvSpPr>
          <p:cNvPr id="12302" name="Text Box 12301"/>
          <p:cNvSpPr txBox="1"/>
          <p:nvPr/>
        </p:nvSpPr>
        <p:spPr>
          <a:xfrm>
            <a:off x="179705" y="1060648"/>
            <a:ext cx="8927690" cy="2169825"/>
          </a:xfrm>
          <a:prstGeom prst="rect">
            <a:avLst/>
          </a:prstGeom>
          <a:noFill/>
          <a:ln w="9525">
            <a:noFill/>
          </a:ln>
        </p:spPr>
        <p:txBody>
          <a:bodyPr wrap="square">
            <a:spAutoFit/>
          </a:bodyPr>
          <a:lstStyle/>
          <a:p>
            <a:pPr algn="just">
              <a:lnSpc>
                <a:spcPct val="150000"/>
              </a:lnSpc>
              <a:spcBef>
                <a:spcPts val="600"/>
              </a:spcBef>
              <a:spcAft>
                <a:spcPts val="600"/>
              </a:spcAft>
            </a:pPr>
            <a:r>
              <a:rPr b="1" noProof="1" smtClean="0">
                <a:solidFill>
                  <a:srgbClr val="FF0000"/>
                </a:solidFill>
                <a:latin typeface="HP001 4H" pitchFamily="34" charset="0"/>
              </a:rPr>
              <a:t>Tranh </a:t>
            </a:r>
            <a:r>
              <a:rPr b="1" noProof="1">
                <a:solidFill>
                  <a:srgbClr val="FF0000"/>
                </a:solidFill>
                <a:latin typeface="HP001 4H" pitchFamily="34" charset="0"/>
              </a:rPr>
              <a:t>vẽ cảnh </a:t>
            </a:r>
            <a:r>
              <a:rPr lang="en-US" b="1" noProof="1">
                <a:solidFill>
                  <a:srgbClr val="FF0000"/>
                </a:solidFill>
                <a:latin typeface="HP001 4H" pitchFamily="34" charset="0"/>
              </a:rPr>
              <a:t>bình minh trên </a:t>
            </a:r>
            <a:r>
              <a:rPr b="1" noProof="1">
                <a:solidFill>
                  <a:srgbClr val="FF0000"/>
                </a:solidFill>
                <a:latin typeface="HP001 4H" pitchFamily="34" charset="0"/>
              </a:rPr>
              <a:t>biển</a:t>
            </a:r>
            <a:r>
              <a:rPr lang="en-US" b="1" noProof="1">
                <a:solidFill>
                  <a:srgbClr val="FF0000"/>
                </a:solidFill>
                <a:latin typeface="HP001 4H" pitchFamily="34" charset="0"/>
              </a:rPr>
              <a:t>. Nước biển xanh,</a:t>
            </a:r>
            <a:r>
              <a:rPr b="1" noProof="1">
                <a:solidFill>
                  <a:srgbClr val="FF0000"/>
                </a:solidFill>
                <a:latin typeface="HP001 4H" pitchFamily="34" charset="0"/>
              </a:rPr>
              <a:t> </a:t>
            </a:r>
            <a:r>
              <a:rPr lang="en-US" b="1" noProof="1">
                <a:solidFill>
                  <a:srgbClr val="FF0000"/>
                </a:solidFill>
                <a:latin typeface="HP001 4H" pitchFamily="34" charset="0"/>
              </a:rPr>
              <a:t>những con s</a:t>
            </a:r>
            <a:r>
              <a:rPr b="1" noProof="1">
                <a:solidFill>
                  <a:srgbClr val="FF0000"/>
                </a:solidFill>
                <a:latin typeface="HP001 4H" pitchFamily="34" charset="0"/>
              </a:rPr>
              <a:t>óng biển </a:t>
            </a:r>
            <a:r>
              <a:rPr lang="en-US" b="1" noProof="1">
                <a:solidFill>
                  <a:srgbClr val="FF0000"/>
                </a:solidFill>
                <a:latin typeface="HP001 4H" pitchFamily="34" charset="0"/>
              </a:rPr>
              <a:t>lăn tăn</a:t>
            </a:r>
            <a:r>
              <a:rPr b="1" noProof="1">
                <a:solidFill>
                  <a:srgbClr val="FF0000"/>
                </a:solidFill>
                <a:latin typeface="HP001 4H" pitchFamily="34" charset="0"/>
              </a:rPr>
              <a:t> </a:t>
            </a:r>
            <a:r>
              <a:rPr lang="en-US" b="1" noProof="1">
                <a:solidFill>
                  <a:srgbClr val="FF0000"/>
                </a:solidFill>
                <a:latin typeface="HP001 4H" pitchFamily="34" charset="0"/>
              </a:rPr>
              <a:t>xô vào bờ</a:t>
            </a:r>
            <a:r>
              <a:rPr b="1" noProof="1">
                <a:solidFill>
                  <a:srgbClr val="FF0000"/>
                </a:solidFill>
                <a:latin typeface="HP001 4H" pitchFamily="34" charset="0"/>
              </a:rPr>
              <a:t>. Trên mặt biển</a:t>
            </a:r>
            <a:r>
              <a:rPr lang="en-US" b="1" noProof="1">
                <a:solidFill>
                  <a:srgbClr val="FF0000"/>
                </a:solidFill>
                <a:latin typeface="HP001 4H" pitchFamily="34" charset="0"/>
              </a:rPr>
              <a:t>,</a:t>
            </a:r>
            <a:r>
              <a:rPr b="1" noProof="1">
                <a:solidFill>
                  <a:srgbClr val="FF0000"/>
                </a:solidFill>
                <a:latin typeface="HP001 4H" pitchFamily="34" charset="0"/>
              </a:rPr>
              <a:t> có những chiếc thuyền </a:t>
            </a:r>
            <a:r>
              <a:rPr lang="en-US" b="1" noProof="1">
                <a:solidFill>
                  <a:srgbClr val="FF0000"/>
                </a:solidFill>
                <a:latin typeface="HP001 4H" pitchFamily="34" charset="0"/>
              </a:rPr>
              <a:t>nhiều màu sắc,</a:t>
            </a:r>
            <a:r>
              <a:rPr b="1" noProof="1">
                <a:solidFill>
                  <a:srgbClr val="FF0000"/>
                </a:solidFill>
                <a:latin typeface="HP001 4H" pitchFamily="34" charset="0"/>
              </a:rPr>
              <a:t> những </a:t>
            </a:r>
            <a:r>
              <a:rPr lang="en-US" b="1" noProof="1">
                <a:solidFill>
                  <a:srgbClr val="FF0000"/>
                </a:solidFill>
                <a:latin typeface="HP001 4H" pitchFamily="34" charset="0"/>
              </a:rPr>
              <a:t>người ngư dân đang đánh bắt cá</a:t>
            </a:r>
            <a:r>
              <a:rPr b="1" noProof="1">
                <a:solidFill>
                  <a:srgbClr val="FF0000"/>
                </a:solidFill>
                <a:latin typeface="HP001 4H" pitchFamily="34" charset="0"/>
              </a:rPr>
              <a:t>. </a:t>
            </a:r>
            <a:r>
              <a:rPr lang="en-US" b="1" noProof="1">
                <a:solidFill>
                  <a:srgbClr val="FF0000"/>
                </a:solidFill>
                <a:latin typeface="HP001 4H" pitchFamily="34" charset="0"/>
              </a:rPr>
              <a:t>Phía xa xa, ông mặt trời đỏ chót đang từ từ nhô lên, đàn hải âu đang bay lượn và những đám mây nhẹ nhàng trôi</a:t>
            </a:r>
            <a:r>
              <a:rPr b="1" noProof="1">
                <a:solidFill>
                  <a:srgbClr val="FF0000"/>
                </a:solidFill>
                <a:latin typeface="HP001 4H" pitchFamily="34" charset="0"/>
              </a:rPr>
              <a:t>. </a:t>
            </a:r>
            <a:r>
              <a:rPr lang="en-US" b="1" noProof="1">
                <a:solidFill>
                  <a:srgbClr val="FF0000"/>
                </a:solidFill>
                <a:latin typeface="HP001 4H" pitchFamily="34" charset="0"/>
              </a:rPr>
              <a:t>Bình minh trên biển đẹp tuyệt vời.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ox(in)">
                                      <p:cBhvr>
                                        <p:cTn id="7" dur="10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2302"/>
                                        </p:tgtEl>
                                        <p:attrNameLst>
                                          <p:attrName>style.visibility</p:attrName>
                                        </p:attrNameLst>
                                      </p:cBhvr>
                                      <p:to>
                                        <p:strVal val="visible"/>
                                      </p:to>
                                    </p:set>
                                    <p:anim calcmode="lin" valueType="num">
                                      <p:cBhvr additive="base">
                                        <p:cTn id="12" dur="500" fill="hold"/>
                                        <p:tgtEl>
                                          <p:spTgt spid="12302"/>
                                        </p:tgtEl>
                                        <p:attrNameLst>
                                          <p:attrName>ppt_x</p:attrName>
                                        </p:attrNameLst>
                                      </p:cBhvr>
                                      <p:tavLst>
                                        <p:tav tm="0">
                                          <p:val>
                                            <p:strVal val="#ppt_x"/>
                                          </p:val>
                                        </p:tav>
                                        <p:tav tm="100000">
                                          <p:val>
                                            <p:strVal val="#ppt_x"/>
                                          </p:val>
                                        </p:tav>
                                      </p:tavLst>
                                    </p:anim>
                                    <p:anim calcmode="lin" valueType="num">
                                      <p:cBhvr additive="base">
                                        <p:cTn id="13"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12302" grpId="0"/>
      <p:bldP spid="1230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72915" y="173356"/>
            <a:ext cx="2628900" cy="85408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5600000"/>
              </a:lightRig>
            </a:scene3d>
            <a:sp3d extrusionH="57150" prstMaterial="softEdge">
              <a:bevelT w="25400" h="38100"/>
            </a:sp3d>
          </a:bodyPr>
          <a:lstStyle/>
          <a:p>
            <a:pPr algn="ctr" fontAlgn="auto">
              <a:defRPr/>
            </a:pPr>
            <a:r>
              <a:rPr lang="en-US" sz="4950" b="1" strike="noStrike" noProof="1">
                <a:solidFill>
                  <a:srgbClr val="C00000"/>
                </a:solidFill>
                <a:latin typeface="Times New Roman" panose="02020603050405020304" pitchFamily="18" charset="0"/>
                <a:cs typeface="Times New Roman" panose="02020603050405020304" pitchFamily="18" charset="0"/>
              </a:rPr>
              <a:t>Củng cố: </a:t>
            </a:r>
          </a:p>
        </p:txBody>
      </p:sp>
      <p:graphicFrame>
        <p:nvGraphicFramePr>
          <p:cNvPr id="16387" name="Object 3"/>
          <p:cNvGraphicFramePr>
            <a:graphicFrameLocks noChangeAspect="1"/>
          </p:cNvGraphicFramePr>
          <p:nvPr>
            <p:extLst>
              <p:ext uri="{D42A27DB-BD31-4B8C-83A1-F6EECF244321}">
                <p14:modId xmlns:p14="http://schemas.microsoft.com/office/powerpoint/2010/main" val="4011367750"/>
              </p:ext>
            </p:extLst>
          </p:nvPr>
        </p:nvGraphicFramePr>
        <p:xfrm>
          <a:off x="-380870" y="139225"/>
          <a:ext cx="3206750" cy="6580187"/>
        </p:xfrm>
        <a:graphic>
          <a:graphicData uri="http://schemas.openxmlformats.org/presentationml/2006/ole">
            <mc:AlternateContent xmlns:mc="http://schemas.openxmlformats.org/markup-compatibility/2006">
              <mc:Choice xmlns:v="urn:schemas-microsoft-com:vml" Requires="v">
                <p:oleObj spid="_x0000_s7176" r:id="rId3" imgW="11049000" imgH="13906500" progId="">
                  <p:embed/>
                </p:oleObj>
              </mc:Choice>
              <mc:Fallback>
                <p:oleObj r:id="rId3" imgW="11049000" imgH="139065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70" y="139225"/>
                        <a:ext cx="3206750" cy="658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 name="Picture 29707" descr="Bauernbar"/>
          <p:cNvPicPr>
            <a:picLocks noChangeAspect="1"/>
          </p:cNvPicPr>
          <p:nvPr/>
        </p:nvPicPr>
        <p:blipFill>
          <a:blip r:embed="rId5" cstate="print"/>
          <a:stretch>
            <a:fillRect/>
          </a:stretch>
        </p:blipFill>
        <p:spPr>
          <a:xfrm>
            <a:off x="-66675" y="5508645"/>
            <a:ext cx="9210675" cy="1363663"/>
          </a:xfrm>
          <a:prstGeom prst="rect">
            <a:avLst/>
          </a:prstGeom>
          <a:noFill/>
          <a:ln w="9525">
            <a:noFill/>
          </a:ln>
        </p:spPr>
      </p:pic>
      <p:sp>
        <p:nvSpPr>
          <p:cNvPr id="4" name="Text Box 3"/>
          <p:cNvSpPr txBox="1"/>
          <p:nvPr/>
        </p:nvSpPr>
        <p:spPr>
          <a:xfrm>
            <a:off x="1656727" y="1466867"/>
            <a:ext cx="7333615" cy="1040285"/>
          </a:xfrm>
          <a:prstGeom prst="rect">
            <a:avLst/>
          </a:prstGeom>
          <a:noFill/>
          <a:ln w="9525">
            <a:noFill/>
          </a:ln>
        </p:spPr>
        <p:txBody>
          <a:bodyPr wrap="square" anchor="t">
            <a:spAutoFit/>
          </a:bodyPr>
          <a:lstStyle/>
          <a:p>
            <a:pPr algn="just">
              <a:lnSpc>
                <a:spcPct val="110000"/>
              </a:lnSpc>
            </a:pPr>
            <a:r>
              <a:rPr lang="en-US" altLang="pt-BR" sz="2800" b="1" dirty="0">
                <a:solidFill>
                  <a:srgbClr val="A11FFB"/>
                </a:solidFill>
                <a:latin typeface="Times New Roman" panose="02020603050405020304" pitchFamily="18" charset="0"/>
              </a:rPr>
              <a:t>       - Đáp </a:t>
            </a:r>
            <a:r>
              <a:rPr lang="pt-BR" altLang="en-US" sz="2800" b="1" dirty="0">
                <a:solidFill>
                  <a:srgbClr val="A11FFB"/>
                </a:solidFill>
                <a:latin typeface="Times New Roman" panose="02020603050405020304" pitchFamily="18" charset="0"/>
              </a:rPr>
              <a:t>lời đồng ý, cần đáp lại với thái độ vui vẻ, nhã nhặn, lịch sự.</a:t>
            </a:r>
          </a:p>
        </p:txBody>
      </p:sp>
      <p:sp>
        <p:nvSpPr>
          <p:cNvPr id="10242" name="Rectangle 3"/>
          <p:cNvSpPr/>
          <p:nvPr/>
        </p:nvSpPr>
        <p:spPr>
          <a:xfrm>
            <a:off x="1828872" y="2608607"/>
            <a:ext cx="7161458" cy="1643527"/>
          </a:xfrm>
          <a:prstGeom prst="rect">
            <a:avLst/>
          </a:prstGeom>
          <a:noFill/>
          <a:ln w="9525">
            <a:noFill/>
          </a:ln>
        </p:spPr>
        <p:txBody>
          <a:bodyPr wrap="square" anchor="t">
            <a:spAutoFit/>
          </a:bodyPr>
          <a:lstStyle/>
          <a:p>
            <a:pPr algn="just">
              <a:lnSpc>
                <a:spcPct val="120000"/>
              </a:lnSpc>
            </a:pPr>
            <a:r>
              <a:rPr lang="vi-VN" altLang="pt-BR" sz="2800" b="1" dirty="0" smtClean="0">
                <a:gradFill>
                  <a:gsLst>
                    <a:gs pos="0">
                      <a:srgbClr val="14CD68"/>
                    </a:gs>
                    <a:gs pos="100000">
                      <a:srgbClr val="0B6E38"/>
                    </a:gs>
                  </a:gsLst>
                  <a:lin scaled="0"/>
                </a:gradFill>
                <a:latin typeface="Times New Roman" panose="02020603050405020304" pitchFamily="18" charset="0"/>
              </a:rPr>
              <a:t>     </a:t>
            </a:r>
            <a:r>
              <a:rPr lang="en-US" altLang="pt-BR" sz="2800" b="1" dirty="0" smtClean="0">
                <a:gradFill>
                  <a:gsLst>
                    <a:gs pos="0">
                      <a:srgbClr val="14CD68"/>
                    </a:gs>
                    <a:gs pos="100000">
                      <a:srgbClr val="0B6E38"/>
                    </a:gs>
                  </a:gsLst>
                  <a:lin scaled="0"/>
                </a:gradFill>
                <a:latin typeface="Times New Roman" panose="02020603050405020304" pitchFamily="18" charset="0"/>
              </a:rPr>
              <a:t>- </a:t>
            </a:r>
            <a:r>
              <a:rPr lang="pt-BR" altLang="en-US" sz="2800" b="1" dirty="0">
                <a:gradFill>
                  <a:gsLst>
                    <a:gs pos="0">
                      <a:srgbClr val="14CD68"/>
                    </a:gs>
                    <a:gs pos="100000">
                      <a:srgbClr val="0B6E38"/>
                    </a:gs>
                  </a:gsLst>
                  <a:lin scaled="0"/>
                </a:gradFill>
                <a:latin typeface="Times New Roman" panose="02020603050405020304" pitchFamily="18" charset="0"/>
              </a:rPr>
              <a:t>Khi được người khác cho phép hoặc đồng ý, chúng ta phải đáp lại bằng lời cảm ơn thật chân thành.</a:t>
            </a:r>
          </a:p>
        </p:txBody>
      </p:sp>
      <p:sp>
        <p:nvSpPr>
          <p:cNvPr id="5" name="Text Box 4"/>
          <p:cNvSpPr txBox="1"/>
          <p:nvPr/>
        </p:nvSpPr>
        <p:spPr>
          <a:xfrm>
            <a:off x="2209862" y="4596131"/>
            <a:ext cx="5977890" cy="566309"/>
          </a:xfrm>
          <a:prstGeom prst="rect">
            <a:avLst/>
          </a:prstGeom>
          <a:noFill/>
          <a:ln w="9525">
            <a:noFill/>
          </a:ln>
        </p:spPr>
        <p:txBody>
          <a:bodyPr wrap="square" anchor="t">
            <a:spAutoFit/>
          </a:bodyPr>
          <a:lstStyle/>
          <a:p>
            <a:pPr algn="just">
              <a:lnSpc>
                <a:spcPct val="110000"/>
              </a:lnSpc>
            </a:pPr>
            <a:r>
              <a:rPr lang="en-US" altLang="pt-BR" sz="2800" b="1" dirty="0">
                <a:solidFill>
                  <a:srgbClr val="A11FFB"/>
                </a:solidFill>
                <a:latin typeface="Times New Roman" panose="02020603050405020304" pitchFamily="18" charset="0"/>
              </a:rPr>
              <a:t>  </a:t>
            </a:r>
            <a:r>
              <a:rPr lang="en-US" altLang="pt-BR" sz="2800" b="1" dirty="0">
                <a:solidFill>
                  <a:srgbClr val="FF3399"/>
                </a:solidFill>
                <a:latin typeface="Times New Roman" panose="02020603050405020304" pitchFamily="18" charset="0"/>
              </a:rPr>
              <a:t>- Trình bày đúng khi viết đoạn văn </a:t>
            </a:r>
            <a:r>
              <a:rPr lang="pt-BR" altLang="en-US" sz="2800" b="1" dirty="0">
                <a:solidFill>
                  <a:srgbClr val="FF3399"/>
                </a:solidFill>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4" presetClass="entr" presetSubtype="0" fill="hold" grpId="0"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to="" calcmode="lin" valueType="num">
                                      <p:cBhvr>
                                        <p:cTn id="11" dur="1" fill="hold"/>
                                        <p:tgtEl>
                                          <p:spTgt spid="10242"/>
                                        </p:tgtEl>
                                      </p:cBhvr>
                                    </p:anim>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242" grpId="0"/>
      <p:bldP spid="10242"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72915" y="173356"/>
            <a:ext cx="2628900" cy="85408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5600000"/>
              </a:lightRig>
            </a:scene3d>
            <a:sp3d extrusionH="57150" prstMaterial="softEdge">
              <a:bevelT w="25400" h="38100"/>
            </a:sp3d>
          </a:bodyPr>
          <a:lstStyle/>
          <a:p>
            <a:pPr algn="ctr" fontAlgn="auto">
              <a:defRPr/>
            </a:pPr>
            <a:r>
              <a:rPr lang="en-US" sz="4950" b="1" strike="noStrike" noProof="1">
                <a:solidFill>
                  <a:srgbClr val="C00000"/>
                </a:solidFill>
                <a:latin typeface="Times New Roman" panose="02020603050405020304" pitchFamily="18" charset="0"/>
                <a:cs typeface="Times New Roman" panose="02020603050405020304" pitchFamily="18" charset="0"/>
              </a:rPr>
              <a:t>Dặn dò : </a:t>
            </a:r>
          </a:p>
        </p:txBody>
      </p:sp>
      <p:sp>
        <p:nvSpPr>
          <p:cNvPr id="8" name="Horizontal Scroll 7"/>
          <p:cNvSpPr/>
          <p:nvPr/>
        </p:nvSpPr>
        <p:spPr>
          <a:xfrm>
            <a:off x="3408363" y="3565525"/>
            <a:ext cx="5634038" cy="1600200"/>
          </a:xfrm>
          <a:prstGeom prst="horizontalScroll">
            <a:avLst/>
          </a:prstGeom>
        </p:spPr>
        <p:style>
          <a:lnRef idx="2">
            <a:schemeClr val="accent2"/>
          </a:lnRef>
          <a:fillRef idx="1">
            <a:schemeClr val="lt1"/>
          </a:fillRef>
          <a:effectRef idx="0">
            <a:schemeClr val="accent2"/>
          </a:effectRef>
          <a:fontRef idx="minor">
            <a:schemeClr val="dk1"/>
          </a:fontRef>
        </p:style>
        <p:txBody>
          <a:bodyPr anchor="ctr"/>
          <a:lstStyle/>
          <a:p>
            <a:pPr fontAlgn="auto">
              <a:defRPr/>
            </a:pPr>
            <a:r>
              <a:rPr lang="en-US" sz="3300" strike="noStrike" noProof="1">
                <a:solidFill>
                  <a:schemeClr val="tx1"/>
                </a:solidFill>
                <a:latin typeface="Times New Roman" panose="02020603050405020304" pitchFamily="18" charset="0"/>
                <a:cs typeface="Times New Roman" panose="02020603050405020304" pitchFamily="18" charset="0"/>
              </a:rPr>
              <a:t>Tiết sau: Ôn tập giữa học kỳ II.</a:t>
            </a:r>
          </a:p>
        </p:txBody>
      </p:sp>
      <p:graphicFrame>
        <p:nvGraphicFramePr>
          <p:cNvPr id="16387" name="Object 3"/>
          <p:cNvGraphicFramePr>
            <a:graphicFrameLocks noChangeAspect="1"/>
          </p:cNvGraphicFramePr>
          <p:nvPr/>
        </p:nvGraphicFramePr>
        <p:xfrm>
          <a:off x="152400" y="173041"/>
          <a:ext cx="3206750" cy="6580187"/>
        </p:xfrm>
        <a:graphic>
          <a:graphicData uri="http://schemas.openxmlformats.org/presentationml/2006/ole">
            <mc:AlternateContent xmlns:mc="http://schemas.openxmlformats.org/markup-compatibility/2006">
              <mc:Choice xmlns:v="urn:schemas-microsoft-com:vml" Requires="v">
                <p:oleObj spid="_x0000_s8201" r:id="rId3" imgW="11049000" imgH="13906500" progId="">
                  <p:embed/>
                </p:oleObj>
              </mc:Choice>
              <mc:Fallback>
                <p:oleObj r:id="rId3" imgW="11049000" imgH="139065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3041"/>
                        <a:ext cx="3206750" cy="658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 name="Picture 29707" descr="Bauernbar"/>
          <p:cNvPicPr>
            <a:picLocks noChangeAspect="1"/>
          </p:cNvPicPr>
          <p:nvPr/>
        </p:nvPicPr>
        <p:blipFill>
          <a:blip r:embed="rId5" cstate="print"/>
          <a:stretch>
            <a:fillRect/>
          </a:stretch>
        </p:blipFill>
        <p:spPr>
          <a:xfrm>
            <a:off x="-66675" y="5508645"/>
            <a:ext cx="9210675" cy="1363663"/>
          </a:xfrm>
          <a:prstGeom prst="rect">
            <a:avLst/>
          </a:prstGeom>
          <a:noFill/>
          <a:ln w="9525">
            <a:noFill/>
          </a:ln>
        </p:spPr>
      </p:pic>
      <p:sp>
        <p:nvSpPr>
          <p:cNvPr id="7" name="Horizontal Scroll 6"/>
          <p:cNvSpPr/>
          <p:nvPr/>
        </p:nvSpPr>
        <p:spPr>
          <a:xfrm>
            <a:off x="3436938" y="1138239"/>
            <a:ext cx="5486400" cy="2311400"/>
          </a:xfrm>
          <a:prstGeom prst="horizontalScroll">
            <a:avLst/>
          </a:prstGeom>
        </p:spPr>
        <p:style>
          <a:lnRef idx="2">
            <a:schemeClr val="accent2"/>
          </a:lnRef>
          <a:fillRef idx="1">
            <a:schemeClr val="lt1"/>
          </a:fillRef>
          <a:effectRef idx="0">
            <a:schemeClr val="accent2"/>
          </a:effectRef>
          <a:fontRef idx="minor">
            <a:schemeClr val="dk1"/>
          </a:fontRef>
        </p:style>
        <p:txBody>
          <a:bodyPr anchor="ctr"/>
          <a:lstStyle/>
          <a:p>
            <a:pPr fontAlgn="auto">
              <a:defRPr/>
            </a:pPr>
            <a:r>
              <a:rPr lang="en-US" sz="3300" strike="noStrike" noProof="1">
                <a:solidFill>
                  <a:schemeClr val="tx1"/>
                </a:solidFill>
                <a:latin typeface="Times New Roman" panose="02020603050405020304" pitchFamily="18" charset="0"/>
                <a:cs typeface="Times New Roman" panose="02020603050405020304" pitchFamily="18" charset="0"/>
              </a:rPr>
              <a:t>- Tập đáp lời đồng ý. </a:t>
            </a:r>
          </a:p>
          <a:p>
            <a:pPr fontAlgn="auto">
              <a:defRPr/>
            </a:pPr>
            <a:r>
              <a:rPr lang="en-US" sz="3300" strike="noStrike" noProof="1">
                <a:solidFill>
                  <a:schemeClr val="tx1"/>
                </a:solidFill>
                <a:latin typeface="Times New Roman" panose="02020603050405020304" pitchFamily="18" charset="0"/>
                <a:cs typeface="Times New Roman" panose="02020603050405020304" pitchFamily="18" charset="0"/>
              </a:rPr>
              <a:t>- Xem lại bài đã học.</a:t>
            </a:r>
          </a:p>
          <a:p>
            <a:pPr fontAlgn="auto">
              <a:defRPr/>
            </a:pPr>
            <a:r>
              <a:rPr lang="en-US" sz="3300" strike="noStrike" noProof="1">
                <a:solidFill>
                  <a:schemeClr val="tx1"/>
                </a:solidFill>
                <a:latin typeface="Times New Roman" panose="02020603050405020304" pitchFamily="18" charset="0"/>
                <a:cs typeface="Times New Roman" panose="02020603050405020304" pitchFamily="18" charset="0"/>
              </a:rPr>
              <a:t>- Viết bài đầy đủ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Object 3"/>
          <p:cNvGraphicFramePr>
            <a:graphicFrameLocks noGrp="1" noChangeAspect="1"/>
          </p:cNvGraphicFramePr>
          <p:nvPr>
            <p:ph idx="1"/>
          </p:nvPr>
        </p:nvGraphicFramePr>
        <p:xfrm>
          <a:off x="-6350" y="2020888"/>
          <a:ext cx="2206625" cy="2776537"/>
        </p:xfrm>
        <a:graphic>
          <a:graphicData uri="http://schemas.openxmlformats.org/presentationml/2006/ole">
            <mc:AlternateContent xmlns:mc="http://schemas.openxmlformats.org/markup-compatibility/2006">
              <mc:Choice xmlns:v="urn:schemas-microsoft-com:vml" Requires="v">
                <p:oleObj spid="_x0000_s9224" r:id="rId3" imgW="11049000" imgH="13906500" progId="">
                  <p:embed/>
                </p:oleObj>
              </mc:Choice>
              <mc:Fallback>
                <p:oleObj r:id="rId3" imgW="11049000" imgH="13906500"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2020888"/>
                        <a:ext cx="220662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vert="horz" lIns="68580" tIns="34290" rIns="68580" bIns="34290" rtlCol="0" anchor="ctr"/>
          <a:lstStyle/>
          <a:p>
            <a:pPr marL="0" marR="0" indent="0" algn="r" defTabSz="914400" rtl="0" eaLnBrk="1" fontAlgn="auto" latinLnBrk="0" hangingPunct="1">
              <a:lnSpc>
                <a:spcPct val="100000"/>
              </a:lnSpc>
              <a:spcBef>
                <a:spcPct val="0"/>
              </a:spcBef>
              <a:spcAft>
                <a:spcPct val="0"/>
              </a:spcAft>
              <a:buClrTx/>
              <a:buSzTx/>
              <a:buFontTx/>
              <a:buNone/>
            </a:pPr>
            <a:fld id="{B6F15528-21DE-4FAA-801E-634DDDAF4B2B}" type="slidenum">
              <a:rPr kumimoji="0" lang="en-US" sz="900" b="0" i="0" u="none" strike="noStrike" kern="1200" cap="none" spc="0" normalizeH="0" baseline="0" noProof="1" smtClean="0">
                <a:solidFill>
                  <a:schemeClr val="tx1">
                    <a:tint val="75000"/>
                  </a:schemeClr>
                </a:solidFill>
                <a:latin typeface="+mn-lt"/>
                <a:ea typeface="+mn-ea"/>
                <a:cs typeface="+mn-cs"/>
              </a:rPr>
              <a:pPr marL="0" marR="0" indent="0" algn="r" defTabSz="914400" rtl="0" eaLnBrk="1" fontAlgn="auto" latinLnBrk="0" hangingPunct="1">
                <a:lnSpc>
                  <a:spcPct val="100000"/>
                </a:lnSpc>
                <a:spcBef>
                  <a:spcPct val="0"/>
                </a:spcBef>
                <a:spcAft>
                  <a:spcPct val="0"/>
                </a:spcAft>
                <a:buClrTx/>
                <a:buSzTx/>
                <a:buFontTx/>
                <a:buNone/>
              </a:pPr>
              <a:t>23</a:t>
            </a:fld>
            <a:endParaRPr kumimoji="0" lang="en-US" sz="900" b="0" i="0" u="none" strike="noStrike" kern="1200" cap="none" spc="0" normalizeH="0" baseline="0" noProof="1">
              <a:solidFill>
                <a:schemeClr val="tx1">
                  <a:tint val="75000"/>
                </a:schemeClr>
              </a:solidFill>
              <a:latin typeface="+mn-lt"/>
              <a:ea typeface="+mn-ea"/>
              <a:cs typeface="+mn-cs"/>
            </a:endParaRPr>
          </a:p>
        </p:txBody>
      </p:sp>
      <p:sp>
        <p:nvSpPr>
          <p:cNvPr id="8" name="TextBox 7"/>
          <p:cNvSpPr txBox="1"/>
          <p:nvPr/>
        </p:nvSpPr>
        <p:spPr>
          <a:xfrm>
            <a:off x="894745" y="3023889"/>
            <a:ext cx="8018145" cy="161582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fontAlgn="auto"/>
            <a:r>
              <a:rPr lang="en-US" sz="4950" b="1" spc="50" noProof="1">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ea typeface="+mn-ea"/>
                <a:cs typeface="Times New Roman" panose="02020603050405020304" pitchFamily="18" charset="0"/>
              </a:rPr>
              <a:t>     CHÚC CÁC EM CHĂM NGOAN VÀ HỌC GIỎI. </a:t>
            </a:r>
            <a:endParaRPr lang="en-US" sz="4950" b="1" spc="50" noProof="1">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endParaRPr>
          </a:p>
        </p:txBody>
      </p:sp>
      <p:sp>
        <p:nvSpPr>
          <p:cNvPr id="3" name="TextBox 7"/>
          <p:cNvSpPr txBox="1"/>
          <p:nvPr/>
        </p:nvSpPr>
        <p:spPr>
          <a:xfrm>
            <a:off x="894715" y="1269385"/>
            <a:ext cx="8150860" cy="161582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fontAlgn="auto"/>
            <a:r>
              <a:rPr lang="en-US" sz="4950" b="1" spc="50" noProof="1">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ea typeface="+mn-ea"/>
                <a:cs typeface="Times New Roman" panose="02020603050405020304" pitchFamily="18" charset="0"/>
              </a:rPr>
              <a:t>    TIẾT HỌC KẾT THÚC </a:t>
            </a:r>
            <a:endParaRPr lang="en-US" sz="4950" b="1" spc="50" noProof="1">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endParaRPr>
          </a:p>
          <a:p>
            <a:pPr algn="ctr" fontAlgn="auto"/>
            <a:r>
              <a:rPr lang="en-US" sz="4950" b="1" spc="50" noProof="1">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ea typeface="+mn-ea"/>
                <a:cs typeface="Times New Roman" panose="02020603050405020304" pitchFamily="18" charset="0"/>
              </a:rPr>
              <a:t> </a:t>
            </a:r>
            <a:endParaRPr lang="en-US" sz="4950" b="1" spc="50" noProof="1">
              <a:gradFill>
                <a:gsLst>
                  <a:gs pos="25000">
                    <a:schemeClr val="accent2">
                      <a:satMod val="155000"/>
                    </a:schemeClr>
                  </a:gs>
                  <a:gs pos="100000">
                    <a:schemeClr val="accent2">
                      <a:shade val="45000"/>
                      <a:satMod val="165000"/>
                    </a:schemeClr>
                  </a:gs>
                </a:gsLst>
                <a:lin ang="5400000"/>
              </a:gradFill>
              <a:latin typeface="Times New Roman" panose="02020603050405020304" pitchFamily="18" charset="0"/>
              <a:cs typeface="Times New Roman" panose="02020603050405020304" pitchFamily="18" charset="0"/>
            </a:endParaRPr>
          </a:p>
        </p:txBody>
      </p:sp>
      <p:pic>
        <p:nvPicPr>
          <p:cNvPr id="4" name="Picture 29707" descr="Bauernbar"/>
          <p:cNvPicPr>
            <a:picLocks noChangeAspect="1"/>
          </p:cNvPicPr>
          <p:nvPr/>
        </p:nvPicPr>
        <p:blipFill>
          <a:blip r:embed="rId5" cstate="print"/>
          <a:stretch>
            <a:fillRect/>
          </a:stretch>
        </p:blipFill>
        <p:spPr>
          <a:xfrm>
            <a:off x="-66675" y="5032396"/>
            <a:ext cx="9210675" cy="183991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63"/>
          <p:cNvSpPr>
            <a:spLocks noTextEdit="1"/>
          </p:cNvSpPr>
          <p:nvPr/>
        </p:nvSpPr>
        <p:spPr>
          <a:xfrm>
            <a:off x="305032" y="1600268"/>
            <a:ext cx="8838968" cy="1373505"/>
          </a:xfrm>
          <a:prstGeom prst="rect">
            <a:avLst/>
          </a:prstGeom>
        </p:spPr>
        <p:txBody>
          <a:bodyPr wrap="none" fromWordArt="1">
            <a:prstTxWarp prst="textPlain">
              <a:avLst>
                <a:gd name="adj" fmla="val 49999"/>
              </a:avLst>
            </a:prstTxWarp>
            <a:normAutofit/>
          </a:bodyPr>
          <a:lstStyle/>
          <a:p>
            <a:pPr algn="ctr" eaLnBrk="0" fontAlgn="base" hangingPunct="0"/>
            <a:r>
              <a:rPr lang="vi-VN" sz="2700" b="1" u="sng" strike="noStrike" noProof="1" smtClean="0">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cs typeface="+mn-cs"/>
              </a:rPr>
              <a:t>TIẾT 26</a:t>
            </a:r>
            <a:r>
              <a:rPr lang="vi-VN" sz="2700" b="1" strike="noStrike" noProof="1" smtClean="0">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cs typeface="+mn-cs"/>
              </a:rPr>
              <a:t>: </a:t>
            </a:r>
            <a:r>
              <a:rPr lang="en-US" sz="2700" b="1" strike="noStrike" noProof="1" smtClean="0">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cs typeface="+mn-cs"/>
              </a:rPr>
              <a:t>ĐÁP </a:t>
            </a:r>
            <a:r>
              <a:rPr lang="en-US" sz="2700" b="1" strike="noStrike" noProof="1">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cs typeface="+mn-cs"/>
              </a:rPr>
              <a:t>LỜI ĐỒNG </a:t>
            </a:r>
            <a:r>
              <a:rPr lang="en-US" sz="2700" b="1" strike="noStrike" noProof="1" smtClean="0">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cs typeface="+mn-cs"/>
              </a:rPr>
              <a:t>Ý</a:t>
            </a:r>
            <a:endParaRPr lang="en-US" sz="2700" b="1" strike="noStrike" noProof="1">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endParaRPr>
          </a:p>
          <a:p>
            <a:pPr algn="ctr" eaLnBrk="0" fontAlgn="base" hangingPunct="0"/>
            <a:r>
              <a:rPr lang="en-US" sz="2700" b="1" strike="noStrike" noProof="1">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cs typeface="+mn-cs"/>
              </a:rPr>
              <a:t>TẢ NGẮN VỀ </a:t>
            </a:r>
            <a:r>
              <a:rPr lang="en-US" sz="2700" b="1" strike="noStrike" noProof="1" smtClean="0">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cs typeface="+mn-cs"/>
              </a:rPr>
              <a:t>BIỂN</a:t>
            </a:r>
            <a:endParaRPr lang="en-US" sz="2700" b="1" strike="noStrike" noProof="1">
              <a:ln w="19050" cap="flat" cmpd="sng">
                <a:solidFill>
                  <a:srgbClr val="FF0000"/>
                </a:solidFill>
                <a:prstDash val="solid"/>
                <a:headEnd type="none" w="med" len="med"/>
                <a:tailEnd type="none" w="med" len="med"/>
              </a:ln>
              <a:solidFill>
                <a:srgbClr val="FF00FF"/>
              </a:solidFill>
              <a:effectLst>
                <a:outerShdw dist="35921" dir="2699999" algn="ctr" rotWithShape="0">
                  <a:schemeClr val="tx1"/>
                </a:outerShdw>
              </a:effectLst>
              <a:latin typeface="Times New Roman" panose="02020603050405020304" pitchFamily="18" charset="0"/>
              <a:ea typeface="Times New Roman" panose="02020603050405020304" pitchFamily="18" charset="0"/>
            </a:endParaRPr>
          </a:p>
        </p:txBody>
      </p:sp>
      <p:sp>
        <p:nvSpPr>
          <p:cNvPr id="8" name="Text Box 25602"/>
          <p:cNvSpPr txBox="1"/>
          <p:nvPr/>
        </p:nvSpPr>
        <p:spPr>
          <a:xfrm>
            <a:off x="2338173" y="3539726"/>
            <a:ext cx="2743128" cy="461665"/>
          </a:xfrm>
          <a:prstGeom prst="rect">
            <a:avLst/>
          </a:prstGeom>
          <a:noFill/>
          <a:ln w="9525">
            <a:noFill/>
          </a:ln>
        </p:spPr>
        <p:txBody>
          <a:bodyPr wrap="square" anchor="t">
            <a:spAutoFit/>
          </a:bodyPr>
          <a:lstStyle/>
          <a:p>
            <a:pPr algn="ctr" eaLnBrk="0" hangingPunct="0">
              <a:spcBef>
                <a:spcPct val="50000"/>
              </a:spcBef>
            </a:pPr>
            <a:r>
              <a:rPr lang="en-US" altLang="zh-CN" sz="2400" b="1" dirty="0" smtClean="0">
                <a:solidFill>
                  <a:srgbClr val="0000CC"/>
                </a:solidFill>
                <a:latin typeface="Times New Roman" panose="02020603050405020304" pitchFamily="18" charset="0"/>
              </a:rPr>
              <a:t>MỤC TIÊU</a:t>
            </a:r>
            <a:endParaRPr lang="en-US" altLang="zh-CN" sz="2400" b="1" dirty="0">
              <a:solidFill>
                <a:srgbClr val="0000CC"/>
              </a:solidFill>
              <a:latin typeface="Times New Roman" panose="02020603050405020304" pitchFamily="18" charset="0"/>
            </a:endParaRPr>
          </a:p>
        </p:txBody>
      </p:sp>
      <p:sp>
        <p:nvSpPr>
          <p:cNvPr id="9" name="Text Box 25602"/>
          <p:cNvSpPr txBox="1"/>
          <p:nvPr/>
        </p:nvSpPr>
        <p:spPr>
          <a:xfrm>
            <a:off x="914496" y="4149310"/>
            <a:ext cx="7772196" cy="830997"/>
          </a:xfrm>
          <a:prstGeom prst="rect">
            <a:avLst/>
          </a:prstGeom>
          <a:noFill/>
          <a:ln w="9525">
            <a:noFill/>
          </a:ln>
        </p:spPr>
        <p:txBody>
          <a:bodyPr wrap="square" anchor="t">
            <a:spAutoFit/>
          </a:bodyPr>
          <a:lstStyle/>
          <a:p>
            <a:pPr algn="just" eaLnBrk="0" hangingPunct="0">
              <a:spcBef>
                <a:spcPct val="50000"/>
              </a:spcBef>
            </a:pPr>
            <a:r>
              <a:rPr lang="vi-VN"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Biết</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đáp</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lời</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của</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mình</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trong</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một</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số</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tình</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huống</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giao</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tiếp</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đồng</a:t>
            </a:r>
            <a:r>
              <a:rPr lang="en-US" altLang="zh-CN" sz="2400" b="1" dirty="0" smtClean="0">
                <a:latin typeface="Times New Roman" panose="02020603050405020304" pitchFamily="18" charset="0"/>
              </a:rPr>
              <a:t> ý.</a:t>
            </a:r>
            <a:endParaRPr lang="en-US" altLang="zh-CN" sz="2400" b="1" dirty="0">
              <a:latin typeface="Times New Roman" panose="02020603050405020304" pitchFamily="18" charset="0"/>
            </a:endParaRPr>
          </a:p>
        </p:txBody>
      </p:sp>
      <p:sp>
        <p:nvSpPr>
          <p:cNvPr id="10" name="Text Box 25602"/>
          <p:cNvSpPr txBox="1"/>
          <p:nvPr/>
        </p:nvSpPr>
        <p:spPr>
          <a:xfrm>
            <a:off x="914496" y="4988612"/>
            <a:ext cx="6095840" cy="461665"/>
          </a:xfrm>
          <a:prstGeom prst="rect">
            <a:avLst/>
          </a:prstGeom>
          <a:noFill/>
          <a:ln w="9525">
            <a:noFill/>
          </a:ln>
        </p:spPr>
        <p:txBody>
          <a:bodyPr wrap="square" anchor="t">
            <a:spAutoFit/>
          </a:bodyPr>
          <a:lstStyle/>
          <a:p>
            <a:pPr eaLnBrk="0" hangingPunct="0">
              <a:spcBef>
                <a:spcPct val="50000"/>
              </a:spcBef>
            </a:pPr>
            <a:r>
              <a:rPr lang="vi-VN"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Viết</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được</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đoạn</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văn</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ngắn</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nói</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về</a:t>
            </a:r>
            <a:r>
              <a:rPr lang="en-US" altLang="zh-CN" sz="2400" b="1" dirty="0" smtClean="0">
                <a:latin typeface="Times New Roman" panose="02020603050405020304" pitchFamily="18" charset="0"/>
              </a:rPr>
              <a:t> </a:t>
            </a:r>
            <a:r>
              <a:rPr lang="en-US" altLang="zh-CN" sz="2400" b="1" dirty="0" err="1" smtClean="0">
                <a:latin typeface="Times New Roman" panose="02020603050405020304" pitchFamily="18" charset="0"/>
              </a:rPr>
              <a:t>biển</a:t>
            </a:r>
            <a:r>
              <a:rPr lang="en-US" altLang="zh-CN" sz="2400" b="1" dirty="0" smtClean="0">
                <a:latin typeface="Times New Roman" panose="02020603050405020304" pitchFamily="18" charset="0"/>
              </a:rPr>
              <a:t>.</a:t>
            </a:r>
            <a:endParaRPr lang="en-US" altLang="zh-CN" sz="2400" b="1" dirty="0">
              <a:latin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10244"/>
          <p:cNvSpPr txBox="1"/>
          <p:nvPr/>
        </p:nvSpPr>
        <p:spPr>
          <a:xfrm>
            <a:off x="79375" y="334982"/>
            <a:ext cx="8382000" cy="584775"/>
          </a:xfrm>
          <a:prstGeom prst="rect">
            <a:avLst/>
          </a:prstGeom>
          <a:noFill/>
          <a:ln w="9525">
            <a:noFill/>
          </a:ln>
        </p:spPr>
        <p:txBody>
          <a:bodyPr anchor="t">
            <a:spAutoFit/>
          </a:bodyPr>
          <a:lstStyle/>
          <a:p>
            <a:pPr>
              <a:spcBef>
                <a:spcPct val="50000"/>
              </a:spcBef>
            </a:pPr>
            <a:r>
              <a:rPr lang="en-US" altLang="zh-CN" sz="3200" b="1" dirty="0">
                <a:latin typeface="Times New Roman" panose="02020603050405020304" pitchFamily="18" charset="0"/>
              </a:rPr>
              <a:t>1. </a:t>
            </a:r>
            <a:r>
              <a:rPr lang="en-US" altLang="zh-CN" sz="3200" b="1" u="sng" dirty="0" err="1">
                <a:latin typeface="Times New Roman" panose="02020603050405020304" pitchFamily="18" charset="0"/>
              </a:rPr>
              <a:t>Nói</a:t>
            </a:r>
            <a:r>
              <a:rPr lang="en-US" altLang="zh-CN" sz="3200" b="1" u="sng" dirty="0">
                <a:latin typeface="Times New Roman" panose="02020603050405020304" pitchFamily="18" charset="0"/>
              </a:rPr>
              <a:t> </a:t>
            </a:r>
            <a:r>
              <a:rPr lang="en-US" altLang="zh-CN" sz="3200" b="1" u="sng" dirty="0" err="1">
                <a:latin typeface="Times New Roman" panose="02020603050405020304" pitchFamily="18" charset="0"/>
              </a:rPr>
              <a:t>lời</a:t>
            </a:r>
            <a:r>
              <a:rPr lang="en-US" altLang="zh-CN" sz="3200" b="1" u="sng" dirty="0">
                <a:latin typeface="Times New Roman" panose="02020603050405020304" pitchFamily="18" charset="0"/>
              </a:rPr>
              <a:t> </a:t>
            </a:r>
            <a:r>
              <a:rPr lang="en-US" altLang="zh-CN" sz="3200" b="1" u="sng" dirty="0" err="1">
                <a:latin typeface="Times New Roman" panose="02020603050405020304" pitchFamily="18" charset="0"/>
              </a:rPr>
              <a:t>đáp</a:t>
            </a:r>
            <a:r>
              <a:rPr lang="en-US" altLang="zh-CN" sz="3200" b="1" u="sng" dirty="0">
                <a:latin typeface="Times New Roman" panose="02020603050405020304" pitchFamily="18" charset="0"/>
              </a:rPr>
              <a:t> </a:t>
            </a:r>
            <a:r>
              <a:rPr lang="en-US" altLang="zh-CN" sz="3200" b="1" u="sng" dirty="0" err="1">
                <a:latin typeface="Times New Roman" panose="02020603050405020304" pitchFamily="18" charset="0"/>
              </a:rPr>
              <a:t>của</a:t>
            </a:r>
            <a:r>
              <a:rPr lang="en-US" altLang="zh-CN" sz="3200" b="1" u="sng" dirty="0">
                <a:latin typeface="Times New Roman" panose="02020603050405020304" pitchFamily="18" charset="0"/>
              </a:rPr>
              <a:t> </a:t>
            </a:r>
            <a:r>
              <a:rPr lang="en-US" altLang="zh-CN" sz="3200" b="1" u="sng" dirty="0" err="1">
                <a:latin typeface="Times New Roman" panose="02020603050405020304" pitchFamily="18" charset="0"/>
              </a:rPr>
              <a:t>em</a:t>
            </a:r>
            <a:r>
              <a:rPr lang="en-US" altLang="zh-CN" sz="3200" b="1" u="sng" dirty="0">
                <a:latin typeface="Times New Roman" panose="02020603050405020304" pitchFamily="18" charset="0"/>
              </a:rPr>
              <a:t> </a:t>
            </a:r>
            <a:r>
              <a:rPr lang="en-US" altLang="zh-CN" sz="3200" b="1" dirty="0" err="1">
                <a:latin typeface="Times New Roman" panose="02020603050405020304" pitchFamily="18" charset="0"/>
              </a:rPr>
              <a:t>trong</a:t>
            </a:r>
            <a:r>
              <a:rPr lang="en-US" altLang="zh-CN" sz="3200" b="1" dirty="0">
                <a:latin typeface="Times New Roman" panose="02020603050405020304" pitchFamily="18" charset="0"/>
              </a:rPr>
              <a:t> </a:t>
            </a:r>
            <a:r>
              <a:rPr lang="en-US" altLang="zh-CN" sz="3200" b="1" dirty="0" err="1">
                <a:latin typeface="Times New Roman" panose="02020603050405020304" pitchFamily="18" charset="0"/>
              </a:rPr>
              <a:t>các</a:t>
            </a:r>
            <a:r>
              <a:rPr lang="en-US" altLang="zh-CN" sz="3200" b="1" dirty="0">
                <a:latin typeface="Times New Roman" panose="02020603050405020304" pitchFamily="18" charset="0"/>
              </a:rPr>
              <a:t> </a:t>
            </a:r>
            <a:r>
              <a:rPr lang="en-US" altLang="zh-CN" sz="3200" b="1" dirty="0" err="1">
                <a:latin typeface="Times New Roman" panose="02020603050405020304" pitchFamily="18" charset="0"/>
              </a:rPr>
              <a:t>tình</a:t>
            </a:r>
            <a:r>
              <a:rPr lang="en-US" altLang="zh-CN" sz="3200" b="1" dirty="0">
                <a:latin typeface="Times New Roman" panose="02020603050405020304" pitchFamily="18" charset="0"/>
              </a:rPr>
              <a:t> </a:t>
            </a:r>
            <a:r>
              <a:rPr lang="en-US" altLang="zh-CN" sz="3200" b="1" dirty="0" err="1">
                <a:latin typeface="Times New Roman" panose="02020603050405020304" pitchFamily="18" charset="0"/>
              </a:rPr>
              <a:t>huống</a:t>
            </a:r>
            <a:r>
              <a:rPr lang="en-US" altLang="zh-CN" sz="3200" b="1" dirty="0">
                <a:latin typeface="Times New Roman" panose="02020603050405020304" pitchFamily="18" charset="0"/>
              </a:rPr>
              <a:t> </a:t>
            </a:r>
            <a:r>
              <a:rPr lang="en-US" altLang="zh-CN" sz="3200" b="1" dirty="0" err="1">
                <a:latin typeface="Times New Roman" panose="02020603050405020304" pitchFamily="18" charset="0"/>
              </a:rPr>
              <a:t>sau</a:t>
            </a:r>
            <a:r>
              <a:rPr lang="en-US" altLang="zh-CN" sz="3200" b="1" dirty="0">
                <a:latin typeface="Times New Roman" panose="02020603050405020304" pitchFamily="18" charset="0"/>
              </a:rPr>
              <a:t>:</a:t>
            </a:r>
          </a:p>
        </p:txBody>
      </p:sp>
      <p:sp>
        <p:nvSpPr>
          <p:cNvPr id="10246" name="Text Box 10245"/>
          <p:cNvSpPr txBox="1"/>
          <p:nvPr/>
        </p:nvSpPr>
        <p:spPr>
          <a:xfrm>
            <a:off x="214025" y="1541174"/>
            <a:ext cx="8635365" cy="1643527"/>
          </a:xfrm>
          <a:prstGeom prst="rect">
            <a:avLst/>
          </a:prstGeom>
          <a:noFill/>
          <a:ln w="9525">
            <a:noFill/>
          </a:ln>
        </p:spPr>
        <p:txBody>
          <a:bodyPr wrap="square" anchor="t">
            <a:spAutoFit/>
          </a:bodyPr>
          <a:lstStyle/>
          <a:p>
            <a:pPr algn="just">
              <a:lnSpc>
                <a:spcPct val="120000"/>
              </a:lnSpc>
              <a:spcBef>
                <a:spcPct val="50000"/>
              </a:spcBef>
            </a:pPr>
            <a:r>
              <a:rPr lang="en-US" sz="2800" b="1" noProof="1">
                <a:solidFill>
                  <a:srgbClr val="FF0000"/>
                </a:solidFill>
                <a:latin typeface="Times New Roman" panose="02020603050405020304" pitchFamily="18" charset="0"/>
                <a:cs typeface="Times New Roman" panose="02020603050405020304" pitchFamily="18" charset="0"/>
              </a:rPr>
              <a:t>a) Em quên chiếc áo mưa trong lớp, quay lại trường để lấy. Bác bảo vệ sắp đi nghỉ, thấy em xin vào, bác mở cửa nói: “Cháu vào đi!”</a:t>
            </a:r>
          </a:p>
        </p:txBody>
      </p:sp>
      <p:sp>
        <p:nvSpPr>
          <p:cNvPr id="10248" name="Text Box 10247"/>
          <p:cNvSpPr txBox="1"/>
          <p:nvPr/>
        </p:nvSpPr>
        <p:spPr>
          <a:xfrm>
            <a:off x="177802" y="3684270"/>
            <a:ext cx="8951913" cy="1126462"/>
          </a:xfrm>
          <a:prstGeom prst="rect">
            <a:avLst/>
          </a:prstGeom>
          <a:noFill/>
          <a:ln w="9525">
            <a:noFill/>
          </a:ln>
        </p:spPr>
        <p:txBody>
          <a:bodyPr wrap="square" anchor="t">
            <a:spAutoFit/>
          </a:bodyPr>
          <a:lstStyle/>
          <a:p>
            <a:pPr>
              <a:lnSpc>
                <a:spcPct val="120000"/>
              </a:lnSpc>
              <a:spcBef>
                <a:spcPct val="50000"/>
              </a:spcBef>
            </a:pPr>
            <a:r>
              <a:rPr lang="en-US" altLang="zh-CN" sz="2800" b="1" dirty="0" smtClean="0">
                <a:solidFill>
                  <a:srgbClr val="0000CC"/>
                </a:solidFill>
                <a:latin typeface="Times New Roman" panose="02020603050405020304" pitchFamily="18" charset="0"/>
                <a:cs typeface="Times New Roman" panose="02020603050405020304" pitchFamily="18" charset="0"/>
              </a:rPr>
              <a:t>b) </a:t>
            </a:r>
            <a:r>
              <a:rPr lang="en-US" altLang="zh-CN" sz="2800" b="1" dirty="0" err="1">
                <a:solidFill>
                  <a:srgbClr val="0000CC"/>
                </a:solidFill>
                <a:latin typeface="Times New Roman" panose="02020603050405020304" pitchFamily="18" charset="0"/>
                <a:cs typeface="Times New Roman" panose="02020603050405020304" pitchFamily="18" charset="0"/>
              </a:rPr>
              <a:t>Em</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mời</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bạn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đến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chơi</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smtClean="0">
                <a:solidFill>
                  <a:srgbClr val="0000CC"/>
                </a:solidFill>
                <a:latin typeface="Times New Roman" panose="02020603050405020304" pitchFamily="18" charset="0"/>
                <a:cs typeface="Times New Roman" panose="02020603050405020304" pitchFamily="18" charset="0"/>
              </a:rPr>
              <a:t>nhà</a:t>
            </a:r>
            <a:r>
              <a:rPr lang="en-US" altLang="zh-CN" sz="2800" b="1" dirty="0">
                <a:solidFill>
                  <a:srgbClr val="0000CC"/>
                </a:solidFill>
                <a:latin typeface="Times New Roman" panose="02020603050405020304" pitchFamily="18" charset="0"/>
                <a:cs typeface="Times New Roman" panose="02020603050405020304" pitchFamily="18" charset="0"/>
              </a:rPr>
              <a:t>,</a:t>
            </a:r>
            <a:r>
              <a:rPr lang="en-US" altLang="zh-CN" sz="2800" b="1" dirty="0" smtClean="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bạn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em</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nhận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lời</a:t>
            </a:r>
            <a:r>
              <a:rPr lang="en-US" altLang="zh-CN" sz="2800" b="1" dirty="0">
                <a:solidFill>
                  <a:srgbClr val="0000CC"/>
                </a:solidFill>
                <a:latin typeface="Times New Roman" panose="02020603050405020304" pitchFamily="18" charset="0"/>
                <a:cs typeface="Times New Roman" panose="02020603050405020304" pitchFamily="18" charset="0"/>
              </a:rPr>
              <a:t>: Ừ, </a:t>
            </a:r>
            <a:r>
              <a:rPr lang="en-US" altLang="zh-CN" sz="2800" b="1" dirty="0" err="1">
                <a:solidFill>
                  <a:srgbClr val="0000CC"/>
                </a:solidFill>
                <a:latin typeface="Times New Roman" panose="02020603050405020304" pitchFamily="18" charset="0"/>
                <a:cs typeface="Times New Roman" panose="02020603050405020304" pitchFamily="18" charset="0"/>
              </a:rPr>
              <a:t>đợi</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tớ</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xin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phép</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mẹ</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đã</a:t>
            </a:r>
            <a:r>
              <a:rPr lang="en-US" altLang="zh-CN" sz="2800" b="1" dirty="0">
                <a:solidFill>
                  <a:srgbClr val="0000CC"/>
                </a:solidFill>
                <a:latin typeface="Times New Roman" panose="02020603050405020304" pitchFamily="18" charset="0"/>
                <a:cs typeface="Times New Roman" panose="02020603050405020304" pitchFamily="18" charset="0"/>
              </a:rPr>
              <a:t>.”</a:t>
            </a:r>
          </a:p>
        </p:txBody>
      </p:sp>
      <p:pic>
        <p:nvPicPr>
          <p:cNvPr id="7173" name="Picture 29707" descr="Bauernbar"/>
          <p:cNvPicPr>
            <a:picLocks noChangeAspect="1"/>
          </p:cNvPicPr>
          <p:nvPr/>
        </p:nvPicPr>
        <p:blipFill>
          <a:blip r:embed="rId2" cstate="print"/>
          <a:stretch>
            <a:fillRect/>
          </a:stretch>
        </p:blipFill>
        <p:spPr>
          <a:xfrm>
            <a:off x="-14287" y="5411789"/>
            <a:ext cx="9091612" cy="1474787"/>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ox(in)">
                                      <p:cBhvr>
                                        <p:cTn id="7" dur="10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checkerboard(across)">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 calcmode="lin" valueType="num">
                                      <p:cBhvr>
                                        <p:cTn id="17" dur="500"/>
                                        <p:tgtEl>
                                          <p:spTgt spid="10248"/>
                                        </p:tgtEl>
                                        <p:attrNameLst>
                                          <p:attrName>ppt_y</p:attrName>
                                        </p:attrNameLst>
                                      </p:cBhvr>
                                      <p:tavLst>
                                        <p:tav tm="0">
                                          <p:val>
                                            <p:strVal val="#ppt_y+#ppt_h*1.125000"/>
                                          </p:val>
                                        </p:tav>
                                        <p:tav tm="100000">
                                          <p:val>
                                            <p:strVal val="#ppt_y"/>
                                          </p:val>
                                        </p:tav>
                                      </p:tavLst>
                                    </p:anim>
                                    <p:animEffect transition="in" filter="wipe(up)">
                                      <p:cBhvr>
                                        <p:cTn id="18"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6" grpId="1"/>
      <p:bldP spid="10248" grpId="0"/>
      <p:bldP spid="1024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29707" descr="Bauernbar"/>
          <p:cNvPicPr>
            <a:picLocks noGrp="1" noChangeAspect="1"/>
          </p:cNvPicPr>
          <p:nvPr>
            <p:ph idx="1"/>
          </p:nvPr>
        </p:nvPicPr>
        <p:blipFill>
          <a:blip r:embed="rId2" cstate="print"/>
          <a:stretch>
            <a:fillRect/>
          </a:stretch>
        </p:blipFill>
        <p:spPr>
          <a:xfrm>
            <a:off x="-100012" y="6086477"/>
            <a:ext cx="5295900" cy="854075"/>
          </a:xfrm>
        </p:spPr>
      </p:pic>
      <p:pic>
        <p:nvPicPr>
          <p:cNvPr id="7169" name="Picture 17411" descr="Untitled"/>
          <p:cNvPicPr>
            <a:picLocks noChangeAspect="1"/>
          </p:cNvPicPr>
          <p:nvPr/>
        </p:nvPicPr>
        <p:blipFill>
          <a:blip r:embed="rId3" cstate="print"/>
          <a:stretch>
            <a:fillRect/>
          </a:stretch>
        </p:blipFill>
        <p:spPr>
          <a:xfrm>
            <a:off x="1644667" y="636588"/>
            <a:ext cx="7940675" cy="6015037"/>
          </a:xfrm>
          <a:prstGeom prst="rect">
            <a:avLst/>
          </a:prstGeom>
          <a:solidFill>
            <a:schemeClr val="bg1"/>
          </a:solidFill>
          <a:ln w="9525">
            <a:noFill/>
          </a:ln>
        </p:spPr>
      </p:pic>
      <p:sp>
        <p:nvSpPr>
          <p:cNvPr id="8196" name="Text Box 10244"/>
          <p:cNvSpPr txBox="1"/>
          <p:nvPr/>
        </p:nvSpPr>
        <p:spPr>
          <a:xfrm>
            <a:off x="115888" y="123825"/>
            <a:ext cx="8382000" cy="523220"/>
          </a:xfrm>
          <a:prstGeom prst="rect">
            <a:avLst/>
          </a:prstGeom>
          <a:noFill/>
          <a:ln w="9525">
            <a:noFill/>
          </a:ln>
        </p:spPr>
        <p:txBody>
          <a:bodyPr anchor="t">
            <a:spAutoFit/>
          </a:bodyPr>
          <a:lstStyle/>
          <a:p>
            <a:pPr>
              <a:spcBef>
                <a:spcPct val="50000"/>
              </a:spcBef>
            </a:pPr>
            <a:r>
              <a:rPr lang="en-US" altLang="zh-CN" sz="2800" b="1" dirty="0">
                <a:solidFill>
                  <a:srgbClr val="FF0000"/>
                </a:solidFill>
                <a:latin typeface="Times New Roman" panose="02020603050405020304" pitchFamily="18" charset="0"/>
              </a:rPr>
              <a:t>1</a:t>
            </a:r>
            <a:r>
              <a:rPr lang="en-US" altLang="zh-CN" sz="2800" dirty="0">
                <a:solidFill>
                  <a:srgbClr val="FF0000"/>
                </a:solidFill>
                <a:latin typeface="Times New Roman" panose="02020603050405020304" pitchFamily="18" charset="0"/>
              </a:rPr>
              <a:t>. </a:t>
            </a:r>
            <a:r>
              <a:rPr lang="en-US" altLang="zh-CN" sz="2800" b="1" u="sng" dirty="0" err="1">
                <a:solidFill>
                  <a:srgbClr val="FF0000"/>
                </a:solidFill>
                <a:latin typeface="Times New Roman" panose="02020603050405020304" pitchFamily="18" charset="0"/>
              </a:rPr>
              <a:t>Nói</a:t>
            </a:r>
            <a:r>
              <a:rPr lang="en-US" altLang="zh-CN" sz="2800" b="1" u="sng" dirty="0">
                <a:solidFill>
                  <a:srgbClr val="FF0000"/>
                </a:solidFill>
                <a:latin typeface="Times New Roman" panose="02020603050405020304" pitchFamily="18" charset="0"/>
              </a:rPr>
              <a:t> </a:t>
            </a:r>
            <a:r>
              <a:rPr lang="en-US" altLang="zh-CN" sz="2800" b="1" u="sng" dirty="0" err="1">
                <a:solidFill>
                  <a:srgbClr val="FF0000"/>
                </a:solidFill>
                <a:latin typeface="Times New Roman" panose="02020603050405020304" pitchFamily="18" charset="0"/>
              </a:rPr>
              <a:t>lời</a:t>
            </a:r>
            <a:r>
              <a:rPr lang="en-US" altLang="zh-CN" sz="2800" b="1" u="sng" dirty="0">
                <a:solidFill>
                  <a:srgbClr val="FF0000"/>
                </a:solidFill>
                <a:latin typeface="Times New Roman" panose="02020603050405020304" pitchFamily="18" charset="0"/>
              </a:rPr>
              <a:t> </a:t>
            </a:r>
            <a:r>
              <a:rPr lang="en-US" altLang="zh-CN" sz="2800" b="1" u="sng" dirty="0" err="1">
                <a:solidFill>
                  <a:srgbClr val="FF0000"/>
                </a:solidFill>
                <a:latin typeface="Times New Roman" panose="02020603050405020304" pitchFamily="18" charset="0"/>
              </a:rPr>
              <a:t>đáp</a:t>
            </a:r>
            <a:r>
              <a:rPr lang="en-US" altLang="zh-CN" sz="2800" b="1" u="sng" dirty="0">
                <a:solidFill>
                  <a:srgbClr val="FF0000"/>
                </a:solidFill>
                <a:latin typeface="Times New Roman" panose="02020603050405020304" pitchFamily="18" charset="0"/>
              </a:rPr>
              <a:t> </a:t>
            </a:r>
            <a:r>
              <a:rPr lang="en-US" altLang="zh-CN" sz="2800" b="1" u="sng" dirty="0" err="1">
                <a:solidFill>
                  <a:srgbClr val="FF0000"/>
                </a:solidFill>
                <a:latin typeface="Times New Roman" panose="02020603050405020304" pitchFamily="18" charset="0"/>
              </a:rPr>
              <a:t>của</a:t>
            </a:r>
            <a:r>
              <a:rPr lang="en-US" altLang="zh-CN" sz="2800" b="1" u="sng" dirty="0">
                <a:solidFill>
                  <a:srgbClr val="FF0000"/>
                </a:solidFill>
                <a:latin typeface="Times New Roman" panose="02020603050405020304" pitchFamily="18" charset="0"/>
              </a:rPr>
              <a:t> </a:t>
            </a:r>
            <a:r>
              <a:rPr lang="en-US" altLang="zh-CN" sz="2800" b="1" u="sng" dirty="0" err="1">
                <a:solidFill>
                  <a:srgbClr val="FF0000"/>
                </a:solidFill>
                <a:latin typeface="Times New Roman" panose="02020603050405020304" pitchFamily="18" charset="0"/>
              </a:rPr>
              <a:t>em</a:t>
            </a:r>
            <a:r>
              <a:rPr lang="en-US" altLang="zh-CN" sz="2800" b="1" u="sng" dirty="0">
                <a:solidFill>
                  <a:srgbClr val="FF0000"/>
                </a:solidFill>
                <a:latin typeface="Times New Roman" panose="02020603050405020304" pitchFamily="18" charset="0"/>
              </a:rPr>
              <a:t> </a:t>
            </a:r>
            <a:r>
              <a:rPr lang="en-US" altLang="zh-CN" sz="2800" b="1" dirty="0" err="1">
                <a:solidFill>
                  <a:srgbClr val="FF0000"/>
                </a:solidFill>
                <a:latin typeface="Times New Roman" panose="02020603050405020304" pitchFamily="18" charset="0"/>
              </a:rPr>
              <a:t>trong</a:t>
            </a:r>
            <a:r>
              <a:rPr lang="en-US" altLang="zh-CN" sz="2800" b="1" dirty="0">
                <a:solidFill>
                  <a:srgbClr val="FF0000"/>
                </a:solidFill>
                <a:latin typeface="Times New Roman" panose="02020603050405020304" pitchFamily="18" charset="0"/>
              </a:rPr>
              <a:t> </a:t>
            </a:r>
            <a:r>
              <a:rPr lang="en-US" altLang="zh-CN" sz="2800" b="1" dirty="0" err="1">
                <a:solidFill>
                  <a:srgbClr val="FF0000"/>
                </a:solidFill>
                <a:latin typeface="Times New Roman" panose="02020603050405020304" pitchFamily="18" charset="0"/>
              </a:rPr>
              <a:t>các</a:t>
            </a:r>
            <a:r>
              <a:rPr lang="en-US" altLang="zh-CN" sz="2800" b="1" dirty="0">
                <a:solidFill>
                  <a:srgbClr val="FF0000"/>
                </a:solidFill>
                <a:latin typeface="Times New Roman" panose="02020603050405020304" pitchFamily="18" charset="0"/>
              </a:rPr>
              <a:t> </a:t>
            </a:r>
            <a:r>
              <a:rPr lang="en-US" altLang="zh-CN" sz="2800" b="1" dirty="0" err="1">
                <a:solidFill>
                  <a:srgbClr val="FF0000"/>
                </a:solidFill>
                <a:latin typeface="Times New Roman" panose="02020603050405020304" pitchFamily="18" charset="0"/>
              </a:rPr>
              <a:t>tình</a:t>
            </a:r>
            <a:r>
              <a:rPr lang="en-US" altLang="zh-CN" sz="2800" b="1" dirty="0">
                <a:solidFill>
                  <a:srgbClr val="FF0000"/>
                </a:solidFill>
                <a:latin typeface="Times New Roman" panose="02020603050405020304" pitchFamily="18" charset="0"/>
              </a:rPr>
              <a:t> </a:t>
            </a:r>
            <a:r>
              <a:rPr lang="en-US" altLang="zh-CN" sz="2800" b="1" dirty="0" err="1">
                <a:solidFill>
                  <a:srgbClr val="FF0000"/>
                </a:solidFill>
                <a:latin typeface="Times New Roman" panose="02020603050405020304" pitchFamily="18" charset="0"/>
              </a:rPr>
              <a:t>huống</a:t>
            </a:r>
            <a:r>
              <a:rPr lang="en-US" altLang="zh-CN" sz="2800" b="1" dirty="0">
                <a:solidFill>
                  <a:srgbClr val="FF0000"/>
                </a:solidFill>
                <a:latin typeface="Times New Roman" panose="02020603050405020304" pitchFamily="18" charset="0"/>
              </a:rPr>
              <a:t> </a:t>
            </a:r>
            <a:r>
              <a:rPr lang="en-US" altLang="zh-CN" sz="2800" b="1" dirty="0" err="1">
                <a:solidFill>
                  <a:srgbClr val="FF0000"/>
                </a:solidFill>
                <a:latin typeface="Times New Roman" panose="02020603050405020304" pitchFamily="18" charset="0"/>
              </a:rPr>
              <a:t>sau</a:t>
            </a:r>
            <a:r>
              <a:rPr lang="en-US" altLang="zh-CN" sz="2800" b="1" dirty="0">
                <a:solidFill>
                  <a:srgbClr val="FF0000"/>
                </a:solidFill>
                <a:latin typeface="Times New Roman" panose="02020603050405020304" pitchFamily="18" charset="0"/>
              </a:rPr>
              <a:t>:</a:t>
            </a:r>
          </a:p>
        </p:txBody>
      </p:sp>
      <p:sp>
        <p:nvSpPr>
          <p:cNvPr id="6" name="Text Box 5"/>
          <p:cNvSpPr txBox="1"/>
          <p:nvPr/>
        </p:nvSpPr>
        <p:spPr>
          <a:xfrm>
            <a:off x="225426" y="2998173"/>
            <a:ext cx="1789272" cy="492443"/>
          </a:xfrm>
          <a:prstGeom prst="rect">
            <a:avLst/>
          </a:prstGeom>
          <a:noFill/>
          <a:ln w="9525">
            <a:noFill/>
          </a:ln>
        </p:spPr>
        <p:txBody>
          <a:bodyPr wrap="none" anchor="t">
            <a:spAutoFit/>
          </a:bodyPr>
          <a:lstStyle/>
          <a:p>
            <a:r>
              <a:rPr lang="en-US" altLang="zh-CN" sz="2600" b="1" err="1">
                <a:solidFill>
                  <a:srgbClr val="C00000"/>
                </a:solidFill>
                <a:latin typeface="Times New Roman" panose="02020603050405020304" pitchFamily="18" charset="0"/>
              </a:rPr>
              <a:t>=&gt; Em nói:</a:t>
            </a:r>
          </a:p>
        </p:txBody>
      </p:sp>
      <p:sp>
        <p:nvSpPr>
          <p:cNvPr id="8" name="Text Box 7"/>
          <p:cNvSpPr txBox="1"/>
          <p:nvPr/>
        </p:nvSpPr>
        <p:spPr>
          <a:xfrm>
            <a:off x="404509" y="3462655"/>
            <a:ext cx="3169457" cy="523220"/>
          </a:xfrm>
          <a:prstGeom prst="rect">
            <a:avLst/>
          </a:prstGeom>
          <a:noFill/>
        </p:spPr>
        <p:txBody>
          <a:bodyPr wrap="none" rtlCol="0" anchor="t">
            <a:spAutoFit/>
          </a:bodyPr>
          <a:lstStyle/>
          <a:p>
            <a:r>
              <a:rPr lang="en-US" sz="2800" b="1" noProof="1">
                <a:solidFill>
                  <a:srgbClr val="00B050"/>
                </a:solidFill>
                <a:latin typeface="Times New Roman" panose="02020603050405020304" pitchFamily="18" charset="0"/>
                <a:ea typeface="+mn-ea"/>
                <a:cs typeface="+mn-cs"/>
                <a:sym typeface="+mn-ea"/>
              </a:rPr>
              <a:t>- Cháu cảm ơn bác.</a:t>
            </a:r>
            <a:endParaRPr lang="en-US" sz="2800" b="1" noProof="1">
              <a:solidFill>
                <a:srgbClr val="00B050"/>
              </a:solidFill>
              <a:latin typeface="Times New Roman" panose="02020603050405020304" pitchFamily="18" charset="0"/>
              <a:sym typeface="+mn-ea"/>
            </a:endParaRPr>
          </a:p>
        </p:txBody>
      </p:sp>
      <p:sp>
        <p:nvSpPr>
          <p:cNvPr id="9" name="Text Box 8"/>
          <p:cNvSpPr txBox="1"/>
          <p:nvPr/>
        </p:nvSpPr>
        <p:spPr>
          <a:xfrm>
            <a:off x="115888" y="5133994"/>
            <a:ext cx="5080000" cy="954107"/>
          </a:xfrm>
          <a:prstGeom prst="rect">
            <a:avLst/>
          </a:prstGeom>
          <a:noFill/>
          <a:ln w="9525">
            <a:noFill/>
          </a:ln>
        </p:spPr>
        <p:txBody>
          <a:bodyPr wrap="square" anchor="t">
            <a:spAutoFit/>
          </a:bodyPr>
          <a:lstStyle/>
          <a:p>
            <a:r>
              <a:rPr lang="en-US" altLang="zh-CN" sz="2800" b="1" dirty="0">
                <a:solidFill>
                  <a:srgbClr val="FF3399"/>
                </a:solidFill>
                <a:latin typeface="Times New Roman" panose="02020603050405020304" pitchFamily="18" charset="0"/>
                <a:sym typeface="Arial" panose="020B0604020202020204" pitchFamily="34" charset="0"/>
              </a:rPr>
              <a:t>   - </a:t>
            </a:r>
            <a:r>
              <a:rPr lang="en-US" altLang="zh-CN" sz="2800" b="1" dirty="0" err="1">
                <a:solidFill>
                  <a:srgbClr val="FF3399"/>
                </a:solidFill>
                <a:latin typeface="Times New Roman" panose="02020603050405020304" pitchFamily="18" charset="0"/>
                <a:sym typeface="Arial" panose="020B0604020202020204" pitchFamily="34" charset="0"/>
              </a:rPr>
              <a:t>Cháu</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cảm</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ơn</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bác</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cháu</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vào</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và</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ra</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ngay</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thôi</a:t>
            </a:r>
            <a:r>
              <a:rPr lang="en-US" altLang="zh-CN" sz="2800" b="1" dirty="0">
                <a:solidFill>
                  <a:srgbClr val="FF3399"/>
                </a:solidFill>
                <a:latin typeface="Times New Roman" panose="02020603050405020304" pitchFamily="18" charset="0"/>
                <a:sym typeface="Arial" panose="020B0604020202020204" pitchFamily="34" charset="0"/>
              </a:rPr>
              <a:t> ạ.</a:t>
            </a:r>
          </a:p>
        </p:txBody>
      </p:sp>
      <p:sp>
        <p:nvSpPr>
          <p:cNvPr id="10" name="Text Box 9"/>
          <p:cNvSpPr txBox="1"/>
          <p:nvPr/>
        </p:nvSpPr>
        <p:spPr>
          <a:xfrm>
            <a:off x="404813" y="4037033"/>
            <a:ext cx="4070350" cy="492443"/>
          </a:xfrm>
          <a:prstGeom prst="rect">
            <a:avLst/>
          </a:prstGeom>
          <a:noFill/>
          <a:ln w="9525">
            <a:noFill/>
          </a:ln>
        </p:spPr>
        <p:txBody>
          <a:bodyPr wrap="square" anchor="t">
            <a:spAutoFit/>
          </a:bodyPr>
          <a:lstStyle/>
          <a:p>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Vâng</a:t>
            </a:r>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cháu</a:t>
            </a:r>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cảm</a:t>
            </a:r>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ơn</a:t>
            </a:r>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bác</a:t>
            </a:r>
            <a:r>
              <a:rPr lang="en-US" altLang="zh-CN" sz="2600" b="1" dirty="0">
                <a:solidFill>
                  <a:srgbClr val="990099"/>
                </a:solidFill>
                <a:latin typeface="Times New Roman" panose="02020603050405020304" pitchFamily="18" charset="0"/>
                <a:sym typeface="Arial" panose="020B0604020202020204" pitchFamily="34" charset="0"/>
              </a:rPr>
              <a:t> ạ.</a:t>
            </a:r>
          </a:p>
        </p:txBody>
      </p:sp>
      <p:sp>
        <p:nvSpPr>
          <p:cNvPr id="11" name="Text Box 10"/>
          <p:cNvSpPr txBox="1"/>
          <p:nvPr/>
        </p:nvSpPr>
        <p:spPr>
          <a:xfrm>
            <a:off x="429260" y="4609485"/>
            <a:ext cx="5102860" cy="492443"/>
          </a:xfrm>
          <a:prstGeom prst="rect">
            <a:avLst/>
          </a:prstGeom>
          <a:noFill/>
        </p:spPr>
        <p:txBody>
          <a:bodyPr wrap="square" rtlCol="0" anchor="t">
            <a:spAutoFit/>
          </a:bodyPr>
          <a:lstStyle/>
          <a:p>
            <a:r>
              <a:rPr lang="en-US" sz="2600" b="1" noProof="1">
                <a:gradFill>
                  <a:gsLst>
                    <a:gs pos="0">
                      <a:srgbClr val="012D86"/>
                    </a:gs>
                    <a:gs pos="100000">
                      <a:srgbClr val="0E2557"/>
                    </a:gs>
                  </a:gsLst>
                  <a:lin scaled="0"/>
                </a:gradFill>
                <a:latin typeface="Times New Roman" panose="02020603050405020304" pitchFamily="18" charset="0"/>
                <a:ea typeface="+mn-ea"/>
                <a:cs typeface="+mn-cs"/>
                <a:sym typeface="+mn-ea"/>
              </a:rPr>
              <a:t>- Dạ, </a:t>
            </a:r>
            <a:r>
              <a:rPr lang="en-US" sz="2600" b="1" noProof="1" smtClean="0">
                <a:gradFill>
                  <a:gsLst>
                    <a:gs pos="0">
                      <a:srgbClr val="012D86"/>
                    </a:gs>
                    <a:gs pos="100000">
                      <a:srgbClr val="0E2557"/>
                    </a:gs>
                  </a:gsLst>
                  <a:lin scaled="0"/>
                </a:gradFill>
                <a:latin typeface="Times New Roman" panose="02020603050405020304" pitchFamily="18" charset="0"/>
                <a:ea typeface="+mn-ea"/>
                <a:cs typeface="+mn-cs"/>
                <a:sym typeface="+mn-ea"/>
              </a:rPr>
              <a:t>cháu </a:t>
            </a:r>
            <a:r>
              <a:rPr lang="en-US" sz="2600" b="1" noProof="1">
                <a:gradFill>
                  <a:gsLst>
                    <a:gs pos="0">
                      <a:srgbClr val="012D86"/>
                    </a:gs>
                    <a:gs pos="100000">
                      <a:srgbClr val="0E2557"/>
                    </a:gs>
                  </a:gsLst>
                  <a:lin scaled="0"/>
                </a:gradFill>
                <a:latin typeface="Times New Roman" panose="02020603050405020304" pitchFamily="18" charset="0"/>
                <a:ea typeface="+mn-ea"/>
                <a:cs typeface="+mn-cs"/>
                <a:sym typeface="+mn-ea"/>
              </a:rPr>
              <a:t>cảm ơn bác rất nhiều.</a:t>
            </a:r>
            <a:endParaRPr lang="en-US" sz="2600" b="1" noProof="1">
              <a:gradFill>
                <a:gsLst>
                  <a:gs pos="0">
                    <a:srgbClr val="012D86"/>
                  </a:gs>
                  <a:gs pos="100000">
                    <a:srgbClr val="0E2557"/>
                  </a:gs>
                </a:gsLst>
                <a:lin scaled="0"/>
              </a:gradFill>
              <a:latin typeface="Times New Roman" panose="02020603050405020304" pitchFamily="18" charset="0"/>
              <a:sym typeface="+mn-ea"/>
            </a:endParaRPr>
          </a:p>
        </p:txBody>
      </p:sp>
      <p:sp>
        <p:nvSpPr>
          <p:cNvPr id="10246" name="Text Box 10245"/>
          <p:cNvSpPr txBox="1"/>
          <p:nvPr/>
        </p:nvSpPr>
        <p:spPr>
          <a:xfrm>
            <a:off x="253048" y="751404"/>
            <a:ext cx="4942840" cy="2246769"/>
          </a:xfrm>
          <a:prstGeom prst="rect">
            <a:avLst/>
          </a:prstGeom>
          <a:noFill/>
          <a:ln w="9525">
            <a:noFill/>
          </a:ln>
        </p:spPr>
        <p:txBody>
          <a:bodyPr wrap="square" anchor="t">
            <a:spAutoFit/>
          </a:bodyPr>
          <a:lstStyle/>
          <a:p>
            <a:pPr algn="just">
              <a:lnSpc>
                <a:spcPct val="100000"/>
              </a:lnSpc>
              <a:spcBef>
                <a:spcPct val="50000"/>
              </a:spcBef>
            </a:pPr>
            <a:r>
              <a:rPr lang="en-US" sz="2800" b="1" noProof="1">
                <a:gradFill>
                  <a:gsLst>
                    <a:gs pos="0">
                      <a:srgbClr val="14CD68"/>
                    </a:gs>
                    <a:gs pos="100000">
                      <a:srgbClr val="035C7D"/>
                    </a:gs>
                  </a:gsLst>
                  <a:lin scaled="0"/>
                </a:gradFill>
                <a:latin typeface="Times New Roman" panose="02020603050405020304" pitchFamily="18" charset="0"/>
                <a:ea typeface="+mn-ea"/>
                <a:cs typeface="Times New Roman" panose="02020603050405020304" pitchFamily="18" charset="0"/>
              </a:rPr>
              <a:t>a) Em quên chiếc áo mưa trong lớp, quay lại trường để lấy. Bác bảo vệ sắp đi nghỉ, thấy em xin vào, bác mở cửa nói: “Cháu vào đi!”</a:t>
            </a:r>
            <a:endParaRPr lang="en-US" sz="2800" b="1" noProof="1">
              <a:gradFill>
                <a:gsLst>
                  <a:gs pos="0">
                    <a:srgbClr val="14CD68"/>
                  </a:gs>
                  <a:gs pos="100000">
                    <a:srgbClr val="035C7D"/>
                  </a:gs>
                </a:gsLst>
                <a:lin scaled="0"/>
              </a:gra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1000" fill="hold"/>
                                        <p:tgtEl>
                                          <p:spTgt spid="7169"/>
                                        </p:tgtEl>
                                        <p:attrNameLst>
                                          <p:attrName>ppt_w</p:attrName>
                                        </p:attrNameLst>
                                      </p:cBhvr>
                                      <p:tavLst>
                                        <p:tav tm="0">
                                          <p:val>
                                            <p:strVal val="#ppt_w*0.70"/>
                                          </p:val>
                                        </p:tav>
                                        <p:tav tm="100000">
                                          <p:val>
                                            <p:strVal val="#ppt_w"/>
                                          </p:val>
                                        </p:tav>
                                      </p:tavLst>
                                    </p:anim>
                                    <p:anim calcmode="lin" valueType="num">
                                      <p:cBhvr>
                                        <p:cTn id="8" dur="1000" fill="hold"/>
                                        <p:tgtEl>
                                          <p:spTgt spid="7169"/>
                                        </p:tgtEl>
                                        <p:attrNameLst>
                                          <p:attrName>ppt_h</p:attrName>
                                        </p:attrNameLst>
                                      </p:cBhvr>
                                      <p:tavLst>
                                        <p:tav tm="0">
                                          <p:val>
                                            <p:strVal val="#ppt_h"/>
                                          </p:val>
                                        </p:tav>
                                        <p:tav tm="100000">
                                          <p:val>
                                            <p:strVal val="#ppt_h"/>
                                          </p:val>
                                        </p:tav>
                                      </p:tavLst>
                                    </p:anim>
                                    <p:animEffect transition="in" filter="fade">
                                      <p:cBhvr>
                                        <p:cTn id="9" dur="1000"/>
                                        <p:tgtEl>
                                          <p:spTgt spid="7169"/>
                                        </p:tgtEl>
                                      </p:cBhvr>
                                    </p:animEffect>
                                  </p:childTnLst>
                                </p:cTn>
                              </p:par>
                            </p:childTnLst>
                          </p:cTn>
                        </p:par>
                        <p:par>
                          <p:cTn id="10" fill="hold">
                            <p:stCondLst>
                              <p:cond delay="1000"/>
                            </p:stCondLst>
                            <p:childTnLst>
                              <p:par>
                                <p:cTn id="11" presetID="7" presetClass="entr" presetSubtype="4" fill="hold" nodeType="after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additive="base">
                                        <p:cTn id="13" dur="5000" fill="hold"/>
                                        <p:tgtEl>
                                          <p:spTgt spid="7176"/>
                                        </p:tgtEl>
                                        <p:attrNameLst>
                                          <p:attrName>ppt_x</p:attrName>
                                        </p:attrNameLst>
                                      </p:cBhvr>
                                      <p:tavLst>
                                        <p:tav tm="0">
                                          <p:val>
                                            <p:strVal val="#ppt_x"/>
                                          </p:val>
                                        </p:tav>
                                        <p:tav tm="100000">
                                          <p:val>
                                            <p:strVal val="#ppt_x"/>
                                          </p:val>
                                        </p:tav>
                                      </p:tavLst>
                                    </p:anim>
                                    <p:anim calcmode="lin" valueType="num">
                                      <p:cBhvr additive="base">
                                        <p:cTn id="14" dur="50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246"/>
                                        </p:tgtEl>
                                        <p:attrNameLst>
                                          <p:attrName>style.visibility</p:attrName>
                                        </p:attrNameLst>
                                      </p:cBhvr>
                                      <p:to>
                                        <p:strVal val="visible"/>
                                      </p:to>
                                    </p:set>
                                    <p:animEffect transition="in" filter="checkerboard(across)">
                                      <p:cBhvr>
                                        <p:cTn id="19" dur="500"/>
                                        <p:tgtEl>
                                          <p:spTgt spid="1024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p:tgtEl>
                                          <p:spTgt spid="6"/>
                                        </p:tgtEl>
                                        <p:attrNameLst>
                                          <p:attrName>ppt_y</p:attrName>
                                        </p:attrNameLst>
                                      </p:cBhvr>
                                      <p:tavLst>
                                        <p:tav tm="0">
                                          <p:val>
                                            <p:strVal val="#ppt_y+#ppt_h*1.125000"/>
                                          </p:val>
                                        </p:tav>
                                        <p:tav tm="100000">
                                          <p:val>
                                            <p:strVal val="#ppt_y"/>
                                          </p:val>
                                        </p:tav>
                                      </p:tavLst>
                                    </p:anim>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0.70"/>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P spid="10" grpId="0"/>
      <p:bldP spid="10" grpId="1"/>
      <p:bldP spid="11" grpId="0"/>
      <p:bldP spid="11" grpId="1"/>
      <p:bldP spid="10246" grpId="0"/>
      <p:bldP spid="1024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29707" descr="Bauernbar"/>
          <p:cNvPicPr>
            <a:picLocks noGrp="1" noChangeAspect="1"/>
          </p:cNvPicPr>
          <p:nvPr>
            <p:ph idx="1"/>
          </p:nvPr>
        </p:nvPicPr>
        <p:blipFill>
          <a:blip r:embed="rId2" cstate="print"/>
          <a:stretch>
            <a:fillRect/>
          </a:stretch>
        </p:blipFill>
        <p:spPr>
          <a:xfrm>
            <a:off x="-100012" y="6086477"/>
            <a:ext cx="5295900" cy="854075"/>
          </a:xfrm>
        </p:spPr>
      </p:pic>
      <p:sp>
        <p:nvSpPr>
          <p:cNvPr id="6" name="Text Box 5"/>
          <p:cNvSpPr txBox="1"/>
          <p:nvPr/>
        </p:nvSpPr>
        <p:spPr>
          <a:xfrm>
            <a:off x="272963" y="2438426"/>
            <a:ext cx="1789272" cy="492443"/>
          </a:xfrm>
          <a:prstGeom prst="rect">
            <a:avLst/>
          </a:prstGeom>
          <a:noFill/>
          <a:ln w="9525">
            <a:noFill/>
          </a:ln>
        </p:spPr>
        <p:txBody>
          <a:bodyPr wrap="none" anchor="t">
            <a:spAutoFit/>
          </a:bodyPr>
          <a:lstStyle/>
          <a:p>
            <a:r>
              <a:rPr lang="en-US" altLang="zh-CN" sz="2600" b="1" dirty="0">
                <a:solidFill>
                  <a:srgbClr val="C00000"/>
                </a:solidFill>
                <a:latin typeface="Times New Roman" panose="02020603050405020304" pitchFamily="18" charset="0"/>
              </a:rPr>
              <a:t>=&gt; </a:t>
            </a:r>
            <a:r>
              <a:rPr lang="en-US" altLang="zh-CN" sz="2600" b="1" dirty="0" err="1">
                <a:solidFill>
                  <a:srgbClr val="C00000"/>
                </a:solidFill>
                <a:latin typeface="Times New Roman" panose="02020603050405020304" pitchFamily="18" charset="0"/>
              </a:rPr>
              <a:t>Em</a:t>
            </a:r>
            <a:r>
              <a:rPr lang="en-US" altLang="zh-CN" sz="2600" b="1" dirty="0">
                <a:solidFill>
                  <a:srgbClr val="C00000"/>
                </a:solidFill>
                <a:latin typeface="Times New Roman" panose="02020603050405020304" pitchFamily="18" charset="0"/>
              </a:rPr>
              <a:t> </a:t>
            </a:r>
            <a:r>
              <a:rPr lang="en-US" altLang="zh-CN" sz="2600" b="1" dirty="0" err="1">
                <a:solidFill>
                  <a:srgbClr val="C00000"/>
                </a:solidFill>
                <a:latin typeface="Times New Roman" panose="02020603050405020304" pitchFamily="18" charset="0"/>
              </a:rPr>
              <a:t>nói</a:t>
            </a:r>
            <a:r>
              <a:rPr lang="en-US" altLang="zh-CN" sz="2600" b="1" dirty="0">
                <a:solidFill>
                  <a:srgbClr val="C00000"/>
                </a:solidFill>
                <a:latin typeface="Times New Roman" panose="02020603050405020304" pitchFamily="18" charset="0"/>
              </a:rPr>
              <a:t>:</a:t>
            </a:r>
          </a:p>
        </p:txBody>
      </p:sp>
      <p:sp>
        <p:nvSpPr>
          <p:cNvPr id="8" name="Text Box 7"/>
          <p:cNvSpPr txBox="1"/>
          <p:nvPr/>
        </p:nvSpPr>
        <p:spPr>
          <a:xfrm>
            <a:off x="477506" y="3124208"/>
            <a:ext cx="3238387" cy="523220"/>
          </a:xfrm>
          <a:prstGeom prst="rect">
            <a:avLst/>
          </a:prstGeom>
          <a:noFill/>
        </p:spPr>
        <p:txBody>
          <a:bodyPr wrap="none" rtlCol="0" anchor="t">
            <a:spAutoFit/>
          </a:bodyPr>
          <a:lstStyle/>
          <a:p>
            <a:r>
              <a:rPr lang="en-US" sz="2800" b="1" noProof="1">
                <a:solidFill>
                  <a:srgbClr val="00B050"/>
                </a:solidFill>
                <a:latin typeface="Times New Roman" panose="02020603050405020304" pitchFamily="18" charset="0"/>
                <a:sym typeface="+mn-ea"/>
              </a:rPr>
              <a:t>- Cháu cảm </a:t>
            </a:r>
            <a:r>
              <a:rPr lang="en-US" sz="2800" b="1" noProof="1" smtClean="0">
                <a:solidFill>
                  <a:srgbClr val="00B050"/>
                </a:solidFill>
                <a:latin typeface="Times New Roman" panose="02020603050405020304" pitchFamily="18" charset="0"/>
                <a:sym typeface="+mn-ea"/>
              </a:rPr>
              <a:t>ơn</a:t>
            </a:r>
            <a:r>
              <a:rPr lang="vi-VN" sz="2800" b="1" noProof="1" smtClean="0">
                <a:solidFill>
                  <a:srgbClr val="00B050"/>
                </a:solidFill>
                <a:latin typeface="Times New Roman" panose="02020603050405020304" pitchFamily="18" charset="0"/>
                <a:sym typeface="+mn-ea"/>
              </a:rPr>
              <a:t> </a:t>
            </a:r>
            <a:r>
              <a:rPr lang="en-US" sz="2800" b="1" noProof="1" smtClean="0">
                <a:solidFill>
                  <a:srgbClr val="00B050"/>
                </a:solidFill>
                <a:latin typeface="Times New Roman" panose="02020603050405020304" pitchFamily="18" charset="0"/>
                <a:sym typeface="+mn-ea"/>
              </a:rPr>
              <a:t>c</a:t>
            </a:r>
            <a:r>
              <a:rPr lang="vi-VN" sz="2800" b="1" noProof="1" smtClean="0">
                <a:solidFill>
                  <a:srgbClr val="00B050"/>
                </a:solidFill>
                <a:latin typeface="Times New Roman" panose="02020603050405020304" pitchFamily="18" charset="0"/>
                <a:sym typeface="+mn-ea"/>
              </a:rPr>
              <a:t>ô ạ</a:t>
            </a:r>
            <a:r>
              <a:rPr lang="en-US" sz="2800" b="1" noProof="1" smtClean="0">
                <a:solidFill>
                  <a:srgbClr val="00B050"/>
                </a:solidFill>
                <a:latin typeface="Times New Roman" panose="02020603050405020304" pitchFamily="18" charset="0"/>
                <a:sym typeface="+mn-ea"/>
              </a:rPr>
              <a:t>.</a:t>
            </a:r>
            <a:endParaRPr lang="en-US" sz="2800" b="1" noProof="1">
              <a:solidFill>
                <a:srgbClr val="00B050"/>
              </a:solidFill>
              <a:latin typeface="Times New Roman" panose="02020603050405020304" pitchFamily="18" charset="0"/>
              <a:sym typeface="+mn-ea"/>
            </a:endParaRPr>
          </a:p>
        </p:txBody>
      </p:sp>
      <p:sp>
        <p:nvSpPr>
          <p:cNvPr id="9" name="Text Box 8"/>
          <p:cNvSpPr txBox="1"/>
          <p:nvPr/>
        </p:nvSpPr>
        <p:spPr>
          <a:xfrm>
            <a:off x="115888" y="4891607"/>
            <a:ext cx="5080000" cy="954107"/>
          </a:xfrm>
          <a:prstGeom prst="rect">
            <a:avLst/>
          </a:prstGeom>
          <a:noFill/>
          <a:ln w="9525">
            <a:noFill/>
          </a:ln>
        </p:spPr>
        <p:txBody>
          <a:bodyPr wrap="square" anchor="t">
            <a:spAutoFit/>
          </a:bodyPr>
          <a:lstStyle/>
          <a:p>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smtClean="0">
                <a:solidFill>
                  <a:srgbClr val="FF3399"/>
                </a:solidFill>
                <a:latin typeface="Times New Roman" panose="02020603050405020304" pitchFamily="18" charset="0"/>
                <a:sym typeface="Arial" panose="020B0604020202020204" pitchFamily="34" charset="0"/>
              </a:rPr>
              <a:t>-</a:t>
            </a:r>
            <a:r>
              <a:rPr lang="vi-VN" altLang="zh-CN" sz="2800" b="1" dirty="0" smtClean="0">
                <a:solidFill>
                  <a:srgbClr val="FF3399"/>
                </a:solidFill>
                <a:latin typeface="Times New Roman" panose="02020603050405020304" pitchFamily="18" charset="0"/>
                <a:sym typeface="Arial" panose="020B0604020202020204" pitchFamily="34" charset="0"/>
              </a:rPr>
              <a:t> </a:t>
            </a:r>
            <a:r>
              <a:rPr lang="en-US" altLang="zh-CN" sz="2800" b="1" dirty="0" err="1" smtClean="0">
                <a:solidFill>
                  <a:srgbClr val="FF3399"/>
                </a:solidFill>
                <a:latin typeface="Times New Roman" panose="02020603050405020304" pitchFamily="18" charset="0"/>
                <a:sym typeface="Arial" panose="020B0604020202020204" pitchFamily="34" charset="0"/>
              </a:rPr>
              <a:t>Cháu</a:t>
            </a:r>
            <a:r>
              <a:rPr lang="en-US" altLang="zh-CN" sz="2800" b="1" dirty="0" smtClean="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cảm</a:t>
            </a:r>
            <a:r>
              <a:rPr lang="en-US" altLang="zh-CN" sz="2800" b="1" dirty="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ơn</a:t>
            </a:r>
            <a:r>
              <a:rPr lang="en-US" altLang="zh-CN" sz="2800" b="1" dirty="0">
                <a:solidFill>
                  <a:srgbClr val="FF3399"/>
                </a:solidFill>
                <a:latin typeface="Times New Roman" panose="02020603050405020304" pitchFamily="18" charset="0"/>
                <a:sym typeface="Arial" panose="020B0604020202020204" pitchFamily="34" charset="0"/>
              </a:rPr>
              <a:t> </a:t>
            </a:r>
            <a:r>
              <a:rPr lang="vi-VN" altLang="zh-CN" sz="2800" b="1" dirty="0" smtClean="0">
                <a:solidFill>
                  <a:srgbClr val="FF3399"/>
                </a:solidFill>
                <a:latin typeface="Times New Roman" panose="02020603050405020304" pitchFamily="18" charset="0"/>
                <a:sym typeface="Arial" panose="020B0604020202020204" pitchFamily="34" charset="0"/>
              </a:rPr>
              <a:t>cô ạ. Cô</a:t>
            </a:r>
            <a:r>
              <a:rPr lang="en-US" altLang="zh-CN" sz="2800" b="1" dirty="0" smtClean="0">
                <a:solidFill>
                  <a:srgbClr val="FF3399"/>
                </a:solidFill>
                <a:latin typeface="Times New Roman" panose="02020603050405020304" pitchFamily="18" charset="0"/>
                <a:sym typeface="Arial" panose="020B0604020202020204" pitchFamily="34" charset="0"/>
              </a:rPr>
              <a:t> </a:t>
            </a:r>
            <a:r>
              <a:rPr lang="vi-VN" altLang="zh-CN" sz="2800" b="1" dirty="0" smtClean="0">
                <a:solidFill>
                  <a:srgbClr val="FF3399"/>
                </a:solidFill>
                <a:latin typeface="Times New Roman" panose="02020603050405020304" pitchFamily="18" charset="0"/>
                <a:sym typeface="Arial" panose="020B0604020202020204" pitchFamily="34" charset="0"/>
              </a:rPr>
              <a:t>sang </a:t>
            </a:r>
            <a:r>
              <a:rPr lang="en-US" altLang="zh-CN" sz="2800" b="1" dirty="0" smtClean="0">
                <a:solidFill>
                  <a:srgbClr val="FF3399"/>
                </a:solidFill>
                <a:latin typeface="Times New Roman" panose="02020603050405020304" pitchFamily="18" charset="0"/>
                <a:sym typeface="Arial" panose="020B0604020202020204" pitchFamily="34" charset="0"/>
              </a:rPr>
              <a:t> </a:t>
            </a:r>
            <a:r>
              <a:rPr lang="en-US" altLang="zh-CN" sz="2800" b="1" dirty="0" err="1">
                <a:solidFill>
                  <a:srgbClr val="FF3399"/>
                </a:solidFill>
                <a:latin typeface="Times New Roman" panose="02020603050405020304" pitchFamily="18" charset="0"/>
                <a:sym typeface="Arial" panose="020B0604020202020204" pitchFamily="34" charset="0"/>
              </a:rPr>
              <a:t>ngay</a:t>
            </a:r>
            <a:r>
              <a:rPr lang="en-US" altLang="zh-CN" sz="2800" b="1" dirty="0">
                <a:solidFill>
                  <a:srgbClr val="FF3399"/>
                </a:solidFill>
                <a:latin typeface="Times New Roman" panose="02020603050405020304" pitchFamily="18" charset="0"/>
                <a:sym typeface="Arial" panose="020B0604020202020204" pitchFamily="34" charset="0"/>
              </a:rPr>
              <a:t> </a:t>
            </a:r>
            <a:r>
              <a:rPr lang="vi-VN" altLang="zh-CN" sz="2800" b="1" dirty="0" smtClean="0">
                <a:solidFill>
                  <a:srgbClr val="FF3399"/>
                </a:solidFill>
                <a:latin typeface="Times New Roman" panose="02020603050405020304" pitchFamily="18" charset="0"/>
                <a:sym typeface="Arial" panose="020B0604020202020204" pitchFamily="34" charset="0"/>
              </a:rPr>
              <a:t>cô nhé</a:t>
            </a:r>
            <a:r>
              <a:rPr lang="en-US" altLang="zh-CN" sz="2800" b="1" dirty="0" smtClean="0">
                <a:solidFill>
                  <a:srgbClr val="FF3399"/>
                </a:solidFill>
                <a:latin typeface="Times New Roman" panose="02020603050405020304" pitchFamily="18" charset="0"/>
                <a:sym typeface="Arial" panose="020B0604020202020204" pitchFamily="34" charset="0"/>
              </a:rPr>
              <a:t>.</a:t>
            </a:r>
            <a:endParaRPr lang="en-US" altLang="zh-CN" sz="2800" b="1" dirty="0">
              <a:solidFill>
                <a:srgbClr val="FF3399"/>
              </a:solidFill>
              <a:latin typeface="Times New Roman" panose="02020603050405020304" pitchFamily="18" charset="0"/>
              <a:sym typeface="Arial" panose="020B0604020202020204" pitchFamily="34" charset="0"/>
            </a:endParaRPr>
          </a:p>
        </p:txBody>
      </p:sp>
      <p:sp>
        <p:nvSpPr>
          <p:cNvPr id="10" name="Text Box 9"/>
          <p:cNvSpPr txBox="1"/>
          <p:nvPr/>
        </p:nvSpPr>
        <p:spPr>
          <a:xfrm>
            <a:off x="412779" y="3688658"/>
            <a:ext cx="4070350" cy="492443"/>
          </a:xfrm>
          <a:prstGeom prst="rect">
            <a:avLst/>
          </a:prstGeom>
          <a:noFill/>
          <a:ln w="9525">
            <a:noFill/>
          </a:ln>
        </p:spPr>
        <p:txBody>
          <a:bodyPr wrap="square" anchor="t">
            <a:spAutoFit/>
          </a:bodyPr>
          <a:lstStyle/>
          <a:p>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Vâng</a:t>
            </a:r>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cháu</a:t>
            </a:r>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cảm</a:t>
            </a:r>
            <a:r>
              <a:rPr lang="en-US" altLang="zh-CN" sz="2600" b="1" dirty="0">
                <a:solidFill>
                  <a:srgbClr val="990099"/>
                </a:solidFill>
                <a:latin typeface="Times New Roman" panose="02020603050405020304" pitchFamily="18" charset="0"/>
                <a:sym typeface="Arial" panose="020B0604020202020204" pitchFamily="34" charset="0"/>
              </a:rPr>
              <a:t> </a:t>
            </a:r>
            <a:r>
              <a:rPr lang="en-US" altLang="zh-CN" sz="2600" b="1" dirty="0" err="1">
                <a:solidFill>
                  <a:srgbClr val="990099"/>
                </a:solidFill>
                <a:latin typeface="Times New Roman" panose="02020603050405020304" pitchFamily="18" charset="0"/>
                <a:sym typeface="Arial" panose="020B0604020202020204" pitchFamily="34" charset="0"/>
              </a:rPr>
              <a:t>ơn</a:t>
            </a:r>
            <a:r>
              <a:rPr lang="en-US" altLang="zh-CN" sz="2600" b="1" dirty="0">
                <a:solidFill>
                  <a:srgbClr val="990099"/>
                </a:solidFill>
                <a:latin typeface="Times New Roman" panose="02020603050405020304" pitchFamily="18" charset="0"/>
                <a:sym typeface="Arial" panose="020B0604020202020204" pitchFamily="34" charset="0"/>
              </a:rPr>
              <a:t> </a:t>
            </a:r>
            <a:r>
              <a:rPr lang="vi-VN" altLang="zh-CN" sz="2600" b="1" dirty="0" smtClean="0">
                <a:solidFill>
                  <a:srgbClr val="990099"/>
                </a:solidFill>
                <a:latin typeface="Times New Roman" panose="02020603050405020304" pitchFamily="18" charset="0"/>
                <a:sym typeface="Arial" panose="020B0604020202020204" pitchFamily="34" charset="0"/>
              </a:rPr>
              <a:t>cô </a:t>
            </a:r>
            <a:r>
              <a:rPr lang="en-US" altLang="zh-CN" sz="2600" b="1" dirty="0" smtClean="0">
                <a:solidFill>
                  <a:srgbClr val="990099"/>
                </a:solidFill>
                <a:latin typeface="Times New Roman" panose="02020603050405020304" pitchFamily="18" charset="0"/>
                <a:sym typeface="Arial" panose="020B0604020202020204" pitchFamily="34" charset="0"/>
              </a:rPr>
              <a:t>ạ</a:t>
            </a:r>
            <a:r>
              <a:rPr lang="en-US" altLang="zh-CN" sz="2600" b="1" dirty="0">
                <a:solidFill>
                  <a:srgbClr val="990099"/>
                </a:solidFill>
                <a:latin typeface="Times New Roman" panose="02020603050405020304" pitchFamily="18" charset="0"/>
                <a:sym typeface="Arial" panose="020B0604020202020204" pitchFamily="34" charset="0"/>
              </a:rPr>
              <a:t>.</a:t>
            </a:r>
          </a:p>
        </p:txBody>
      </p:sp>
      <p:sp>
        <p:nvSpPr>
          <p:cNvPr id="11" name="Text Box 10"/>
          <p:cNvSpPr txBox="1"/>
          <p:nvPr/>
        </p:nvSpPr>
        <p:spPr>
          <a:xfrm>
            <a:off x="429260" y="4363263"/>
            <a:ext cx="5102860" cy="492443"/>
          </a:xfrm>
          <a:prstGeom prst="rect">
            <a:avLst/>
          </a:prstGeom>
          <a:noFill/>
        </p:spPr>
        <p:txBody>
          <a:bodyPr wrap="square" rtlCol="0" anchor="t">
            <a:spAutoFit/>
          </a:bodyPr>
          <a:lstStyle/>
          <a:p>
            <a:r>
              <a:rPr lang="en-US" sz="2600" b="1" noProof="1">
                <a:gradFill>
                  <a:gsLst>
                    <a:gs pos="0">
                      <a:srgbClr val="012D86"/>
                    </a:gs>
                    <a:gs pos="100000">
                      <a:srgbClr val="0E2557"/>
                    </a:gs>
                  </a:gsLst>
                  <a:lin scaled="0"/>
                </a:gradFill>
                <a:latin typeface="Times New Roman" panose="02020603050405020304" pitchFamily="18" charset="0"/>
                <a:sym typeface="+mn-ea"/>
              </a:rPr>
              <a:t>- Dạ, </a:t>
            </a:r>
            <a:r>
              <a:rPr lang="en-US" sz="2600" b="1" noProof="1" smtClean="0">
                <a:gradFill>
                  <a:gsLst>
                    <a:gs pos="0">
                      <a:srgbClr val="012D86"/>
                    </a:gs>
                    <a:gs pos="100000">
                      <a:srgbClr val="0E2557"/>
                    </a:gs>
                  </a:gsLst>
                  <a:lin scaled="0"/>
                </a:gradFill>
                <a:latin typeface="Times New Roman" panose="02020603050405020304" pitchFamily="18" charset="0"/>
                <a:sym typeface="+mn-ea"/>
              </a:rPr>
              <a:t>cháu </a:t>
            </a:r>
            <a:r>
              <a:rPr lang="en-US" sz="2600" b="1" noProof="1">
                <a:gradFill>
                  <a:gsLst>
                    <a:gs pos="0">
                      <a:srgbClr val="012D86"/>
                    </a:gs>
                    <a:gs pos="100000">
                      <a:srgbClr val="0E2557"/>
                    </a:gs>
                  </a:gsLst>
                  <a:lin scaled="0"/>
                </a:gradFill>
                <a:latin typeface="Times New Roman" panose="02020603050405020304" pitchFamily="18" charset="0"/>
                <a:sym typeface="+mn-ea"/>
              </a:rPr>
              <a:t>cảm ơn </a:t>
            </a:r>
            <a:r>
              <a:rPr lang="vi-VN" sz="2600" b="1" noProof="1" smtClean="0">
                <a:gradFill>
                  <a:gsLst>
                    <a:gs pos="0">
                      <a:srgbClr val="012D86"/>
                    </a:gs>
                    <a:gs pos="100000">
                      <a:srgbClr val="0E2557"/>
                    </a:gs>
                  </a:gsLst>
                  <a:lin scaled="0"/>
                </a:gradFill>
                <a:latin typeface="Times New Roman" panose="02020603050405020304" pitchFamily="18" charset="0"/>
                <a:sym typeface="+mn-ea"/>
              </a:rPr>
              <a:t>cô</a:t>
            </a:r>
            <a:r>
              <a:rPr lang="en-US" sz="2600" b="1" noProof="1" smtClean="0">
                <a:gradFill>
                  <a:gsLst>
                    <a:gs pos="0">
                      <a:srgbClr val="012D86"/>
                    </a:gs>
                    <a:gs pos="100000">
                      <a:srgbClr val="0E2557"/>
                    </a:gs>
                  </a:gsLst>
                  <a:lin scaled="0"/>
                </a:gradFill>
                <a:latin typeface="Times New Roman" panose="02020603050405020304" pitchFamily="18" charset="0"/>
                <a:sym typeface="+mn-ea"/>
              </a:rPr>
              <a:t> </a:t>
            </a:r>
            <a:r>
              <a:rPr lang="en-US" sz="2600" b="1" noProof="1">
                <a:gradFill>
                  <a:gsLst>
                    <a:gs pos="0">
                      <a:srgbClr val="012D86"/>
                    </a:gs>
                    <a:gs pos="100000">
                      <a:srgbClr val="0E2557"/>
                    </a:gs>
                  </a:gsLst>
                  <a:lin scaled="0"/>
                </a:gradFill>
                <a:latin typeface="Times New Roman" panose="02020603050405020304" pitchFamily="18" charset="0"/>
                <a:sym typeface="+mn-ea"/>
              </a:rPr>
              <a:t>rất nhiều.</a:t>
            </a:r>
          </a:p>
        </p:txBody>
      </p:sp>
      <p:sp>
        <p:nvSpPr>
          <p:cNvPr id="10246" name="Text Box 10245"/>
          <p:cNvSpPr txBox="1"/>
          <p:nvPr/>
        </p:nvSpPr>
        <p:spPr>
          <a:xfrm>
            <a:off x="253048" y="751404"/>
            <a:ext cx="4942840" cy="1384995"/>
          </a:xfrm>
          <a:prstGeom prst="rect">
            <a:avLst/>
          </a:prstGeom>
          <a:noFill/>
          <a:ln w="9525">
            <a:noFill/>
          </a:ln>
        </p:spPr>
        <p:txBody>
          <a:bodyPr wrap="square" anchor="t">
            <a:spAutoFit/>
          </a:bodyPr>
          <a:lstStyle/>
          <a:p>
            <a:pPr algn="just">
              <a:spcBef>
                <a:spcPct val="50000"/>
              </a:spcBef>
            </a:pPr>
            <a:r>
              <a:rPr lang="vi-VN" sz="2800" b="1" noProof="1" smtClean="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b</a:t>
            </a:r>
            <a:r>
              <a:rPr lang="en-US" sz="2800" b="1" noProof="1" smtClean="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en-US" sz="2800" b="1" noProof="1">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Em </a:t>
            </a:r>
            <a:r>
              <a:rPr lang="vi-VN" sz="2800" b="1" noProof="1" smtClean="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mời cô y tá ở gần nhà tới tiêm thuốc cho mẹ. Cô y tá nhận lời</a:t>
            </a:r>
            <a:r>
              <a:rPr lang="en-US" sz="2800" b="1" noProof="1" smtClean="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 “</a:t>
            </a:r>
            <a:r>
              <a:rPr lang="vi-VN" sz="2800" b="1" noProof="1" smtClean="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Cô sẽ sang ngay.</a:t>
            </a:r>
            <a:r>
              <a:rPr lang="en-US" sz="2800" b="1" noProof="1" smtClean="0">
                <a:gradFill>
                  <a:gsLst>
                    <a:gs pos="0">
                      <a:srgbClr val="14CD68"/>
                    </a:gs>
                    <a:gs pos="100000">
                      <a:srgbClr val="035C7D"/>
                    </a:gs>
                  </a:gsLst>
                  <a:lin scaled="0"/>
                </a:gradFill>
                <a:latin typeface="Times New Roman" panose="02020603050405020304" pitchFamily="18" charset="0"/>
                <a:cs typeface="Times New Roman" panose="02020603050405020304" pitchFamily="18" charset="0"/>
              </a:rPr>
              <a:t>”</a:t>
            </a:r>
            <a:endParaRPr lang="en-US" sz="2800" b="1" noProof="1">
              <a:gradFill>
                <a:gsLst>
                  <a:gs pos="0">
                    <a:srgbClr val="14CD68"/>
                  </a:gs>
                  <a:gs pos="100000">
                    <a:srgbClr val="035C7D"/>
                  </a:gs>
                </a:gsLst>
                <a:lin scaled="0"/>
              </a:gra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457278"/>
            <a:ext cx="3871794" cy="57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320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0" fill="hold"/>
                                        <p:tgtEl>
                                          <p:spTgt spid="7176"/>
                                        </p:tgtEl>
                                        <p:attrNameLst>
                                          <p:attrName>ppt_x</p:attrName>
                                        </p:attrNameLst>
                                      </p:cBhvr>
                                      <p:tavLst>
                                        <p:tav tm="0">
                                          <p:val>
                                            <p:strVal val="#ppt_x"/>
                                          </p:val>
                                        </p:tav>
                                        <p:tav tm="100000">
                                          <p:val>
                                            <p:strVal val="#ppt_x"/>
                                          </p:val>
                                        </p:tav>
                                      </p:tavLst>
                                    </p:anim>
                                    <p:anim calcmode="lin" valueType="num">
                                      <p:cBhvr additive="base">
                                        <p:cTn id="8" dur="50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P spid="10" grpId="0"/>
      <p:bldP spid="10" grpId="1"/>
      <p:bldP spid="11" grpId="0"/>
      <p:bldP spid="11" grpId="1"/>
      <p:bldP spid="1024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9457" descr="63"/>
          <p:cNvPicPr>
            <a:picLocks noChangeAspect="1"/>
          </p:cNvPicPr>
          <p:nvPr/>
        </p:nvPicPr>
        <p:blipFill>
          <a:blip r:embed="rId2" cstate="print"/>
          <a:stretch>
            <a:fillRect/>
          </a:stretch>
        </p:blipFill>
        <p:spPr>
          <a:xfrm>
            <a:off x="4908550" y="1355796"/>
            <a:ext cx="4235450" cy="5502205"/>
          </a:xfrm>
          <a:prstGeom prst="rect">
            <a:avLst/>
          </a:prstGeom>
          <a:noFill/>
          <a:ln w="9525">
            <a:noFill/>
          </a:ln>
        </p:spPr>
      </p:pic>
      <p:sp>
        <p:nvSpPr>
          <p:cNvPr id="9219" name="Rounded Rectangular Callout 19459"/>
          <p:cNvSpPr/>
          <p:nvPr/>
        </p:nvSpPr>
        <p:spPr>
          <a:xfrm>
            <a:off x="4918075" y="631845"/>
            <a:ext cx="2235200" cy="844551"/>
          </a:xfrm>
          <a:prstGeom prst="wedgeRoundRectCallout">
            <a:avLst>
              <a:gd name="adj1" fmla="val 69569"/>
              <a:gd name="adj2" fmla="val 53088"/>
              <a:gd name="adj3" fmla="val 16667"/>
            </a:avLst>
          </a:prstGeom>
          <a:solidFill>
            <a:srgbClr val="F0F381"/>
          </a:solidFill>
          <a:ln w="38100" cap="flat" cmpd="sng">
            <a:solidFill>
              <a:schemeClr val="tx1"/>
            </a:solidFill>
            <a:prstDash val="solid"/>
            <a:miter/>
            <a:headEnd type="none" w="med" len="med"/>
            <a:tailEnd type="none" w="med" len="med"/>
          </a:ln>
        </p:spPr>
        <p:txBody>
          <a:bodyPr anchor="t"/>
          <a:lstStyle/>
          <a:p>
            <a:pPr algn="ctr"/>
            <a:r>
              <a:rPr lang="en-US" altLang="zh-CN" sz="2400" b="1" dirty="0">
                <a:latin typeface="Arial" panose="020B0604020202020204" pitchFamily="34" charset="0"/>
              </a:rPr>
              <a:t>Ừ, </a:t>
            </a:r>
            <a:r>
              <a:rPr lang="en-US" altLang="zh-CN" sz="2400" b="1" dirty="0" err="1">
                <a:latin typeface="Arial" panose="020B0604020202020204" pitchFamily="34" charset="0"/>
              </a:rPr>
              <a:t>đợi</a:t>
            </a:r>
            <a:r>
              <a:rPr lang="en-US" altLang="zh-CN" sz="2400" b="1" dirty="0">
                <a:latin typeface="Arial" panose="020B0604020202020204" pitchFamily="34" charset="0"/>
              </a:rPr>
              <a:t> </a:t>
            </a:r>
            <a:r>
              <a:rPr lang="en-US" altLang="zh-CN" sz="2400" b="1" dirty="0" err="1">
                <a:latin typeface="Arial" panose="020B0604020202020204" pitchFamily="34" charset="0"/>
              </a:rPr>
              <a:t>tớ</a:t>
            </a:r>
            <a:r>
              <a:rPr lang="en-US" altLang="zh-CN" sz="2400" b="1" dirty="0">
                <a:latin typeface="Arial" panose="020B0604020202020204" pitchFamily="34" charset="0"/>
              </a:rPr>
              <a:t> </a:t>
            </a:r>
            <a:r>
              <a:rPr lang="en-US" altLang="zh-CN" sz="2400" b="1" dirty="0" err="1">
                <a:latin typeface="Arial" panose="020B0604020202020204" pitchFamily="34" charset="0"/>
              </a:rPr>
              <a:t>xin</a:t>
            </a:r>
            <a:endParaRPr lang="en-US" altLang="zh-CN" sz="2400" b="1" dirty="0">
              <a:latin typeface="Arial" panose="020B0604020202020204" pitchFamily="34" charset="0"/>
            </a:endParaRPr>
          </a:p>
          <a:p>
            <a:pPr algn="ctr"/>
            <a:r>
              <a:rPr lang="en-US" altLang="zh-CN" sz="2400" b="1" dirty="0" err="1"/>
              <a:t>p</a:t>
            </a:r>
            <a:r>
              <a:rPr lang="en-US" altLang="zh-CN" sz="2400" b="1" dirty="0" err="1" smtClean="0">
                <a:latin typeface="Arial" panose="020B0604020202020204" pitchFamily="34" charset="0"/>
              </a:rPr>
              <a:t>hép</a:t>
            </a:r>
            <a:r>
              <a:rPr lang="en-US" altLang="zh-CN" sz="2400" b="1" dirty="0" smtClean="0">
                <a:latin typeface="Arial" panose="020B0604020202020204" pitchFamily="34" charset="0"/>
              </a:rPr>
              <a:t> </a:t>
            </a:r>
            <a:r>
              <a:rPr lang="en-US" altLang="zh-CN" sz="2400" b="1" dirty="0" err="1">
                <a:latin typeface="Arial" panose="020B0604020202020204" pitchFamily="34" charset="0"/>
              </a:rPr>
              <a:t>mẹ</a:t>
            </a:r>
            <a:r>
              <a:rPr lang="en-US" altLang="zh-CN" sz="2400" b="1" dirty="0">
                <a:latin typeface="Arial" panose="020B0604020202020204" pitchFamily="34" charset="0"/>
              </a:rPr>
              <a:t> </a:t>
            </a:r>
            <a:r>
              <a:rPr lang="en-US" altLang="zh-CN" sz="2400" b="1" dirty="0" err="1">
                <a:latin typeface="Arial" panose="020B0604020202020204" pitchFamily="34" charset="0"/>
              </a:rPr>
              <a:t>đã</a:t>
            </a:r>
            <a:r>
              <a:rPr lang="vi-VN" altLang="x-none" sz="2400" b="1" dirty="0">
                <a:latin typeface="Arial" panose="020B0604020202020204" pitchFamily="34" charset="0"/>
              </a:rPr>
              <a:t> .</a:t>
            </a:r>
          </a:p>
        </p:txBody>
      </p:sp>
      <p:pic>
        <p:nvPicPr>
          <p:cNvPr id="7176" name="Picture 29707" descr="Bauernbar"/>
          <p:cNvPicPr>
            <a:picLocks noGrp="1" noChangeAspect="1"/>
          </p:cNvPicPr>
          <p:nvPr>
            <p:ph idx="1"/>
          </p:nvPr>
        </p:nvPicPr>
        <p:blipFill>
          <a:blip r:embed="rId3" cstate="print"/>
          <a:stretch>
            <a:fillRect/>
          </a:stretch>
        </p:blipFill>
        <p:spPr>
          <a:xfrm>
            <a:off x="-100012" y="6086477"/>
            <a:ext cx="5295900" cy="854075"/>
          </a:xfrm>
        </p:spPr>
      </p:pic>
      <p:sp>
        <p:nvSpPr>
          <p:cNvPr id="6" name="Text Box 5"/>
          <p:cNvSpPr txBox="1"/>
          <p:nvPr/>
        </p:nvSpPr>
        <p:spPr>
          <a:xfrm>
            <a:off x="244481" y="2463800"/>
            <a:ext cx="2034531" cy="553998"/>
          </a:xfrm>
          <a:prstGeom prst="rect">
            <a:avLst/>
          </a:prstGeom>
          <a:noFill/>
          <a:ln w="9525">
            <a:noFill/>
          </a:ln>
        </p:spPr>
        <p:txBody>
          <a:bodyPr wrap="none" anchor="t">
            <a:spAutoFit/>
          </a:bodyPr>
          <a:lstStyle/>
          <a:p>
            <a:r>
              <a:rPr lang="en-US" altLang="zh-CN" sz="3000" b="1" err="1">
                <a:solidFill>
                  <a:srgbClr val="C00000"/>
                </a:solidFill>
                <a:latin typeface="Times New Roman" panose="02020603050405020304" pitchFamily="18" charset="0"/>
                <a:sym typeface="Arial" panose="020B0604020202020204" pitchFamily="34" charset="0"/>
              </a:rPr>
              <a:t>=&gt; Em nói:</a:t>
            </a:r>
          </a:p>
        </p:txBody>
      </p:sp>
      <p:sp>
        <p:nvSpPr>
          <p:cNvPr id="10248" name="Text Box 10247"/>
          <p:cNvSpPr txBox="1"/>
          <p:nvPr/>
        </p:nvSpPr>
        <p:spPr>
          <a:xfrm>
            <a:off x="223520" y="951240"/>
            <a:ext cx="4649470" cy="1514261"/>
          </a:xfrm>
          <a:prstGeom prst="rect">
            <a:avLst/>
          </a:prstGeom>
          <a:noFill/>
          <a:ln w="9525">
            <a:noFill/>
          </a:ln>
        </p:spPr>
        <p:txBody>
          <a:bodyPr wrap="square" anchor="t">
            <a:spAutoFit/>
          </a:bodyPr>
          <a:lstStyle/>
          <a:p>
            <a:pPr>
              <a:lnSpc>
                <a:spcPct val="110000"/>
              </a:lnSpc>
              <a:spcBef>
                <a:spcPct val="50000"/>
              </a:spcBef>
            </a:pPr>
            <a:r>
              <a:rPr lang="vi-VN" altLang="zh-CN" sz="2800" b="1" dirty="0" smtClean="0">
                <a:solidFill>
                  <a:srgbClr val="0000CC"/>
                </a:solidFill>
                <a:latin typeface="Times New Roman" panose="02020603050405020304" pitchFamily="18" charset="0"/>
                <a:cs typeface="Times New Roman" panose="02020603050405020304" pitchFamily="18" charset="0"/>
              </a:rPr>
              <a:t>c</a:t>
            </a:r>
            <a:r>
              <a:rPr lang="en-US" altLang="zh-CN" sz="2800" b="1" dirty="0" smtClean="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Em</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mời</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bạn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đến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chơi</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smtClean="0">
                <a:solidFill>
                  <a:srgbClr val="0000CC"/>
                </a:solidFill>
                <a:latin typeface="Times New Roman" panose="02020603050405020304" pitchFamily="18" charset="0"/>
                <a:cs typeface="Times New Roman" panose="02020603050405020304" pitchFamily="18" charset="0"/>
              </a:rPr>
              <a:t>nhà</a:t>
            </a:r>
            <a:r>
              <a:rPr lang="en-US" altLang="zh-CN" sz="2800" b="1" dirty="0">
                <a:solidFill>
                  <a:srgbClr val="0000CC"/>
                </a:solidFill>
                <a:latin typeface="Times New Roman" panose="02020603050405020304" pitchFamily="18" charset="0"/>
                <a:cs typeface="Times New Roman" panose="02020603050405020304" pitchFamily="18" charset="0"/>
              </a:rPr>
              <a:t>,</a:t>
            </a:r>
            <a:r>
              <a:rPr lang="en-US" altLang="zh-CN" sz="2800" b="1" dirty="0" smtClean="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bạn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em</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nhận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lời</a:t>
            </a:r>
            <a:r>
              <a:rPr lang="en-US" altLang="zh-CN" sz="2800" b="1" dirty="0">
                <a:solidFill>
                  <a:srgbClr val="0000CC"/>
                </a:solidFill>
                <a:latin typeface="Times New Roman" panose="02020603050405020304" pitchFamily="18" charset="0"/>
                <a:cs typeface="Times New Roman" panose="02020603050405020304" pitchFamily="18" charset="0"/>
              </a:rPr>
              <a:t>: Ừ, </a:t>
            </a:r>
            <a:r>
              <a:rPr lang="en-US" altLang="zh-CN" sz="2800" b="1" dirty="0" err="1">
                <a:solidFill>
                  <a:srgbClr val="0000CC"/>
                </a:solidFill>
                <a:latin typeface="Times New Roman" panose="02020603050405020304" pitchFamily="18" charset="0"/>
                <a:cs typeface="Times New Roman" panose="02020603050405020304" pitchFamily="18" charset="0"/>
              </a:rPr>
              <a:t>đợi</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tớ</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xin</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phép</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mẹ</a:t>
            </a:r>
            <a:r>
              <a:rPr lang="en-US" altLang="zh-CN" sz="2800" b="1" dirty="0">
                <a:solidFill>
                  <a:srgbClr val="0000CC"/>
                </a:solidFill>
                <a:latin typeface="Times New Roman" panose="02020603050405020304" pitchFamily="18" charset="0"/>
                <a:cs typeface="Times New Roman" panose="02020603050405020304" pitchFamily="18" charset="0"/>
              </a:rPr>
              <a:t> </a:t>
            </a:r>
            <a:r>
              <a:rPr lang="en-US" altLang="zh-CN" sz="2800" b="1" dirty="0" err="1">
                <a:solidFill>
                  <a:srgbClr val="0000CC"/>
                </a:solidFill>
                <a:latin typeface="Times New Roman" panose="02020603050405020304" pitchFamily="18" charset="0"/>
                <a:cs typeface="Times New Roman" panose="02020603050405020304" pitchFamily="18" charset="0"/>
              </a:rPr>
              <a:t>đã</a:t>
            </a:r>
            <a:r>
              <a:rPr lang="en-US" altLang="zh-CN" sz="2800" b="1" dirty="0">
                <a:solidFill>
                  <a:srgbClr val="0000CC"/>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571600" y="3352802"/>
            <a:ext cx="4152796" cy="584775"/>
          </a:xfrm>
          <a:prstGeom prst="rect">
            <a:avLst/>
          </a:prstGeom>
          <a:noFill/>
        </p:spPr>
        <p:txBody>
          <a:bodyPr wrap="square" rtlCol="0">
            <a:spAutoFit/>
          </a:bodyPr>
          <a:lstStyle/>
          <a:p>
            <a:r>
              <a:rPr lang="vi-VN" sz="3200" dirty="0" smtClean="0">
                <a:solidFill>
                  <a:srgbClr val="990099"/>
                </a:solidFill>
                <a:latin typeface="Times New Roman" pitchFamily="18" charset="0"/>
                <a:cs typeface="Times New Roman" pitchFamily="18" charset="0"/>
              </a:rPr>
              <a:t>- Cậu sang ngay nhé!</a:t>
            </a:r>
            <a:endParaRPr lang="en-US" sz="3200" dirty="0">
              <a:solidFill>
                <a:srgbClr val="990099"/>
              </a:solidFill>
              <a:latin typeface="Times New Roman" pitchFamily="18" charset="0"/>
              <a:cs typeface="Times New Roman" pitchFamily="18" charset="0"/>
            </a:endParaRPr>
          </a:p>
        </p:txBody>
      </p:sp>
      <p:sp>
        <p:nvSpPr>
          <p:cNvPr id="3" name="TextBox 2"/>
          <p:cNvSpPr txBox="1"/>
          <p:nvPr/>
        </p:nvSpPr>
        <p:spPr>
          <a:xfrm>
            <a:off x="495412" y="4267178"/>
            <a:ext cx="5143360" cy="1077218"/>
          </a:xfrm>
          <a:prstGeom prst="rect">
            <a:avLst/>
          </a:prstGeom>
          <a:noFill/>
        </p:spPr>
        <p:txBody>
          <a:bodyPr wrap="square" rtlCol="0">
            <a:spAutoFit/>
          </a:bodyPr>
          <a:lstStyle/>
          <a:p>
            <a:r>
              <a:rPr lang="vi-VN" sz="3200" dirty="0" smtClean="0">
                <a:latin typeface="+mn-lt"/>
              </a:rPr>
              <a:t> - </a:t>
            </a:r>
            <a:r>
              <a:rPr lang="vi-VN" sz="3200" dirty="0" smtClean="0">
                <a:solidFill>
                  <a:srgbClr val="00B050"/>
                </a:solidFill>
                <a:latin typeface="+mn-lt"/>
              </a:rPr>
              <a:t>Nhanh lên nhé. Tớ chờ cậu đấy.</a:t>
            </a:r>
            <a:endParaRPr lang="en-US" sz="3200" dirty="0">
              <a:solidFill>
                <a:srgbClr val="00B05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1000" fill="hold"/>
                                        <p:tgtEl>
                                          <p:spTgt spid="7176"/>
                                        </p:tgtEl>
                                        <p:attrNameLst>
                                          <p:attrName>ppt_w</p:attrName>
                                        </p:attrNameLst>
                                      </p:cBhvr>
                                      <p:tavLst>
                                        <p:tav tm="0">
                                          <p:val>
                                            <p:strVal val="#ppt_w*0.70"/>
                                          </p:val>
                                        </p:tav>
                                        <p:tav tm="100000">
                                          <p:val>
                                            <p:strVal val="#ppt_w"/>
                                          </p:val>
                                        </p:tav>
                                      </p:tavLst>
                                    </p:anim>
                                    <p:anim calcmode="lin" valueType="num">
                                      <p:cBhvr>
                                        <p:cTn id="8" dur="1000" fill="hold"/>
                                        <p:tgtEl>
                                          <p:spTgt spid="7176"/>
                                        </p:tgtEl>
                                        <p:attrNameLst>
                                          <p:attrName>ppt_h</p:attrName>
                                        </p:attrNameLst>
                                      </p:cBhvr>
                                      <p:tavLst>
                                        <p:tav tm="0">
                                          <p:val>
                                            <p:strVal val="#ppt_h"/>
                                          </p:val>
                                        </p:tav>
                                        <p:tav tm="100000">
                                          <p:val>
                                            <p:strVal val="#ppt_h"/>
                                          </p:val>
                                        </p:tav>
                                      </p:tavLst>
                                    </p:anim>
                                    <p:animEffect transition="in" filter="fade">
                                      <p:cBhvr>
                                        <p:cTn id="9" dur="1000"/>
                                        <p:tgtEl>
                                          <p:spTgt spid="717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217"/>
                                        </p:tgtEl>
                                        <p:attrNameLst>
                                          <p:attrName>style.visibility</p:attrName>
                                        </p:attrNameLst>
                                      </p:cBhvr>
                                      <p:to>
                                        <p:strVal val="visible"/>
                                      </p:to>
                                    </p:set>
                                    <p:anim calcmode="lin" valueType="num">
                                      <p:cBhvr>
                                        <p:cTn id="13" dur="1000" fill="hold"/>
                                        <p:tgtEl>
                                          <p:spTgt spid="9217"/>
                                        </p:tgtEl>
                                        <p:attrNameLst>
                                          <p:attrName>ppt_w</p:attrName>
                                        </p:attrNameLst>
                                      </p:cBhvr>
                                      <p:tavLst>
                                        <p:tav tm="0">
                                          <p:val>
                                            <p:strVal val="#ppt_w*0.70"/>
                                          </p:val>
                                        </p:tav>
                                        <p:tav tm="100000">
                                          <p:val>
                                            <p:strVal val="#ppt_w"/>
                                          </p:val>
                                        </p:tav>
                                      </p:tavLst>
                                    </p:anim>
                                    <p:anim calcmode="lin" valueType="num">
                                      <p:cBhvr>
                                        <p:cTn id="14" dur="1000" fill="hold"/>
                                        <p:tgtEl>
                                          <p:spTgt spid="9217"/>
                                        </p:tgtEl>
                                        <p:attrNameLst>
                                          <p:attrName>ppt_h</p:attrName>
                                        </p:attrNameLst>
                                      </p:cBhvr>
                                      <p:tavLst>
                                        <p:tav tm="0">
                                          <p:val>
                                            <p:strVal val="#ppt_h"/>
                                          </p:val>
                                        </p:tav>
                                        <p:tav tm="100000">
                                          <p:val>
                                            <p:strVal val="#ppt_h"/>
                                          </p:val>
                                        </p:tav>
                                      </p:tavLst>
                                    </p:anim>
                                    <p:animEffect transition="in" filter="fade">
                                      <p:cBhvr>
                                        <p:cTn id="15" dur="1000"/>
                                        <p:tgtEl>
                                          <p:spTgt spid="921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0248"/>
                                        </p:tgtEl>
                                        <p:attrNameLst>
                                          <p:attrName>style.visibility</p:attrName>
                                        </p:attrNameLst>
                                      </p:cBhvr>
                                      <p:to>
                                        <p:strVal val="visible"/>
                                      </p:to>
                                    </p:set>
                                    <p:anim calcmode="lin" valueType="num">
                                      <p:cBhvr>
                                        <p:cTn id="20" dur="500"/>
                                        <p:tgtEl>
                                          <p:spTgt spid="10248"/>
                                        </p:tgtEl>
                                        <p:attrNameLst>
                                          <p:attrName>ppt_y</p:attrName>
                                        </p:attrNameLst>
                                      </p:cBhvr>
                                      <p:tavLst>
                                        <p:tav tm="0">
                                          <p:val>
                                            <p:strVal val="#ppt_y+#ppt_h*1.125000"/>
                                          </p:val>
                                        </p:tav>
                                        <p:tav tm="100000">
                                          <p:val>
                                            <p:strVal val="#ppt_y"/>
                                          </p:val>
                                        </p:tav>
                                      </p:tavLst>
                                    </p:anim>
                                    <p:animEffect transition="in" filter="wipe(up)">
                                      <p:cBhvr>
                                        <p:cTn id="21" dur="500"/>
                                        <p:tgtEl>
                                          <p:spTgt spid="1024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219"/>
                                        </p:tgtEl>
                                        <p:attrNameLst>
                                          <p:attrName>style.visibility</p:attrName>
                                        </p:attrNameLst>
                                      </p:cBhvr>
                                      <p:to>
                                        <p:strVal val="visible"/>
                                      </p:to>
                                    </p:set>
                                    <p:anim calcmode="lin" valueType="num">
                                      <p:cBhvr>
                                        <p:cTn id="26" dur="1000" fill="hold"/>
                                        <p:tgtEl>
                                          <p:spTgt spid="9219"/>
                                        </p:tgtEl>
                                        <p:attrNameLst>
                                          <p:attrName>ppt_w</p:attrName>
                                        </p:attrNameLst>
                                      </p:cBhvr>
                                      <p:tavLst>
                                        <p:tav tm="0">
                                          <p:val>
                                            <p:strVal val="#ppt_w*0.70"/>
                                          </p:val>
                                        </p:tav>
                                        <p:tav tm="100000">
                                          <p:val>
                                            <p:strVal val="#ppt_w"/>
                                          </p:val>
                                        </p:tav>
                                      </p:tavLst>
                                    </p:anim>
                                    <p:anim calcmode="lin" valueType="num">
                                      <p:cBhvr>
                                        <p:cTn id="27" dur="1000" fill="hold"/>
                                        <p:tgtEl>
                                          <p:spTgt spid="9219"/>
                                        </p:tgtEl>
                                        <p:attrNameLst>
                                          <p:attrName>ppt_h</p:attrName>
                                        </p:attrNameLst>
                                      </p:cBhvr>
                                      <p:tavLst>
                                        <p:tav tm="0">
                                          <p:val>
                                            <p:strVal val="#ppt_h"/>
                                          </p:val>
                                        </p:tav>
                                        <p:tav tm="100000">
                                          <p:val>
                                            <p:strVal val="#ppt_h"/>
                                          </p:val>
                                        </p:tav>
                                      </p:tavLst>
                                    </p:anim>
                                    <p:animEffect transition="in" filter="fade">
                                      <p:cBhvr>
                                        <p:cTn id="28" dur="1000"/>
                                        <p:tgtEl>
                                          <p:spTgt spid="921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P spid="9219" grpId="1" animBg="1"/>
      <p:bldP spid="6" grpId="0"/>
      <p:bldP spid="6" grpId="1"/>
      <p:bldP spid="10248" grpId="0"/>
      <p:bldP spid="10248" grpId="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tho"/>
          <p:cNvPicPr>
            <a:picLocks noGrp="1" noChangeAspect="1"/>
          </p:cNvPicPr>
          <p:nvPr>
            <p:ph idx="1"/>
          </p:nvPr>
        </p:nvPicPr>
        <p:blipFill>
          <a:blip r:embed="rId2" cstate="print"/>
          <a:stretch>
            <a:fillRect/>
          </a:stretch>
        </p:blipFill>
        <p:spPr>
          <a:xfrm>
            <a:off x="-269557" y="3696037"/>
            <a:ext cx="2546747" cy="3028951"/>
          </a:xfrm>
        </p:spPr>
      </p:pic>
      <p:pic>
        <p:nvPicPr>
          <p:cNvPr id="13320" name="Picture 29707" descr="Bauernbar"/>
          <p:cNvPicPr>
            <a:picLocks noGrp="1" noChangeAspect="1"/>
          </p:cNvPicPr>
          <p:nvPr>
            <p:ph sz="half" idx="4294967295"/>
          </p:nvPr>
        </p:nvPicPr>
        <p:blipFill>
          <a:blip r:embed="rId3" cstate="print"/>
          <a:stretch>
            <a:fillRect/>
          </a:stretch>
        </p:blipFill>
        <p:spPr>
          <a:xfrm>
            <a:off x="0" y="6070600"/>
            <a:ext cx="9144000" cy="654050"/>
          </a:xfrm>
        </p:spPr>
      </p:pic>
      <p:sp>
        <p:nvSpPr>
          <p:cNvPr id="4" name="Rectangular Callout 3"/>
          <p:cNvSpPr/>
          <p:nvPr/>
        </p:nvSpPr>
        <p:spPr>
          <a:xfrm>
            <a:off x="1730315" y="379347"/>
            <a:ext cx="7323535" cy="1177529"/>
          </a:xfrm>
          <a:prstGeom prst="wedgeRectCallout">
            <a:avLst>
              <a:gd name="adj1" fmla="val -50588"/>
              <a:gd name="adj2" fmla="val 23622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lnSpc>
                <a:spcPct val="140000"/>
              </a:lnSpc>
            </a:pPr>
            <a:endParaRPr lang="pt-BR" altLang="en-US" sz="3600" b="1" strike="noStrike" noProof="1">
              <a:solidFill>
                <a:srgbClr val="2C0DB3"/>
              </a:solidFill>
              <a:latin typeface="Times New Roman" panose="02020603050405020304" pitchFamily="18" charset="0"/>
              <a:cs typeface="Times New Roman" panose="02020603050405020304" pitchFamily="18" charset="0"/>
              <a:sym typeface="+mn-ea"/>
            </a:endParaRPr>
          </a:p>
        </p:txBody>
      </p:sp>
      <p:sp>
        <p:nvSpPr>
          <p:cNvPr id="7" name="Text Box 6"/>
          <p:cNvSpPr txBox="1"/>
          <p:nvPr/>
        </p:nvSpPr>
        <p:spPr>
          <a:xfrm>
            <a:off x="1769269" y="449740"/>
            <a:ext cx="7246144" cy="1107996"/>
          </a:xfrm>
          <a:prstGeom prst="rect">
            <a:avLst/>
          </a:prstGeom>
          <a:noFill/>
          <a:ln w="9525">
            <a:noFill/>
          </a:ln>
        </p:spPr>
        <p:txBody>
          <a:bodyPr wrap="square" anchor="t">
            <a:spAutoFit/>
          </a:bodyPr>
          <a:lstStyle/>
          <a:p>
            <a:pPr algn="just">
              <a:lnSpc>
                <a:spcPct val="110000"/>
              </a:lnSpc>
            </a:pPr>
            <a:r>
              <a:rPr lang="pt-BR" altLang="en-US" sz="3000" b="1" dirty="0">
                <a:solidFill>
                  <a:srgbClr val="2C0DB3"/>
                </a:solidFill>
                <a:latin typeface="Times New Roman" panose="02020603050405020304" pitchFamily="18" charset="0"/>
              </a:rPr>
              <a:t>Khi đáp lại lời đồng ý, ta cần </a:t>
            </a:r>
            <a:r>
              <a:rPr lang="pt-BR" altLang="en-US" sz="3000" b="1" dirty="0">
                <a:solidFill>
                  <a:srgbClr val="FF0000"/>
                </a:solidFill>
                <a:latin typeface="Times New Roman" panose="02020603050405020304" pitchFamily="18" charset="0"/>
              </a:rPr>
              <a:t>đáp lại với thái độ vui vẻ, nhã nhặn, lịch sự.</a:t>
            </a:r>
            <a:endParaRPr lang="en-US" altLang="zh-CN" sz="3000" dirty="0">
              <a:solidFill>
                <a:srgbClr val="FF0000"/>
              </a:solidFill>
              <a:latin typeface="Calibri" panose="020F0502020204030204" pitchFamily="34" charset="0"/>
            </a:endParaRPr>
          </a:p>
        </p:txBody>
      </p:sp>
      <p:sp>
        <p:nvSpPr>
          <p:cNvPr id="10" name="Rectangular Callout 9"/>
          <p:cNvSpPr/>
          <p:nvPr/>
        </p:nvSpPr>
        <p:spPr>
          <a:xfrm>
            <a:off x="2640257" y="3134553"/>
            <a:ext cx="6373987" cy="1853804"/>
          </a:xfrm>
          <a:prstGeom prst="wedgeRectCallout">
            <a:avLst>
              <a:gd name="adj1" fmla="val -60562"/>
              <a:gd name="adj2" fmla="val 178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fontAlgn="auto">
              <a:lnSpc>
                <a:spcPct val="170000"/>
              </a:lnSpc>
            </a:pPr>
            <a:endParaRPr lang="en-US" sz="100" strike="noStrike" noProof="1"/>
          </a:p>
        </p:txBody>
      </p:sp>
      <p:sp>
        <p:nvSpPr>
          <p:cNvPr id="10242" name="Rectangle 3"/>
          <p:cNvSpPr/>
          <p:nvPr/>
        </p:nvSpPr>
        <p:spPr>
          <a:xfrm>
            <a:off x="3019448" y="3239692"/>
            <a:ext cx="5994797" cy="1643527"/>
          </a:xfrm>
          <a:prstGeom prst="rect">
            <a:avLst/>
          </a:prstGeom>
          <a:noFill/>
          <a:ln w="9525">
            <a:noFill/>
          </a:ln>
        </p:spPr>
        <p:txBody>
          <a:bodyPr wrap="square" anchor="t">
            <a:spAutoFit/>
          </a:bodyPr>
          <a:lstStyle/>
          <a:p>
            <a:pPr algn="just">
              <a:lnSpc>
                <a:spcPct val="120000"/>
              </a:lnSpc>
            </a:pPr>
            <a:r>
              <a:rPr lang="pt-BR" altLang="en-US" sz="2800" b="1" dirty="0">
                <a:solidFill>
                  <a:srgbClr val="0000CC"/>
                </a:solidFill>
                <a:latin typeface="Times New Roman" panose="02020603050405020304" pitchFamily="18" charset="0"/>
              </a:rPr>
              <a:t>Khi được người khác cho phép hoặc đồng ý, chúng ta phải </a:t>
            </a:r>
            <a:r>
              <a:rPr lang="pt-BR" altLang="en-US" sz="2800" b="1" dirty="0">
                <a:solidFill>
                  <a:srgbClr val="FF0000"/>
                </a:solidFill>
                <a:latin typeface="Times New Roman" panose="02020603050405020304" pitchFamily="18" charset="0"/>
              </a:rPr>
              <a:t>đáp lại bằng lời cảm ơn thật chân thành.</a:t>
            </a:r>
          </a:p>
        </p:txBody>
      </p:sp>
      <p:pic>
        <p:nvPicPr>
          <p:cNvPr id="13321" name="Picture 29" descr="blumen-pflanzen042[1]"/>
          <p:cNvPicPr>
            <a:picLocks noChangeAspect="1"/>
          </p:cNvPicPr>
          <p:nvPr/>
        </p:nvPicPr>
        <p:blipFill>
          <a:blip r:embed="rId4" cstate="print"/>
          <a:stretch>
            <a:fillRect/>
          </a:stretch>
        </p:blipFill>
        <p:spPr>
          <a:xfrm rot="10800000">
            <a:off x="-23495" y="-185340"/>
            <a:ext cx="1700213" cy="230624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p:cTn id="19" dur="1000" fill="hold"/>
                                        <p:tgtEl>
                                          <p:spTgt spid="10242"/>
                                        </p:tgtEl>
                                        <p:attrNameLst>
                                          <p:attrName>ppt_w</p:attrName>
                                        </p:attrNameLst>
                                      </p:cBhvr>
                                      <p:tavLst>
                                        <p:tav tm="0">
                                          <p:val>
                                            <p:strVal val="#ppt_w*0.70"/>
                                          </p:val>
                                        </p:tav>
                                        <p:tav tm="100000">
                                          <p:val>
                                            <p:strVal val="#ppt_w"/>
                                          </p:val>
                                        </p:tav>
                                      </p:tavLst>
                                    </p:anim>
                                    <p:anim calcmode="lin" valueType="num">
                                      <p:cBhvr>
                                        <p:cTn id="20" dur="1000" fill="hold"/>
                                        <p:tgtEl>
                                          <p:spTgt spid="10242"/>
                                        </p:tgtEl>
                                        <p:attrNameLst>
                                          <p:attrName>ppt_h</p:attrName>
                                        </p:attrNameLst>
                                      </p:cBhvr>
                                      <p:tavLst>
                                        <p:tav tm="0">
                                          <p:val>
                                            <p:strVal val="#ppt_h"/>
                                          </p:val>
                                        </p:tav>
                                        <p:tav tm="100000">
                                          <p:val>
                                            <p:strVal val="#ppt_h"/>
                                          </p:val>
                                        </p:tav>
                                      </p:tavLst>
                                    </p:anim>
                                    <p:animEffect transition="in" filter="fade">
                                      <p:cBhvr>
                                        <p:cTn id="21" dur="1000"/>
                                        <p:tgtEl>
                                          <p:spTgt spid="1024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7" grpId="0"/>
      <p:bldP spid="7" grpId="1"/>
      <p:bldP spid="10" grpId="0" bldLvl="0" animBg="1"/>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9221"/>
          <p:cNvSpPr txBox="1"/>
          <p:nvPr/>
        </p:nvSpPr>
        <p:spPr>
          <a:xfrm>
            <a:off x="314960" y="1738948"/>
            <a:ext cx="3962400" cy="523220"/>
          </a:xfrm>
          <a:prstGeom prst="rect">
            <a:avLst/>
          </a:prstGeom>
          <a:noFill/>
          <a:ln w="9525">
            <a:noFill/>
          </a:ln>
        </p:spPr>
        <p:txBody>
          <a:bodyPr anchor="t">
            <a:spAutoFit/>
          </a:bodyPr>
          <a:lstStyle/>
          <a:p>
            <a:pPr marL="342900" indent="-342900">
              <a:spcBef>
                <a:spcPct val="50000"/>
              </a:spcBef>
            </a:pPr>
            <a:r>
              <a:rPr lang="en-US" sz="2800" b="1" noProof="1">
                <a:gradFill>
                  <a:gsLst>
                    <a:gs pos="0">
                      <a:srgbClr val="14CD68"/>
                    </a:gs>
                    <a:gs pos="100000">
                      <a:srgbClr val="035C7D"/>
                    </a:gs>
                  </a:gsLst>
                  <a:lin scaled="0"/>
                </a:gradFill>
                <a:latin typeface="Times New Roman" panose="02020603050405020304" pitchFamily="18" charset="0"/>
                <a:ea typeface="+mn-ea"/>
                <a:cs typeface="Times New Roman" panose="02020603050405020304" pitchFamily="18" charset="0"/>
              </a:rPr>
              <a:t>- Tranh vẽ cảnh gì?</a:t>
            </a:r>
            <a:endParaRPr lang="en-US" sz="2800" b="1" noProof="1">
              <a:gradFill>
                <a:gsLst>
                  <a:gs pos="0">
                    <a:srgbClr val="14CD68"/>
                  </a:gs>
                  <a:gs pos="100000">
                    <a:srgbClr val="035C7D"/>
                  </a:gs>
                </a:gsLst>
                <a:lin scaled="0"/>
              </a:gradFill>
              <a:latin typeface="Times New Roman" panose="02020603050405020304" pitchFamily="18" charset="0"/>
              <a:cs typeface="Times New Roman" panose="02020603050405020304" pitchFamily="18" charset="0"/>
            </a:endParaRPr>
          </a:p>
        </p:txBody>
      </p:sp>
      <p:sp>
        <p:nvSpPr>
          <p:cNvPr id="9223" name="Text Box 9222"/>
          <p:cNvSpPr txBox="1"/>
          <p:nvPr/>
        </p:nvSpPr>
        <p:spPr>
          <a:xfrm>
            <a:off x="238125" y="2479675"/>
            <a:ext cx="4579938" cy="523220"/>
          </a:xfrm>
          <a:prstGeom prst="rect">
            <a:avLst/>
          </a:prstGeom>
          <a:noFill/>
          <a:ln w="9525">
            <a:noFill/>
          </a:ln>
        </p:spPr>
        <p:txBody>
          <a:bodyPr wrap="square" anchor="t">
            <a:spAutoFit/>
          </a:bodyPr>
          <a:lstStyle/>
          <a:p>
            <a:pPr marL="342900" indent="-342900">
              <a:spcBef>
                <a:spcPct val="50000"/>
              </a:spcBef>
            </a:pPr>
            <a:r>
              <a:rPr lang="en-US" altLang="zh-CN" sz="2800" b="1" err="1">
                <a:solidFill>
                  <a:srgbClr val="FF3399"/>
                </a:solidFill>
                <a:latin typeface=".VnTime" panose="020B7200000000000000" pitchFamily="34" charset="0"/>
              </a:rPr>
              <a:t> - </a:t>
            </a:r>
            <a:r>
              <a:rPr lang="en-US" altLang="zh-CN" sz="2800" b="1" err="1">
                <a:solidFill>
                  <a:srgbClr val="FF3399"/>
                </a:solidFill>
                <a:latin typeface="Times New Roman" panose="02020603050405020304" pitchFamily="18" charset="0"/>
              </a:rPr>
              <a:t>Sóng biển như thế n</a:t>
            </a:r>
            <a:r>
              <a:rPr lang="en-US" altLang="zh-CN" sz="2800" b="1" err="1">
                <a:solidFill>
                  <a:srgbClr val="FF3399"/>
                </a:solidFill>
                <a:latin typeface=".VnTime" panose="020B7200000000000000" pitchFamily="34" charset="0"/>
              </a:rPr>
              <a:t>à</a:t>
            </a:r>
            <a:r>
              <a:rPr lang="en-US" altLang="zh-CN" sz="2800" b="1" err="1">
                <a:solidFill>
                  <a:srgbClr val="FF3399"/>
                </a:solidFill>
                <a:latin typeface="Times New Roman" panose="02020603050405020304" pitchFamily="18" charset="0"/>
              </a:rPr>
              <a:t>o</a:t>
            </a:r>
            <a:r>
              <a:rPr lang="en-US" altLang="zh-CN" sz="2800" b="1">
                <a:solidFill>
                  <a:srgbClr val="FF3399"/>
                </a:solidFill>
                <a:latin typeface="Times New Roman" panose="02020603050405020304" pitchFamily="18" charset="0"/>
              </a:rPr>
              <a:t>?</a:t>
            </a:r>
          </a:p>
        </p:txBody>
      </p:sp>
      <p:sp>
        <p:nvSpPr>
          <p:cNvPr id="9224" name="Text Box 9223"/>
          <p:cNvSpPr txBox="1"/>
          <p:nvPr/>
        </p:nvSpPr>
        <p:spPr>
          <a:xfrm>
            <a:off x="88265" y="3271538"/>
            <a:ext cx="4724400" cy="954107"/>
          </a:xfrm>
          <a:prstGeom prst="rect">
            <a:avLst/>
          </a:prstGeom>
          <a:noFill/>
          <a:ln w="9525">
            <a:noFill/>
          </a:ln>
        </p:spPr>
        <p:txBody>
          <a:bodyPr anchor="t">
            <a:spAutoFit/>
          </a:bodyPr>
          <a:lstStyle/>
          <a:p>
            <a:pPr marL="342900" indent="-342900">
              <a:spcBef>
                <a:spcPct val="50000"/>
              </a:spcBef>
            </a:pPr>
            <a:r>
              <a:rPr lang="en-US" sz="2800" b="1" noProof="1">
                <a:gradFill>
                  <a:gsLst>
                    <a:gs pos="0">
                      <a:srgbClr val="FECF40"/>
                    </a:gs>
                    <a:gs pos="100000">
                      <a:srgbClr val="846C21"/>
                    </a:gs>
                  </a:gsLst>
                  <a:lin scaled="0"/>
                </a:gradFill>
                <a:latin typeface=".VnTime" panose="020B7200000000000000" pitchFamily="34" charset="0"/>
                <a:ea typeface="+mn-ea"/>
                <a:cs typeface="+mn-cs"/>
              </a:rPr>
              <a:t>  - </a:t>
            </a:r>
            <a:r>
              <a:rPr lang="en-US" sz="2800" b="1" noProof="1">
                <a:gradFill>
                  <a:gsLst>
                    <a:gs pos="0">
                      <a:srgbClr val="FECF40"/>
                    </a:gs>
                    <a:gs pos="100000">
                      <a:srgbClr val="846C21"/>
                    </a:gs>
                  </a:gsLst>
                  <a:lin scaled="0"/>
                </a:gradFill>
                <a:latin typeface="Times New Roman" panose="02020603050405020304" pitchFamily="18" charset="0"/>
                <a:ea typeface="+mn-ea"/>
                <a:cs typeface="Times New Roman" panose="02020603050405020304" pitchFamily="18" charset="0"/>
              </a:rPr>
              <a:t>Trên mặt biển có những gì</a:t>
            </a:r>
            <a:r>
              <a:rPr lang="en-US" sz="2800" b="1" noProof="1">
                <a:gradFill>
                  <a:gsLst>
                    <a:gs pos="0">
                      <a:srgbClr val="FECF40"/>
                    </a:gs>
                    <a:gs pos="100000">
                      <a:srgbClr val="846C21"/>
                    </a:gs>
                  </a:gsLst>
                  <a:lin scaled="0"/>
                </a:gradFill>
                <a:latin typeface=".VnTime" panose="020B7200000000000000" pitchFamily="34" charset="0"/>
                <a:ea typeface="+mn-ea"/>
                <a:cs typeface="+mn-cs"/>
              </a:rPr>
              <a:t>?</a:t>
            </a:r>
            <a:endParaRPr lang="en-US" sz="2800" b="1" noProof="1">
              <a:gradFill>
                <a:gsLst>
                  <a:gs pos="0">
                    <a:srgbClr val="FECF40"/>
                  </a:gs>
                  <a:gs pos="100000">
                    <a:srgbClr val="846C21"/>
                  </a:gs>
                </a:gsLst>
                <a:lin scaled="0"/>
              </a:gradFill>
              <a:latin typeface=".VnTime" panose="020B7200000000000000" pitchFamily="34" charset="0"/>
            </a:endParaRPr>
          </a:p>
        </p:txBody>
      </p:sp>
      <p:sp>
        <p:nvSpPr>
          <p:cNvPr id="9225" name="Text Box 9224"/>
          <p:cNvSpPr txBox="1"/>
          <p:nvPr/>
        </p:nvSpPr>
        <p:spPr>
          <a:xfrm>
            <a:off x="149225" y="4152900"/>
            <a:ext cx="5126038" cy="523220"/>
          </a:xfrm>
          <a:prstGeom prst="rect">
            <a:avLst/>
          </a:prstGeom>
          <a:noFill/>
          <a:ln w="9525">
            <a:noFill/>
          </a:ln>
        </p:spPr>
        <p:txBody>
          <a:bodyPr wrap="square" anchor="t">
            <a:spAutoFit/>
          </a:bodyPr>
          <a:lstStyle/>
          <a:p>
            <a:pPr marL="342900" indent="-342900">
              <a:spcBef>
                <a:spcPct val="50000"/>
              </a:spcBef>
            </a:pPr>
            <a:r>
              <a:rPr lang="en-US" altLang="zh-CN" sz="2800" b="1" err="1">
                <a:solidFill>
                  <a:srgbClr val="DE8254"/>
                </a:solidFill>
                <a:latin typeface="Times New Roman" panose="02020603050405020304" pitchFamily="18" charset="0"/>
              </a:rPr>
              <a:t>  - Trên bầu trời có những gì?</a:t>
            </a:r>
          </a:p>
        </p:txBody>
      </p:sp>
      <p:pic>
        <p:nvPicPr>
          <p:cNvPr id="9231" name="Picture 9230" descr="Bien"/>
          <p:cNvPicPr>
            <a:picLocks noChangeAspect="1"/>
          </p:cNvPicPr>
          <p:nvPr/>
        </p:nvPicPr>
        <p:blipFill>
          <a:blip r:embed="rId2" cstate="print"/>
          <a:stretch>
            <a:fillRect/>
          </a:stretch>
        </p:blipFill>
        <p:spPr>
          <a:xfrm>
            <a:off x="0" y="1170007"/>
            <a:ext cx="9196388" cy="5686425"/>
          </a:xfrm>
          <a:prstGeom prst="rect">
            <a:avLst/>
          </a:prstGeom>
          <a:noFill/>
          <a:ln w="9525">
            <a:noFill/>
          </a:ln>
        </p:spPr>
      </p:pic>
      <p:pic>
        <p:nvPicPr>
          <p:cNvPr id="9232" name="Picture 9231" descr="Bien"/>
          <p:cNvPicPr>
            <a:picLocks noChangeAspect="1"/>
          </p:cNvPicPr>
          <p:nvPr/>
        </p:nvPicPr>
        <p:blipFill>
          <a:blip r:embed="rId3" cstate="print"/>
          <a:stretch>
            <a:fillRect/>
          </a:stretch>
        </p:blipFill>
        <p:spPr>
          <a:xfrm>
            <a:off x="4813300" y="1170007"/>
            <a:ext cx="4349750" cy="5686425"/>
          </a:xfrm>
          <a:prstGeom prst="rect">
            <a:avLst/>
          </a:prstGeom>
          <a:noFill/>
          <a:ln w="9525">
            <a:noFill/>
          </a:ln>
        </p:spPr>
      </p:pic>
      <p:sp>
        <p:nvSpPr>
          <p:cNvPr id="9221" name="Text Box 9220"/>
          <p:cNvSpPr txBox="1"/>
          <p:nvPr/>
        </p:nvSpPr>
        <p:spPr>
          <a:xfrm>
            <a:off x="149225" y="93664"/>
            <a:ext cx="8782050" cy="1077218"/>
          </a:xfrm>
          <a:prstGeom prst="rect">
            <a:avLst/>
          </a:prstGeom>
          <a:noFill/>
          <a:ln w="9525">
            <a:noFill/>
          </a:ln>
        </p:spPr>
        <p:txBody>
          <a:bodyPr wrap="square" anchor="t">
            <a:spAutoFit/>
          </a:bodyPr>
          <a:lstStyle/>
          <a:p>
            <a:pPr marL="342900" indent="-342900" algn="just">
              <a:spcBef>
                <a:spcPct val="50000"/>
              </a:spcBef>
            </a:pPr>
            <a:r>
              <a:rPr lang="en-US" altLang="zh-CN" sz="3200" b="1" dirty="0">
                <a:solidFill>
                  <a:srgbClr val="C00000"/>
                </a:solidFill>
                <a:latin typeface="Times New Roman" panose="02020603050405020304" pitchFamily="18" charset="0"/>
              </a:rPr>
              <a:t>2. </a:t>
            </a:r>
            <a:r>
              <a:rPr lang="en-US" altLang="zh-CN" sz="3200" b="1" dirty="0" err="1" smtClean="0">
                <a:solidFill>
                  <a:srgbClr val="C00000"/>
                </a:solidFill>
                <a:latin typeface="Times New Roman" panose="02020603050405020304" pitchFamily="18" charset="0"/>
              </a:rPr>
              <a:t>Viết</a:t>
            </a:r>
            <a:r>
              <a:rPr lang="en-US" altLang="zh-CN" sz="3200" b="1" dirty="0" smtClean="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lại</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những</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câu</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trả</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lời</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của</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em</a:t>
            </a:r>
            <a:r>
              <a:rPr lang="en-US" altLang="zh-CN" sz="3200" b="1" dirty="0">
                <a:solidFill>
                  <a:srgbClr val="C00000"/>
                </a:solidFill>
                <a:latin typeface="Times New Roman" panose="02020603050405020304" pitchFamily="18" charset="0"/>
              </a:rPr>
              <a:t> ở </a:t>
            </a:r>
            <a:r>
              <a:rPr lang="en-US" altLang="zh-CN" sz="3200" b="1" dirty="0" err="1">
                <a:solidFill>
                  <a:srgbClr val="C00000"/>
                </a:solidFill>
                <a:latin typeface="Times New Roman" panose="02020603050405020304" pitchFamily="18" charset="0"/>
              </a:rPr>
              <a:t>bài</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tập</a:t>
            </a:r>
            <a:r>
              <a:rPr lang="en-US" altLang="zh-CN" sz="3200" b="1" dirty="0">
                <a:solidFill>
                  <a:srgbClr val="C00000"/>
                </a:solidFill>
                <a:latin typeface="Times New Roman" panose="02020603050405020304" pitchFamily="18" charset="0"/>
              </a:rPr>
              <a:t> 3 </a:t>
            </a:r>
            <a:r>
              <a:rPr lang="en-US" altLang="zh-CN" sz="3200" b="1" dirty="0" err="1">
                <a:solidFill>
                  <a:srgbClr val="C00000"/>
                </a:solidFill>
                <a:latin typeface="Times New Roman" panose="02020603050405020304" pitchFamily="18" charset="0"/>
              </a:rPr>
              <a:t>trong</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tiết</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Tập</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làm</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văn</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tuần</a:t>
            </a:r>
            <a:r>
              <a:rPr lang="en-US" altLang="zh-CN" sz="3200" b="1" dirty="0">
                <a:solidFill>
                  <a:srgbClr val="C00000"/>
                </a:solidFill>
                <a:latin typeface="Times New Roman" panose="02020603050405020304" pitchFamily="18" charset="0"/>
              </a:rPr>
              <a:t> </a:t>
            </a:r>
            <a:r>
              <a:rPr lang="en-US" altLang="zh-CN" sz="3200" b="1" dirty="0" err="1">
                <a:solidFill>
                  <a:srgbClr val="C00000"/>
                </a:solidFill>
                <a:latin typeface="Times New Roman" panose="02020603050405020304" pitchFamily="18" charset="0"/>
              </a:rPr>
              <a:t>trước</a:t>
            </a:r>
            <a:r>
              <a:rPr lang="en-US" altLang="zh-CN" sz="3200" b="1" dirty="0">
                <a:solidFill>
                  <a:srgbClr val="C00000"/>
                </a:solidFill>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31"/>
                                        </p:tgtEl>
                                        <p:attrNameLst>
                                          <p:attrName>style.visibility</p:attrName>
                                        </p:attrNameLst>
                                      </p:cBhvr>
                                      <p:to>
                                        <p:strVal val="visible"/>
                                      </p:to>
                                    </p:set>
                                    <p:anim calcmode="lin" valueType="num">
                                      <p:cBhvr>
                                        <p:cTn id="7" dur="1000" fill="hold"/>
                                        <p:tgtEl>
                                          <p:spTgt spid="9231"/>
                                        </p:tgtEl>
                                        <p:attrNameLst>
                                          <p:attrName>ppt_w</p:attrName>
                                        </p:attrNameLst>
                                      </p:cBhvr>
                                      <p:tavLst>
                                        <p:tav tm="0">
                                          <p:val>
                                            <p:strVal val="#ppt_w*0.70"/>
                                          </p:val>
                                        </p:tav>
                                        <p:tav tm="100000">
                                          <p:val>
                                            <p:strVal val="#ppt_w"/>
                                          </p:val>
                                        </p:tav>
                                      </p:tavLst>
                                    </p:anim>
                                    <p:anim calcmode="lin" valueType="num">
                                      <p:cBhvr>
                                        <p:cTn id="8" dur="1000" fill="hold"/>
                                        <p:tgtEl>
                                          <p:spTgt spid="9231"/>
                                        </p:tgtEl>
                                        <p:attrNameLst>
                                          <p:attrName>ppt_h</p:attrName>
                                        </p:attrNameLst>
                                      </p:cBhvr>
                                      <p:tavLst>
                                        <p:tav tm="0">
                                          <p:val>
                                            <p:strVal val="#ppt_h"/>
                                          </p:val>
                                        </p:tav>
                                        <p:tav tm="100000">
                                          <p:val>
                                            <p:strVal val="#ppt_h"/>
                                          </p:val>
                                        </p:tav>
                                      </p:tavLst>
                                    </p:anim>
                                    <p:animEffect transition="in" filter="fade">
                                      <p:cBhvr>
                                        <p:cTn id="9" dur="1000"/>
                                        <p:tgtEl>
                                          <p:spTgt spid="923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xit" presetSubtype="12" fill="hold" nodeType="clickEffect">
                                  <p:stCondLst>
                                    <p:cond delay="0"/>
                                  </p:stCondLst>
                                  <p:childTnLst>
                                    <p:animEffect transition="out" filter="strips(downLeft)">
                                      <p:cBhvr>
                                        <p:cTn id="13" dur="1000"/>
                                        <p:tgtEl>
                                          <p:spTgt spid="9231"/>
                                        </p:tgtEl>
                                      </p:cBhvr>
                                    </p:animEffect>
                                    <p:set>
                                      <p:cBhvr>
                                        <p:cTn id="14" dur="1" fill="hold">
                                          <p:stCondLst>
                                            <p:cond delay="999"/>
                                          </p:stCondLst>
                                        </p:cTn>
                                        <p:tgtEl>
                                          <p:spTgt spid="9231"/>
                                        </p:tgtEl>
                                        <p:attrNameLst>
                                          <p:attrName>style.visibility</p:attrName>
                                        </p:attrNameLst>
                                      </p:cBhvr>
                                      <p:to>
                                        <p:strVal val="hidden"/>
                                      </p:to>
                                    </p:set>
                                  </p:childTnLst>
                                </p:cTn>
                              </p:par>
                              <p:par>
                                <p:cTn id="15" presetID="39" presetClass="entr" presetSubtype="0" accel="100000" fill="hold" nodeType="withEffect">
                                  <p:stCondLst>
                                    <p:cond delay="0"/>
                                  </p:stCondLst>
                                  <p:childTnLst>
                                    <p:set>
                                      <p:cBhvr>
                                        <p:cTn id="16" dur="1" fill="hold">
                                          <p:stCondLst>
                                            <p:cond delay="0"/>
                                          </p:stCondLst>
                                        </p:cTn>
                                        <p:tgtEl>
                                          <p:spTgt spid="9232"/>
                                        </p:tgtEl>
                                        <p:attrNameLst>
                                          <p:attrName>style.visibility</p:attrName>
                                        </p:attrNameLst>
                                      </p:cBhvr>
                                      <p:to>
                                        <p:strVal val="visible"/>
                                      </p:to>
                                    </p:set>
                                    <p:anim calcmode="lin" valueType="num">
                                      <p:cBhvr>
                                        <p:cTn id="17" dur="500" fill="hold"/>
                                        <p:tgtEl>
                                          <p:spTgt spid="9232"/>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232"/>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232"/>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2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checkerboard(across)">
                                      <p:cBhvr>
                                        <p:cTn id="25" dur="500"/>
                                        <p:tgtEl>
                                          <p:spTgt spid="922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9223"/>
                                        </p:tgtEl>
                                        <p:attrNameLst>
                                          <p:attrName>style.visibility</p:attrName>
                                        </p:attrNameLst>
                                      </p:cBhvr>
                                      <p:to>
                                        <p:strVal val="visible"/>
                                      </p:to>
                                    </p:set>
                                    <p:anim calcmode="lin" valueType="num">
                                      <p:cBhvr>
                                        <p:cTn id="30" dur="500"/>
                                        <p:tgtEl>
                                          <p:spTgt spid="9223"/>
                                        </p:tgtEl>
                                        <p:attrNameLst>
                                          <p:attrName>ppt_y</p:attrName>
                                        </p:attrNameLst>
                                      </p:cBhvr>
                                      <p:tavLst>
                                        <p:tav tm="0">
                                          <p:val>
                                            <p:strVal val="#ppt_y+#ppt_h*1.125000"/>
                                          </p:val>
                                        </p:tav>
                                        <p:tav tm="100000">
                                          <p:val>
                                            <p:strVal val="#ppt_y"/>
                                          </p:val>
                                        </p:tav>
                                      </p:tavLst>
                                    </p:anim>
                                    <p:animEffect transition="in" filter="wipe(up)">
                                      <p:cBhvr>
                                        <p:cTn id="31" dur="500"/>
                                        <p:tgtEl>
                                          <p:spTgt spid="922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224"/>
                                        </p:tgtEl>
                                        <p:attrNameLst>
                                          <p:attrName>style.visibility</p:attrName>
                                        </p:attrNameLst>
                                      </p:cBhvr>
                                      <p:to>
                                        <p:strVal val="visible"/>
                                      </p:to>
                                    </p:set>
                                    <p:animEffect transition="in" filter="box(in)">
                                      <p:cBhvr>
                                        <p:cTn id="36" dur="2000"/>
                                        <p:tgtEl>
                                          <p:spTgt spid="92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225"/>
                                        </p:tgtEl>
                                        <p:attrNameLst>
                                          <p:attrName>style.visibility</p:attrName>
                                        </p:attrNameLst>
                                      </p:cBhvr>
                                      <p:to>
                                        <p:strVal val="visible"/>
                                      </p:to>
                                    </p:set>
                                    <p:animEffect transition="in" filter="circle(in)">
                                      <p:cBhvr>
                                        <p:cTn id="41" dur="2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2" grpId="1"/>
      <p:bldP spid="9223" grpId="0"/>
      <p:bldP spid="9223" grpId="1"/>
      <p:bldP spid="9224" grpId="0"/>
      <p:bldP spid="9224" grpId="1"/>
      <p:bldP spid="9225" grpId="0"/>
      <p:bldP spid="9225"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35&quot;&gt;&lt;object type=&quot;3&quot; unique_id=&quot;10036&quot;&gt;&lt;property id=&quot;20148&quot; value=&quot;5&quot;/&gt;&lt;property id=&quot;20300&quot; value=&quot;Slide 1&quot;/&gt;&lt;property id=&quot;20307&quot; value=&quot;257&quot;/&gt;&lt;/object&gt;&lt;object type=&quot;3&quot; unique_id=&quot;10037&quot;&gt;&lt;property id=&quot;20148&quot; value=&quot;5&quot;/&gt;&lt;property id=&quot;20300&quot; value=&quot;Slide 2&quot;/&gt;&lt;property id=&quot;20307&quot; value=&quot;258&quot;/&gt;&lt;/object&gt;&lt;object type=&quot;3&quot; unique_id=&quot;10038&quot;&gt;&lt;property id=&quot;20148&quot; value=&quot;5&quot;/&gt;&lt;property id=&quot;20300&quot; value=&quot;Slide 3&quot;/&gt;&lt;property id=&quot;20307&quot; value=&quot;261&quot;/&gt;&lt;/object&gt;&lt;object type=&quot;3&quot; unique_id=&quot;10039&quot;&gt;&lt;property id=&quot;20148&quot; value=&quot;5&quot;/&gt;&lt;property id=&quot;20300&quot; value=&quot;Slide 7&quot;/&gt;&lt;property id=&quot;20307&quot; value=&quot;265&quot;/&gt;&lt;/object&gt;&lt;object type=&quot;3&quot; unique_id=&quot;10040&quot;&gt;&lt;property id=&quot;20148&quot; value=&quot;5&quot;/&gt;&lt;property id=&quot;20300&quot; value=&quot;Slide 8&quot;/&gt;&lt;property id=&quot;20307&quot; value=&quot;260&quot;/&gt;&lt;/object&gt;&lt;object type=&quot;3&quot; unique_id=&quot;10041&quot;&gt;&lt;property id=&quot;20148&quot; value=&quot;5&quot;/&gt;&lt;property id=&quot;20300&quot; value=&quot;Slide 9&quot;/&gt;&lt;property id=&quot;20307&quot; value=&quot;263&quot;/&gt;&lt;/object&gt;&lt;object type=&quot;3&quot; unique_id=&quot;10042&quot;&gt;&lt;property id=&quot;20148&quot; value=&quot;5&quot;/&gt;&lt;property id=&quot;20300&quot; value=&quot;Slide 10&quot;/&gt;&lt;property id=&quot;20307&quot; value=&quot;266&quot;/&gt;&lt;/object&gt;&lt;object type=&quot;3&quot; unique_id=&quot;10043&quot;&gt;&lt;property id=&quot;20148&quot; value=&quot;5&quot;/&gt;&lt;property id=&quot;20300&quot; value=&quot;Slide 11&quot;/&gt;&lt;property id=&quot;20307&quot; value=&quot;264&quot;/&gt;&lt;/object&gt;&lt;object type=&quot;3&quot; unique_id=&quot;10044&quot;&gt;&lt;property id=&quot;20148&quot; value=&quot;5&quot;/&gt;&lt;property id=&quot;20300&quot; value=&quot;Slide 12&quot;/&gt;&lt;property id=&quot;20307&quot; value=&quot;256&quot;/&gt;&lt;/object&gt;&lt;object type=&quot;3&quot; unique_id=&quot;10287&quot;&gt;&lt;property id=&quot;20148&quot; value=&quot;5&quot;/&gt;&lt;property id=&quot;20300&quot; value=&quot;Slide 4&quot;/&gt;&lt;property id=&quot;20307&quot; value=&quot;267&quot;/&gt;&lt;/object&gt;&lt;object type=&quot;3&quot; unique_id=&quot;10288&quot;&gt;&lt;property id=&quot;20148&quot; value=&quot;5&quot;/&gt;&lt;property id=&quot;20300&quot; value=&quot;Slide 5&quot;/&gt;&lt;property id=&quot;20307&quot; value=&quot;269&quot;/&gt;&lt;/object&gt;&lt;object type=&quot;3&quot; unique_id=&quot;10289&quot;&gt;&lt;property id=&quot;20148&quot; value=&quot;5&quot;/&gt;&lt;property id=&quot;20300&quot; value=&quot;Slide 6&quot;/&gt;&lt;property id=&quot;20307&quot; value=&quot;270&quot;/&gt;&lt;/object&gt;&lt;/object&gt;&lt;object type=&quot;8&quot; unique_id=&quot;10055&quot;&gt;&lt;/object&gt;&lt;/object&gt;&lt;/database&gt;"/>
  <p:tag name="SECTOMILLISECCONVERTED"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1495</Words>
  <Application>Microsoft Office PowerPoint</Application>
  <PresentationFormat>On-screen Show (4:3)</PresentationFormat>
  <Paragraphs>106</Paragraphs>
  <Slides>23</Slides>
  <Notes>1</Notes>
  <HiddenSlides>0</HiddenSlides>
  <MMClips>0</MMClips>
  <ScaleCrop>false</ScaleCrop>
  <HeadingPairs>
    <vt:vector size="6" baseType="variant">
      <vt:variant>
        <vt:lpstr>Theme</vt:lpstr>
      </vt:variant>
      <vt:variant>
        <vt:i4>4</vt:i4>
      </vt:variant>
      <vt:variant>
        <vt:lpstr>Embedded OLE Servers</vt:lpstr>
      </vt:variant>
      <vt:variant>
        <vt:i4>0</vt:i4>
      </vt:variant>
      <vt:variant>
        <vt:lpstr>Slide Titles</vt:lpstr>
      </vt:variant>
      <vt:variant>
        <vt:i4>23</vt:i4>
      </vt:variant>
    </vt:vector>
  </HeadingPairs>
  <TitlesOfParts>
    <vt:vector size="27" baseType="lpstr">
      <vt:lpstr>2_Office Theme</vt:lpstr>
      <vt:lpstr>4_Office Theme</vt:lpstr>
      <vt:lpstr>13_Office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MAY TINH THANH CONG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SKY</cp:lastModifiedBy>
  <cp:revision>193</cp:revision>
  <dcterms:created xsi:type="dcterms:W3CDTF">2009-03-11T05:09:00Z</dcterms:created>
  <dcterms:modified xsi:type="dcterms:W3CDTF">2020-05-15T03:34:18Z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1033-11.2.0.9255</vt:lpwstr>
  </property>
</Properties>
</file>