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udio/unknown"/>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70" r:id="rId2"/>
    <p:sldId id="271" r:id="rId3"/>
    <p:sldId id="272" r:id="rId4"/>
    <p:sldId id="273" r:id="rId5"/>
    <p:sldId id="274" r:id="rId6"/>
    <p:sldId id="275" r:id="rId7"/>
    <p:sldId id="276" r:id="rId8"/>
    <p:sldId id="277" r:id="rId9"/>
    <p:sldId id="283" r:id="rId10"/>
    <p:sldId id="284" r:id="rId11"/>
    <p:sldId id="285" r:id="rId12"/>
    <p:sldId id="286" r:id="rId13"/>
    <p:sldId id="287" r:id="rId14"/>
    <p:sldId id="288" r:id="rId15"/>
    <p:sldId id="292" r:id="rId16"/>
    <p:sldId id="294" r:id="rId17"/>
    <p:sldId id="293" r:id="rId18"/>
    <p:sldId id="291" r:id="rId19"/>
    <p:sldId id="290" r:id="rId20"/>
    <p:sldId id="295" r:id="rId21"/>
    <p:sldId id="279" r:id="rId22"/>
    <p:sldId id="280" r:id="rId23"/>
    <p:sldId id="282" r:id="rId24"/>
    <p:sldId id="257" r:id="rId25"/>
    <p:sldId id="25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87" autoAdjust="0"/>
    <p:restoredTop sz="94660"/>
  </p:normalViewPr>
  <p:slideViewPr>
    <p:cSldViewPr>
      <p:cViewPr varScale="1">
        <p:scale>
          <a:sx n="68" d="100"/>
          <a:sy n="68" d="100"/>
        </p:scale>
        <p:origin x="-14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6C9B5-F0B2-4B3A-81E5-E0FD5BA2862A}" type="datetimeFigureOut">
              <a:rPr lang="en-US" smtClean="0"/>
              <a:pPr/>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5531D-B2C9-4FF1-A964-0043D1FD747F}" type="slidenum">
              <a:rPr lang="en-US" smtClean="0"/>
              <a:pPr/>
              <a:t>‹#›</a:t>
            </a:fld>
            <a:endParaRPr lang="en-US"/>
          </a:p>
        </p:txBody>
      </p:sp>
    </p:spTree>
    <p:extLst>
      <p:ext uri="{BB962C8B-B14F-4D97-AF65-F5344CB8AC3E}">
        <p14:creationId xmlns:p14="http://schemas.microsoft.com/office/powerpoint/2010/main" xmlns="" val="1435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9</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18</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19</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24</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10</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11</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12</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13</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14</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15</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16</a:t>
            </a:fld>
            <a:endParaRPr lang="en-US"/>
          </a:p>
        </p:txBody>
      </p:sp>
    </p:spTree>
    <p:extLst>
      <p:ext uri="{BB962C8B-B14F-4D97-AF65-F5344CB8AC3E}">
        <p14:creationId xmlns:p14="http://schemas.microsoft.com/office/powerpoint/2010/main" xmlns="" val="273825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5531D-B2C9-4FF1-A964-0043D1FD747F}" type="slidenum">
              <a:rPr lang="en-US" smtClean="0"/>
              <a:pPr/>
              <a:t>17</a:t>
            </a:fld>
            <a:endParaRPr lang="en-US"/>
          </a:p>
        </p:txBody>
      </p:sp>
    </p:spTree>
    <p:extLst>
      <p:ext uri="{BB962C8B-B14F-4D97-AF65-F5344CB8AC3E}">
        <p14:creationId xmlns:p14="http://schemas.microsoft.com/office/powerpoint/2010/main" xmlns="" val="273825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C51E1-1D79-4A85-B980-7FC0C868520C}"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1545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51E1-1D79-4A85-B980-7FC0C868520C}"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3319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51E1-1D79-4A85-B980-7FC0C868520C}"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123461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51E1-1D79-4A85-B980-7FC0C868520C}"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330882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C51E1-1D79-4A85-B980-7FC0C868520C}"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344529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C51E1-1D79-4A85-B980-7FC0C868520C}"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254998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C51E1-1D79-4A85-B980-7FC0C868520C}"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223178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C51E1-1D79-4A85-B980-7FC0C868520C}"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168265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C51E1-1D79-4A85-B980-7FC0C868520C}"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136394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C51E1-1D79-4A85-B980-7FC0C868520C}"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316591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C51E1-1D79-4A85-B980-7FC0C868520C}"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200316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C51E1-1D79-4A85-B980-7FC0C868520C}" type="datetimeFigureOut">
              <a:rPr lang="en-US" smtClean="0"/>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7CEB4-7703-4CE2-ACE2-71BF001A8D0F}" type="slidenum">
              <a:rPr lang="en-US" smtClean="0"/>
              <a:pPr/>
              <a:t>‹#›</a:t>
            </a:fld>
            <a:endParaRPr lang="en-US"/>
          </a:p>
        </p:txBody>
      </p:sp>
    </p:spTree>
    <p:extLst>
      <p:ext uri="{BB962C8B-B14F-4D97-AF65-F5344CB8AC3E}">
        <p14:creationId xmlns:p14="http://schemas.microsoft.com/office/powerpoint/2010/main" xmlns="" val="38903209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hyperlink" Target="yeu%20truong%20em.MP3" TargetMode="External"/><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p:cNvSpPr>
          <p:nvPr/>
        </p:nvSpPr>
        <p:spPr bwMode="auto">
          <a:xfrm>
            <a:off x="-127000" y="990600"/>
            <a:ext cx="89662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a:lnSpc>
                <a:spcPct val="90000"/>
              </a:lnSpc>
              <a:spcBef>
                <a:spcPct val="20000"/>
              </a:spcBef>
            </a:pPr>
            <a:r>
              <a:rPr lang="en-US" sz="4400" dirty="0">
                <a:solidFill>
                  <a:srgbClr val="0000FF"/>
                </a:solidFill>
              </a:rPr>
              <a:t>        </a:t>
            </a:r>
            <a:r>
              <a:rPr lang="en-US" sz="4400" dirty="0" err="1">
                <a:solidFill>
                  <a:srgbClr val="0000FF"/>
                </a:solidFill>
                <a:latin typeface="Times New Roman" pitchFamily="18" charset="0"/>
                <a:cs typeface="Times New Roman" pitchFamily="18" charset="0"/>
              </a:rPr>
              <a:t>Dưới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mái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trường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mới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sao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trống</a:t>
            </a:r>
            <a:r>
              <a:rPr lang="en-US" sz="4400" dirty="0">
                <a:solidFill>
                  <a:srgbClr val="0000FF"/>
                </a:solidFill>
                <a:latin typeface="Times New Roman" pitchFamily="18" charset="0"/>
                <a:cs typeface="Times New Roman" pitchFamily="18" charset="0"/>
              </a:rPr>
              <a:t> </a:t>
            </a:r>
            <a:r>
              <a:rPr lang="vi-VN" sz="4400" dirty="0">
                <a:solidFill>
                  <a:srgbClr val="0000FF"/>
                </a:solidFill>
                <a:latin typeface="Times New Roman" pitchFamily="18" charset="0"/>
                <a:cs typeface="Times New Roman" pitchFamily="18" charset="0"/>
              </a:rPr>
              <a:t>rung </a:t>
            </a:r>
            <a:r>
              <a:rPr lang="en-US" sz="4400" dirty="0" err="1">
                <a:solidFill>
                  <a:srgbClr val="0000FF"/>
                </a:solidFill>
                <a:latin typeface="Times New Roman" pitchFamily="18" charset="0"/>
                <a:cs typeface="Times New Roman" pitchFamily="18" charset="0"/>
              </a:rPr>
              <a:t>động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kéo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dài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cô</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giáo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trang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nghiêm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mà</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ấm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áp</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đọc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bài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của</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em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cũng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vang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vang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lạ</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Em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nhìn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ai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cũng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thấy</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thân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thương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Cả</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chiếc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thước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kẻ</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chiếc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bút</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chì</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sao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cũng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đáng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yêu</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thế</a:t>
            </a:r>
            <a:r>
              <a:rPr lang="en-US" sz="4400" dirty="0">
                <a:solidFill>
                  <a:srgbClr val="0000FF"/>
                </a:solidFill>
                <a:latin typeface="Times New Roman" pitchFamily="18" charset="0"/>
                <a:cs typeface="Times New Roman" pitchFamily="18" charset="0"/>
              </a:rPr>
              <a:t> !</a:t>
            </a:r>
          </a:p>
          <a:p>
            <a:pPr marL="342900" indent="-342900" algn="l">
              <a:lnSpc>
                <a:spcPct val="90000"/>
              </a:lnSpc>
              <a:spcBef>
                <a:spcPct val="20000"/>
              </a:spcBef>
            </a:pPr>
            <a:r>
              <a:rPr lang="en-US" sz="4400" dirty="0">
                <a:solidFill>
                  <a:srgbClr val="0000FF"/>
                </a:solidFill>
              </a:rPr>
              <a:t>                         </a:t>
            </a:r>
          </a:p>
        </p:txBody>
      </p:sp>
      <p:sp>
        <p:nvSpPr>
          <p:cNvPr id="3075" name="Content Placeholder 2"/>
          <p:cNvSpPr>
            <a:spLocks/>
          </p:cNvSpPr>
          <p:nvPr/>
        </p:nvSpPr>
        <p:spPr bwMode="auto">
          <a:xfrm>
            <a:off x="1524000" y="228600"/>
            <a:ext cx="6248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vi-VN"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Ngôi</a:t>
            </a:r>
            <a:r>
              <a:rPr lang="en-US" sz="4400" dirty="0" smtClean="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trường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mới</a:t>
            </a:r>
            <a:endParaRPr lang="en-US" sz="4400"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1676400" y="1600200"/>
            <a:ext cx="14478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eaLnBrk="1" hangingPunct="1"/>
            <a:r>
              <a:rPr lang="vi-VN" sz="4400" b="0" dirty="0">
                <a:solidFill>
                  <a:srgbClr val="FF0000"/>
                </a:solidFill>
                <a:latin typeface="Times New Roman" pitchFamily="18" charset="0"/>
                <a:cs typeface="Times New Roman" pitchFamily="18" charset="0"/>
              </a:rPr>
              <a:t>rung</a:t>
            </a:r>
            <a:endParaRPr lang="en-US" sz="4400" b="0" dirty="0">
              <a:solidFill>
                <a:srgbClr val="FF0000"/>
              </a:solidFill>
            </a:endParaRPr>
          </a:p>
        </p:txBody>
      </p:sp>
      <p:sp>
        <p:nvSpPr>
          <p:cNvPr id="6" name="TextBox 5"/>
          <p:cNvSpPr txBox="1">
            <a:spLocks noChangeArrowheads="1"/>
          </p:cNvSpPr>
          <p:nvPr/>
        </p:nvSpPr>
        <p:spPr bwMode="auto">
          <a:xfrm>
            <a:off x="2743200" y="2201863"/>
            <a:ext cx="21336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eaLnBrk="1" hangingPunct="1"/>
            <a:r>
              <a:rPr lang="en-US" sz="4400" b="0" dirty="0" err="1">
                <a:solidFill>
                  <a:srgbClr val="FF0000"/>
                </a:solidFill>
                <a:latin typeface="Times New Roman" pitchFamily="18" charset="0"/>
                <a:cs typeface="Times New Roman" pitchFamily="18" charset="0"/>
              </a:rPr>
              <a:t>nghiêm</a:t>
            </a:r>
            <a:endParaRPr lang="en-US" sz="4400" b="0" dirty="0">
              <a:solidFill>
                <a:srgbClr val="FF0000"/>
              </a:solidFill>
            </a:endParaRPr>
          </a:p>
        </p:txBody>
      </p:sp>
    </p:spTree>
    <p:extLst>
      <p:ext uri="{BB962C8B-B14F-4D97-AF65-F5344CB8AC3E}">
        <p14:creationId xmlns:p14="http://schemas.microsoft.com/office/powerpoint/2010/main" xmlns="" val="1993585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34997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9577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134021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25607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21624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427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427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427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427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427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981200"/>
            <a:ext cx="8229600" cy="1143000"/>
          </a:xfrm>
        </p:spPr>
        <p:txBody>
          <a:bodyPr>
            <a:normAutofit fontScale="90000"/>
          </a:bodyPr>
          <a:lstStyle/>
          <a:p>
            <a:r>
              <a:rPr lang="en-US" sz="7200" dirty="0" err="1" smtClean="0">
                <a:solidFill>
                  <a:srgbClr val="CC00CC"/>
                </a:solidFill>
                <a:latin typeface="Times New Roman" pitchFamily="18" charset="0"/>
              </a:rPr>
              <a:t>Luyện</a:t>
            </a:r>
            <a:r>
              <a:rPr lang="en-US" sz="7200" dirty="0" smtClean="0">
                <a:solidFill>
                  <a:srgbClr val="CC00CC"/>
                </a:solidFill>
                <a:latin typeface="Times New Roman" pitchFamily="18" charset="0"/>
              </a:rPr>
              <a:t> </a:t>
            </a:r>
            <a:r>
              <a:rPr lang="en-US" sz="7200" dirty="0" err="1" smtClean="0">
                <a:solidFill>
                  <a:srgbClr val="CC00CC"/>
                </a:solidFill>
                <a:latin typeface="Times New Roman" pitchFamily="18" charset="0"/>
              </a:rPr>
              <a:t>viết</a:t>
            </a:r>
            <a:r>
              <a:rPr lang="en-US" sz="7200" dirty="0" smtClean="0">
                <a:solidFill>
                  <a:srgbClr val="CC00CC"/>
                </a:solidFill>
                <a:latin typeface="Times New Roman" pitchFamily="18" charset="0"/>
              </a:rPr>
              <a:t> </a:t>
            </a:r>
            <a:r>
              <a:rPr lang="vi-VN" sz="7200" dirty="0" smtClean="0">
                <a:solidFill>
                  <a:srgbClr val="CC00CC"/>
                </a:solidFill>
                <a:latin typeface="Times New Roman" pitchFamily="18" charset="0"/>
              </a:rPr>
              <a:t>chữ</a:t>
            </a:r>
            <a:r>
              <a:rPr lang="en-US" sz="7200" dirty="0" smtClean="0">
                <a:solidFill>
                  <a:srgbClr val="CC00CC"/>
                </a:solidFill>
                <a:latin typeface="Times New Roman" pitchFamily="18" charset="0"/>
              </a:rPr>
              <a:t> </a:t>
            </a:r>
            <a:r>
              <a:rPr lang="en-US" sz="7200" dirty="0" err="1" smtClean="0">
                <a:solidFill>
                  <a:srgbClr val="CC00CC"/>
                </a:solidFill>
                <a:latin typeface="Times New Roman" pitchFamily="18" charset="0"/>
              </a:rPr>
              <a:t>khó</a:t>
            </a:r>
            <a:endParaRPr lang="en-US" sz="7200" dirty="0" smtClean="0">
              <a:solidFill>
                <a:srgbClr val="CC00CC"/>
              </a:solidFill>
              <a:latin typeface="Times New Roman" pitchFamily="18" charset="0"/>
            </a:endParaRPr>
          </a:p>
        </p:txBody>
      </p:sp>
      <p:pic>
        <p:nvPicPr>
          <p:cNvPr id="4099" name="Picture 4" descr="b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3429000"/>
            <a:ext cx="2133600" cy="188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674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7400" y="609600"/>
            <a:ext cx="4292222" cy="3608149"/>
          </a:xfrm>
        </p:spPr>
      </p:pic>
      <p:sp>
        <p:nvSpPr>
          <p:cNvPr id="5" name="Rectangle 4"/>
          <p:cNvSpPr/>
          <p:nvPr/>
        </p:nvSpPr>
        <p:spPr>
          <a:xfrm>
            <a:off x="143181" y="4572000"/>
            <a:ext cx="872226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Chúc</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mừng</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Bạn</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đã</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chiến</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thắng</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581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81000" y="2514600"/>
            <a:ext cx="8686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algn="l" eaLnBrk="1" hangingPunct="1">
              <a:spcBef>
                <a:spcPct val="50000"/>
              </a:spcBef>
            </a:pPr>
            <a:r>
              <a:rPr lang="vi-VN" sz="3200">
                <a:solidFill>
                  <a:srgbClr val="FF0000"/>
                </a:solidFill>
                <a:latin typeface="Times New Roman" pitchFamily="18" charset="0"/>
                <a:cs typeface="Times New Roman" pitchFamily="18" charset="0"/>
              </a:rPr>
              <a:t>Bài 3</a:t>
            </a:r>
            <a:r>
              <a:rPr lang="en-US" sz="3200" b="0">
                <a:solidFill>
                  <a:srgbClr val="FF0066"/>
                </a:solidFill>
                <a:latin typeface="Times New Roman" pitchFamily="18" charset="0"/>
                <a:cs typeface="Times New Roman" pitchFamily="18" charset="0"/>
              </a:rPr>
              <a:t>: </a:t>
            </a:r>
            <a:r>
              <a:rPr lang="vi-VN" sz="3200">
                <a:solidFill>
                  <a:srgbClr val="0000FF"/>
                </a:solidFill>
                <a:latin typeface="Times New Roman" pitchFamily="18" charset="0"/>
                <a:cs typeface="Times New Roman" pitchFamily="18" charset="0"/>
              </a:rPr>
              <a:t>Thi tìm nhanh các tiếng </a:t>
            </a:r>
            <a:r>
              <a:rPr lang="vi-VN" sz="3200" b="0">
                <a:solidFill>
                  <a:srgbClr val="0000FF"/>
                </a:solidFill>
                <a:latin typeface="Times New Roman" pitchFamily="18" charset="0"/>
                <a:cs typeface="Times New Roman" pitchFamily="18" charset="0"/>
              </a:rPr>
              <a:t>:</a:t>
            </a:r>
            <a:endParaRPr lang="en-US" sz="3200">
              <a:solidFill>
                <a:srgbClr val="FF0000"/>
              </a:solidFill>
              <a:latin typeface="Times New Roman" pitchFamily="18" charset="0"/>
              <a:cs typeface="Times New Roman" pitchFamily="18" charset="0"/>
            </a:endParaRPr>
          </a:p>
        </p:txBody>
      </p:sp>
      <p:sp>
        <p:nvSpPr>
          <p:cNvPr id="72707" name="AutoShape 3"/>
          <p:cNvSpPr>
            <a:spLocks noChangeArrowheads="1"/>
          </p:cNvSpPr>
          <p:nvPr/>
        </p:nvSpPr>
        <p:spPr bwMode="auto">
          <a:xfrm>
            <a:off x="990600" y="811784"/>
            <a:ext cx="7239000" cy="1219200"/>
          </a:xfrm>
          <a:prstGeom prst="star32">
            <a:avLst>
              <a:gd name="adj" fmla="val 49532"/>
            </a:avLst>
          </a:prstGeom>
          <a:gradFill rotWithShape="0">
            <a:gsLst>
              <a:gs pos="0">
                <a:srgbClr val="0000FF"/>
              </a:gs>
              <a:gs pos="50000">
                <a:srgbClr val="FFFF00"/>
              </a:gs>
              <a:gs pos="100000">
                <a:srgbClr val="000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vi-VN" sz="4800" b="0" dirty="0" smtClean="0">
                <a:solidFill>
                  <a:srgbClr val="FF0000"/>
                </a:solidFill>
                <a:latin typeface="Times New Roman" pitchFamily="18" charset="0"/>
                <a:cs typeface="Times New Roman" pitchFamily="18" charset="0"/>
              </a:rPr>
              <a:t>Hướng </a:t>
            </a:r>
            <a:r>
              <a:rPr lang="vi-VN" sz="4800" b="0" dirty="0">
                <a:solidFill>
                  <a:srgbClr val="FF0000"/>
                </a:solidFill>
                <a:latin typeface="Times New Roman" pitchFamily="18" charset="0"/>
                <a:cs typeface="Times New Roman" pitchFamily="18" charset="0"/>
              </a:rPr>
              <a:t>dẫn làm bài tập</a:t>
            </a:r>
            <a:endParaRPr lang="en-US" sz="4800" dirty="0">
              <a:solidFill>
                <a:srgbClr val="3333FF"/>
              </a:solidFill>
              <a:latin typeface="Times New Roman" pitchFamily="18" charset="0"/>
              <a:cs typeface="Times New Roman" pitchFamily="18" charset="0"/>
            </a:endParaRPr>
          </a:p>
        </p:txBody>
      </p:sp>
      <p:sp>
        <p:nvSpPr>
          <p:cNvPr id="72714" name="Text Box 10"/>
          <p:cNvSpPr txBox="1">
            <a:spLocks noChangeArrowheads="1"/>
          </p:cNvSpPr>
          <p:nvPr/>
        </p:nvSpPr>
        <p:spPr bwMode="auto">
          <a:xfrm>
            <a:off x="457200" y="3352800"/>
            <a:ext cx="60198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algn="l" eaLnBrk="1" hangingPunct="1">
              <a:spcBef>
                <a:spcPct val="50000"/>
              </a:spcBef>
              <a:buFontTx/>
              <a:buAutoNum type="alphaLcParenR"/>
            </a:pPr>
            <a:r>
              <a:rPr lang="vi-VN" sz="3200">
                <a:solidFill>
                  <a:srgbClr val="0000FF"/>
                </a:solidFill>
                <a:latin typeface="Times New Roman" pitchFamily="18" charset="0"/>
                <a:cs typeface="Times New Roman" pitchFamily="18" charset="0"/>
              </a:rPr>
              <a:t>Bắt đầu bằng </a:t>
            </a:r>
            <a:r>
              <a:rPr lang="vi-VN" sz="3200">
                <a:solidFill>
                  <a:srgbClr val="FF0000"/>
                </a:solidFill>
                <a:latin typeface="Times New Roman" pitchFamily="18" charset="0"/>
                <a:cs typeface="Times New Roman" pitchFamily="18" charset="0"/>
              </a:rPr>
              <a:t>s</a:t>
            </a:r>
            <a:r>
              <a:rPr lang="vi-VN" sz="3200">
                <a:solidFill>
                  <a:srgbClr val="0000FF"/>
                </a:solidFill>
                <a:latin typeface="Times New Roman" pitchFamily="18" charset="0"/>
                <a:cs typeface="Times New Roman" pitchFamily="18" charset="0"/>
              </a:rPr>
              <a:t> hoặc </a:t>
            </a:r>
            <a:r>
              <a:rPr lang="vi-VN" sz="3200">
                <a:solidFill>
                  <a:srgbClr val="FF0000"/>
                </a:solidFill>
                <a:latin typeface="Times New Roman" pitchFamily="18" charset="0"/>
                <a:cs typeface="Times New Roman" pitchFamily="18" charset="0"/>
              </a:rPr>
              <a:t>x.</a:t>
            </a:r>
          </a:p>
          <a:p>
            <a:pPr algn="l" eaLnBrk="1" hangingPunct="1">
              <a:spcBef>
                <a:spcPct val="50000"/>
              </a:spcBef>
              <a:buFontTx/>
              <a:buAutoNum type="alphaLcParenR"/>
            </a:pPr>
            <a:r>
              <a:rPr lang="vi-VN" sz="3200">
                <a:solidFill>
                  <a:srgbClr val="0000FF"/>
                </a:solidFill>
                <a:latin typeface="Times New Roman" pitchFamily="18" charset="0"/>
                <a:cs typeface="Times New Roman" pitchFamily="18" charset="0"/>
              </a:rPr>
              <a:t>Có </a:t>
            </a:r>
            <a:r>
              <a:rPr lang="vi-VN" sz="3200">
                <a:solidFill>
                  <a:srgbClr val="FF0000"/>
                </a:solidFill>
                <a:latin typeface="Times New Roman" pitchFamily="18" charset="0"/>
                <a:cs typeface="Times New Roman" pitchFamily="18" charset="0"/>
              </a:rPr>
              <a:t>thanh ngã </a:t>
            </a:r>
            <a:r>
              <a:rPr lang="vi-VN" sz="3200">
                <a:solidFill>
                  <a:srgbClr val="0000FF"/>
                </a:solidFill>
                <a:latin typeface="Times New Roman" pitchFamily="18" charset="0"/>
                <a:cs typeface="Times New Roman" pitchFamily="18" charset="0"/>
              </a:rPr>
              <a:t>hoặc </a:t>
            </a:r>
            <a:r>
              <a:rPr lang="vi-VN" sz="3200">
                <a:solidFill>
                  <a:srgbClr val="FF0000"/>
                </a:solidFill>
                <a:latin typeface="Times New Roman" pitchFamily="18" charset="0"/>
                <a:cs typeface="Times New Roman" pitchFamily="18" charset="0"/>
              </a:rPr>
              <a:t>thanh hỏi</a:t>
            </a:r>
            <a:r>
              <a:rPr lang="vi-VN" sz="3200">
                <a:solidFill>
                  <a:srgbClr val="0000FF"/>
                </a:solidFill>
                <a:latin typeface="Times New Roman" pitchFamily="18" charset="0"/>
                <a:cs typeface="Times New Roman" pitchFamily="18" charset="0"/>
              </a:rPr>
              <a:t>. </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9231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iterate type="lt">
                                    <p:tmPct val="0"/>
                                  </p:iterate>
                                  <p:childTnLst>
                                    <p:set>
                                      <p:cBhvr>
                                        <p:cTn id="6" dur="1" fill="hold">
                                          <p:stCondLst>
                                            <p:cond delay="0"/>
                                          </p:stCondLst>
                                        </p:cTn>
                                        <p:tgtEl>
                                          <p:spTgt spid="72707"/>
                                        </p:tgtEl>
                                        <p:attrNameLst>
                                          <p:attrName>style.visibility</p:attrName>
                                        </p:attrNameLst>
                                      </p:cBhvr>
                                      <p:to>
                                        <p:strVal val="visible"/>
                                      </p:to>
                                    </p:set>
                                    <p:anim calcmode="lin" valueType="num">
                                      <p:cBhvr>
                                        <p:cTn id="7" dur="1000" fill="hold"/>
                                        <p:tgtEl>
                                          <p:spTgt spid="72707"/>
                                        </p:tgtEl>
                                        <p:attrNameLst>
                                          <p:attrName>ppt_x</p:attrName>
                                        </p:attrNameLst>
                                      </p:cBhvr>
                                      <p:tavLst>
                                        <p:tav tm="0">
                                          <p:val>
                                            <p:strVal val="#ppt_x-.2"/>
                                          </p:val>
                                        </p:tav>
                                        <p:tav tm="100000">
                                          <p:val>
                                            <p:strVal val="#ppt_x"/>
                                          </p:val>
                                        </p:tav>
                                      </p:tavLst>
                                    </p:anim>
                                    <p:anim calcmode="lin" valueType="num">
                                      <p:cBhvr>
                                        <p:cTn id="8" dur="1000" fill="hold"/>
                                        <p:tgtEl>
                                          <p:spTgt spid="727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2706"/>
                                        </p:tgtEl>
                                        <p:attrNameLst>
                                          <p:attrName>style.visibility</p:attrName>
                                        </p:attrNameLst>
                                      </p:cBhvr>
                                      <p:to>
                                        <p:strVal val="visible"/>
                                      </p:to>
                                    </p:set>
                                    <p:anim calcmode="lin" valueType="num">
                                      <p:cBhvr>
                                        <p:cTn id="14" dur="1000" fill="hold"/>
                                        <p:tgtEl>
                                          <p:spTgt spid="72706"/>
                                        </p:tgtEl>
                                        <p:attrNameLst>
                                          <p:attrName>ppt_x</p:attrName>
                                        </p:attrNameLst>
                                      </p:cBhvr>
                                      <p:tavLst>
                                        <p:tav tm="0">
                                          <p:val>
                                            <p:strVal val="#ppt_x-.2"/>
                                          </p:val>
                                        </p:tav>
                                        <p:tav tm="100000">
                                          <p:val>
                                            <p:strVal val="#ppt_x"/>
                                          </p:val>
                                        </p:tav>
                                      </p:tavLst>
                                    </p:anim>
                                    <p:anim calcmode="lin" valueType="num">
                                      <p:cBhvr>
                                        <p:cTn id="15" dur="1000" fill="hold"/>
                                        <p:tgtEl>
                                          <p:spTgt spid="7270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27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2714"/>
                                        </p:tgtEl>
                                        <p:attrNameLst>
                                          <p:attrName>style.visibility</p:attrName>
                                        </p:attrNameLst>
                                      </p:cBhvr>
                                      <p:to>
                                        <p:strVal val="visible"/>
                                      </p:to>
                                    </p:set>
                                    <p:anim calcmode="lin" valueType="num">
                                      <p:cBhvr>
                                        <p:cTn id="21" dur="1000" fill="hold"/>
                                        <p:tgtEl>
                                          <p:spTgt spid="72714"/>
                                        </p:tgtEl>
                                        <p:attrNameLst>
                                          <p:attrName>ppt_w</p:attrName>
                                        </p:attrNameLst>
                                      </p:cBhvr>
                                      <p:tavLst>
                                        <p:tav tm="0">
                                          <p:val>
                                            <p:strVal val="#ppt_w+.3"/>
                                          </p:val>
                                        </p:tav>
                                        <p:tav tm="100000">
                                          <p:val>
                                            <p:strVal val="#ppt_w"/>
                                          </p:val>
                                        </p:tav>
                                      </p:tavLst>
                                    </p:anim>
                                    <p:anim calcmode="lin" valueType="num">
                                      <p:cBhvr>
                                        <p:cTn id="22" dur="1000" fill="hold"/>
                                        <p:tgtEl>
                                          <p:spTgt spid="72714"/>
                                        </p:tgtEl>
                                        <p:attrNameLst>
                                          <p:attrName>ppt_h</p:attrName>
                                        </p:attrNameLst>
                                      </p:cBhvr>
                                      <p:tavLst>
                                        <p:tav tm="0">
                                          <p:val>
                                            <p:strVal val="#ppt_h"/>
                                          </p:val>
                                        </p:tav>
                                        <p:tav tm="100000">
                                          <p:val>
                                            <p:strVal val="#ppt_h"/>
                                          </p:val>
                                        </p:tav>
                                      </p:tavLst>
                                    </p:anim>
                                    <p:animEffect transition="in" filter="fade">
                                      <p:cBhvr>
                                        <p:cTn id="23"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animBg="1"/>
      <p:bldP spid="727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28600"/>
            <a:ext cx="9144000" cy="7086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291" name="Rectangle 7"/>
          <p:cNvSpPr>
            <a:spLocks noChangeArrowheads="1"/>
          </p:cNvSpPr>
          <p:nvPr/>
        </p:nvSpPr>
        <p:spPr bwMode="auto">
          <a:xfrm flipV="1">
            <a:off x="0" y="-228600"/>
            <a:ext cx="9144000" cy="11430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p>
            <a:endParaRPr lang="uk-UA" sz="1800" b="0">
              <a:latin typeface=".VnTime" pitchFamily="34" charset="0"/>
            </a:endParaRPr>
          </a:p>
        </p:txBody>
      </p:sp>
      <p:sp>
        <p:nvSpPr>
          <p:cNvPr id="12292"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endParaRPr lang="uk-UA" sz="1800" b="0">
              <a:latin typeface=".VnTime" pitchFamily="34" charset="0"/>
            </a:endParaRPr>
          </a:p>
        </p:txBody>
      </p:sp>
      <p:sp>
        <p:nvSpPr>
          <p:cNvPr id="12293" name="Rectangle 5"/>
          <p:cNvSpPr>
            <a:spLocks noChangeArrowheads="1"/>
          </p:cNvSpPr>
          <p:nvPr/>
        </p:nvSpPr>
        <p:spPr bwMode="auto">
          <a:xfrm>
            <a:off x="0" y="457200"/>
            <a:ext cx="1066800" cy="5715000"/>
          </a:xfrm>
          <a:prstGeom prst="rect">
            <a:avLst/>
          </a:prstGeom>
          <a:gradFill rotWithShape="1">
            <a:gsLst>
              <a:gs pos="0">
                <a:srgbClr val="00FF00"/>
              </a:gs>
              <a:gs pos="100000">
                <a:schemeClr val="bg1"/>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2294" name="Rectangle 6"/>
          <p:cNvSpPr>
            <a:spLocks noChangeArrowheads="1"/>
          </p:cNvSpPr>
          <p:nvPr/>
        </p:nvSpPr>
        <p:spPr bwMode="auto">
          <a:xfrm>
            <a:off x="8458200" y="381000"/>
            <a:ext cx="685800" cy="6477000"/>
          </a:xfrm>
          <a:prstGeom prst="rect">
            <a:avLst/>
          </a:prstGeom>
          <a:gradFill rotWithShape="1">
            <a:gsLst>
              <a:gs pos="0">
                <a:srgbClr val="FFFFFF"/>
              </a:gs>
              <a:gs pos="100000">
                <a:srgbClr val="00FF00"/>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grpSp>
        <p:nvGrpSpPr>
          <p:cNvPr id="12295" name="Group 7"/>
          <p:cNvGrpSpPr>
            <a:grpSpLocks/>
          </p:cNvGrpSpPr>
          <p:nvPr/>
        </p:nvGrpSpPr>
        <p:grpSpPr bwMode="auto">
          <a:xfrm>
            <a:off x="0" y="0"/>
            <a:ext cx="9144000" cy="6934200"/>
            <a:chOff x="0" y="0"/>
            <a:chExt cx="5760" cy="4320"/>
          </a:xfrm>
        </p:grpSpPr>
        <p:pic>
          <p:nvPicPr>
            <p:cNvPr id="12302" name="Picture 8" descr="flower[1][1][1][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3" name="Picture 9" descr="flower[1][1][1][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4" name="Picture 10" descr="flower[1][1][1][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5" name="Picture 11" descr="flower[1][1][1][1]"/>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6" name="Picture 12" descr="012"/>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7" name="Picture 13" descr="012"/>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8" name="Picture 14" descr="012"/>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9" name="Picture 15" descr="012"/>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9584" name="WordArt 16"/>
          <p:cNvSpPr>
            <a:spLocks noChangeArrowheads="1" noChangeShapeType="1" noTextEdit="1"/>
          </p:cNvSpPr>
          <p:nvPr/>
        </p:nvSpPr>
        <p:spPr bwMode="auto">
          <a:xfrm>
            <a:off x="990600" y="990600"/>
            <a:ext cx="7467600" cy="847725"/>
          </a:xfrm>
          <a:prstGeom prst="rect">
            <a:avLst/>
          </a:prstGeom>
        </p:spPr>
        <p:txBody>
          <a:bodyPr wrap="none" fromWordArt="1">
            <a:prstTxWarp prst="textPlain">
              <a:avLst>
                <a:gd name="adj" fmla="val 49917"/>
              </a:avLst>
            </a:prstTxWarp>
          </a:bodyPr>
          <a:lstStyle/>
          <a:p>
            <a:r>
              <a:rPr lang="vi-VN" sz="2400" kern="10">
                <a:ln w="9525">
                  <a:solidFill>
                    <a:srgbClr val="0000FF"/>
                  </a:solidFill>
                  <a:round/>
                  <a:headEnd/>
                  <a:tailEnd/>
                </a:ln>
                <a:solidFill>
                  <a:srgbClr val="0000FF"/>
                </a:solidFill>
                <a:effectLst>
                  <a:outerShdw dist="35921" dir="2700000" algn="ctr" rotWithShape="0">
                    <a:srgbClr val="C0C0C0">
                      <a:alpha val="79999"/>
                    </a:srgbClr>
                  </a:outerShdw>
                </a:effectLst>
                <a:latin typeface="Times New Roman"/>
                <a:cs typeface="Times New Roman"/>
              </a:rPr>
              <a:t>XIN CHÂN THÀNH CẢM ƠN CÁC CÔ GIÁO</a:t>
            </a:r>
            <a:endParaRPr lang="en-US" sz="2400" kern="10">
              <a:ln w="9525">
                <a:solidFill>
                  <a:srgbClr val="0000FF"/>
                </a:solidFill>
                <a:round/>
                <a:headEnd/>
                <a:tailEnd/>
              </a:ln>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09585" name="WordArt 17" descr="Large grid"/>
          <p:cNvSpPr>
            <a:spLocks noChangeArrowheads="1" noChangeShapeType="1" noTextEdit="1"/>
          </p:cNvSpPr>
          <p:nvPr/>
        </p:nvSpPr>
        <p:spPr bwMode="auto">
          <a:xfrm>
            <a:off x="609600" y="2895600"/>
            <a:ext cx="7924800" cy="3657600"/>
          </a:xfrm>
          <a:prstGeom prst="rect">
            <a:avLst/>
          </a:prstGeom>
          <a:extLst/>
        </p:spPr>
        <p:txBody>
          <a:bodyPr wrap="none" fromWordArt="1">
            <a:prstTxWarp prst="textWave1">
              <a:avLst>
                <a:gd name="adj1" fmla="val 13005"/>
                <a:gd name="adj2" fmla="val 3454"/>
              </a:avLst>
            </a:prstTxWarp>
          </a:bodyPr>
          <a:lstStyle/>
          <a:p>
            <a:pPr>
              <a:defRPr/>
            </a:pPr>
            <a:r>
              <a:rPr lang="en-US" sz="3600" kern="10" dirty="0">
                <a:pattFill prst="lgGrid">
                  <a:fgClr>
                    <a:srgbClr val="FF0000"/>
                  </a:fgClr>
                  <a:bgClr>
                    <a:srgbClr val="000066"/>
                  </a:bgClr>
                </a:pattFill>
                <a:effectLst>
                  <a:outerShdw dist="74053" dir="1857825" algn="ctr" rotWithShape="0">
                    <a:srgbClr val="0000FF">
                      <a:alpha val="50000"/>
                    </a:srgbClr>
                  </a:outerShdw>
                </a:effectLst>
                <a:latin typeface=".VnShelley Allegro"/>
              </a:rPr>
              <a:t> </a:t>
            </a:r>
            <a:r>
              <a:rPr lang="vi-VN" sz="3600" kern="10" dirty="0">
                <a:pattFill prst="lgGrid">
                  <a:fgClr>
                    <a:srgbClr val="FF0000"/>
                  </a:fgClr>
                  <a:bgClr>
                    <a:srgbClr val="000066"/>
                  </a:bgClr>
                </a:pattFill>
                <a:effectLst>
                  <a:outerShdw dist="74053" dir="1857825" algn="ctr" rotWithShape="0">
                    <a:srgbClr val="0000FF">
                      <a:alpha val="50000"/>
                    </a:srgbClr>
                  </a:outerShdw>
                </a:effectLst>
                <a:latin typeface="Times New Roman" pitchFamily="18" charset="0"/>
                <a:cs typeface="Times New Roman" pitchFamily="18" charset="0"/>
              </a:rPr>
              <a:t>MẠNH KHỎE, HẠNH PHÚC</a:t>
            </a:r>
            <a:endParaRPr lang="en-US" sz="3600" kern="10" dirty="0">
              <a:pattFill prst="lgGrid">
                <a:fgClr>
                  <a:srgbClr val="FF0000"/>
                </a:fgClr>
                <a:bgClr>
                  <a:srgbClr val="000066"/>
                </a:bgClr>
              </a:pattFill>
              <a:effectLst>
                <a:outerShdw dist="74053" dir="1857825" algn="ctr" rotWithShape="0">
                  <a:srgbClr val="0000FF">
                    <a:alpha val="50000"/>
                  </a:srgbClr>
                </a:outerShdw>
              </a:effectLst>
              <a:latin typeface=".VnShelley Allegro"/>
            </a:endParaRPr>
          </a:p>
        </p:txBody>
      </p:sp>
      <p:pic>
        <p:nvPicPr>
          <p:cNvPr id="12298" name="Picture 24" descr="200463042511690xy"/>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400800" y="4876800"/>
            <a:ext cx="123825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9" name="Picture 32" descr="200463042511690xy"/>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609600"/>
            <a:ext cx="123825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625" name="WordArt 57"/>
          <p:cNvSpPr>
            <a:spLocks noChangeArrowheads="1" noChangeShapeType="1" noTextEdit="1"/>
          </p:cNvSpPr>
          <p:nvPr/>
        </p:nvSpPr>
        <p:spPr bwMode="auto">
          <a:xfrm>
            <a:off x="2057400" y="2209800"/>
            <a:ext cx="4953000" cy="771525"/>
          </a:xfrm>
          <a:prstGeom prst="rect">
            <a:avLst/>
          </a:prstGeom>
        </p:spPr>
        <p:txBody>
          <a:bodyPr wrap="none" fromWordArt="1">
            <a:prstTxWarp prst="textPlain">
              <a:avLst>
                <a:gd name="adj" fmla="val 50000"/>
              </a:avLst>
            </a:prstTxWarp>
          </a:bodyPr>
          <a:lstStyle/>
          <a:p>
            <a:r>
              <a:rPr lang="en-US" sz="2800" kern="1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KÍNH CHÚC CÁC CÔ </a:t>
            </a:r>
          </a:p>
        </p:txBody>
      </p:sp>
      <p:sp>
        <p:nvSpPr>
          <p:cNvPr id="12301" name="AutoShape 64">
            <a:hlinkClick r:id="rId5" action="ppaction://hlinkfile" highlightClick="1"/>
          </p:cNvPr>
          <p:cNvSpPr>
            <a:spLocks noChangeArrowheads="1"/>
          </p:cNvSpPr>
          <p:nvPr/>
        </p:nvSpPr>
        <p:spPr bwMode="auto">
          <a:xfrm>
            <a:off x="1600200" y="5867400"/>
            <a:ext cx="228600" cy="228600"/>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xmlns="" val="937876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109585"/>
                                        </p:tgtEl>
                                        <p:attrNameLst>
                                          <p:attrName>style.visibility</p:attrName>
                                        </p:attrNameLst>
                                      </p:cBhvr>
                                      <p:to>
                                        <p:strVal val="visible"/>
                                      </p:to>
                                    </p:set>
                                    <p:anim calcmode="lin" valueType="num">
                                      <p:cBhvr>
                                        <p:cTn id="7" dur="5000" fill="hold"/>
                                        <p:tgtEl>
                                          <p:spTgt spid="109585"/>
                                        </p:tgtEl>
                                        <p:attrNameLst>
                                          <p:attrName>ppt_w</p:attrName>
                                        </p:attrNameLst>
                                      </p:cBhvr>
                                      <p:tavLst>
                                        <p:tav tm="0">
                                          <p:val>
                                            <p:fltVal val="0"/>
                                          </p:val>
                                        </p:tav>
                                        <p:tav tm="100000">
                                          <p:val>
                                            <p:strVal val="#ppt_w"/>
                                          </p:val>
                                        </p:tav>
                                      </p:tavLst>
                                    </p:anim>
                                    <p:anim calcmode="lin" valueType="num">
                                      <p:cBhvr>
                                        <p:cTn id="8" dur="5000" fill="hold"/>
                                        <p:tgtEl>
                                          <p:spTgt spid="109585"/>
                                        </p:tgtEl>
                                        <p:attrNameLst>
                                          <p:attrName>ppt_h</p:attrName>
                                        </p:attrNameLst>
                                      </p:cBhvr>
                                      <p:tavLst>
                                        <p:tav tm="0">
                                          <p:val>
                                            <p:fltVal val="0"/>
                                          </p:val>
                                        </p:tav>
                                        <p:tav tm="100000">
                                          <p:val>
                                            <p:strVal val="#ppt_h"/>
                                          </p:val>
                                        </p:tav>
                                      </p:tavLst>
                                    </p:anim>
                                    <p:animEffect transition="in" filter="fade">
                                      <p:cBhvr>
                                        <p:cTn id="9" dur="5000"/>
                                        <p:tgtEl>
                                          <p:spTgt spid="10958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9584"/>
                                        </p:tgtEl>
                                        <p:attrNameLst>
                                          <p:attrName>style.visibility</p:attrName>
                                        </p:attrNameLst>
                                      </p:cBhvr>
                                      <p:to>
                                        <p:strVal val="visible"/>
                                      </p:to>
                                    </p:set>
                                    <p:anim calcmode="lin" valueType="num">
                                      <p:cBhvr>
                                        <p:cTn id="12" dur="1000" fill="hold"/>
                                        <p:tgtEl>
                                          <p:spTgt spid="109584"/>
                                        </p:tgtEl>
                                        <p:attrNameLst>
                                          <p:attrName>ppt_x</p:attrName>
                                        </p:attrNameLst>
                                      </p:cBhvr>
                                      <p:tavLst>
                                        <p:tav tm="0">
                                          <p:val>
                                            <p:strVal val="#ppt_x-.2"/>
                                          </p:val>
                                        </p:tav>
                                        <p:tav tm="100000">
                                          <p:val>
                                            <p:strVal val="#ppt_x"/>
                                          </p:val>
                                        </p:tav>
                                      </p:tavLst>
                                    </p:anim>
                                    <p:anim calcmode="lin" valueType="num">
                                      <p:cBhvr>
                                        <p:cTn id="13" dur="1000" fill="hold"/>
                                        <p:tgtEl>
                                          <p:spTgt spid="10958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9584"/>
                                        </p:tgtEl>
                                      </p:cBhvr>
                                    </p:animEffect>
                                  </p:childTnLst>
                                </p:cTn>
                              </p:par>
                              <p:par>
                                <p:cTn id="15" presetID="27" presetClass="emph" presetSubtype="0" repeatCount="indefinite" fill="hold" grpId="1" nodeType="withEffect">
                                  <p:stCondLst>
                                    <p:cond delay="0"/>
                                  </p:stCondLst>
                                  <p:childTnLst>
                                    <p:animClr clrSpc="rgb" dir="cw">
                                      <p:cBhvr override="childStyle">
                                        <p:cTn id="16" dur="250" autoRev="1" fill="hold"/>
                                        <p:tgtEl>
                                          <p:spTgt spid="109584"/>
                                        </p:tgtEl>
                                        <p:attrNameLst>
                                          <p:attrName>style.color</p:attrName>
                                        </p:attrNameLst>
                                      </p:cBhvr>
                                      <p:to>
                                        <a:schemeClr val="bg1"/>
                                      </p:to>
                                    </p:animClr>
                                    <p:animClr clrSpc="rgb" dir="cw">
                                      <p:cBhvr>
                                        <p:cTn id="17" dur="250" autoRev="1" fill="hold"/>
                                        <p:tgtEl>
                                          <p:spTgt spid="109584"/>
                                        </p:tgtEl>
                                        <p:attrNameLst>
                                          <p:attrName>fillcolor</p:attrName>
                                        </p:attrNameLst>
                                      </p:cBhvr>
                                      <p:to>
                                        <a:schemeClr val="bg1"/>
                                      </p:to>
                                    </p:animClr>
                                    <p:set>
                                      <p:cBhvr>
                                        <p:cTn id="18" dur="250" autoRev="1" fill="hold"/>
                                        <p:tgtEl>
                                          <p:spTgt spid="109584"/>
                                        </p:tgtEl>
                                        <p:attrNameLst>
                                          <p:attrName>fill.type</p:attrName>
                                        </p:attrNameLst>
                                      </p:cBhvr>
                                      <p:to>
                                        <p:strVal val="solid"/>
                                      </p:to>
                                    </p:set>
                                    <p:set>
                                      <p:cBhvr>
                                        <p:cTn id="19" dur="250" autoRev="1" fill="hold"/>
                                        <p:tgtEl>
                                          <p:spTgt spid="109584"/>
                                        </p:tgtEl>
                                        <p:attrNameLst>
                                          <p:attrName>fill.on</p:attrName>
                                        </p:attrNameLst>
                                      </p:cBhvr>
                                      <p:to>
                                        <p:strVal val="true"/>
                                      </p:to>
                                    </p:set>
                                  </p:childTnLst>
                                </p:cTn>
                              </p:par>
                              <p:par>
                                <p:cTn id="20" presetID="29" presetClass="entr" presetSubtype="0" fill="hold" grpId="0" nodeType="withEffect">
                                  <p:stCondLst>
                                    <p:cond delay="0"/>
                                  </p:stCondLst>
                                  <p:childTnLst>
                                    <p:set>
                                      <p:cBhvr>
                                        <p:cTn id="21" dur="1" fill="hold">
                                          <p:stCondLst>
                                            <p:cond delay="0"/>
                                          </p:stCondLst>
                                        </p:cTn>
                                        <p:tgtEl>
                                          <p:spTgt spid="109625"/>
                                        </p:tgtEl>
                                        <p:attrNameLst>
                                          <p:attrName>style.visibility</p:attrName>
                                        </p:attrNameLst>
                                      </p:cBhvr>
                                      <p:to>
                                        <p:strVal val="visible"/>
                                      </p:to>
                                    </p:set>
                                    <p:anim calcmode="lin" valueType="num">
                                      <p:cBhvr>
                                        <p:cTn id="22" dur="1000" fill="hold"/>
                                        <p:tgtEl>
                                          <p:spTgt spid="109625"/>
                                        </p:tgtEl>
                                        <p:attrNameLst>
                                          <p:attrName>ppt_x</p:attrName>
                                        </p:attrNameLst>
                                      </p:cBhvr>
                                      <p:tavLst>
                                        <p:tav tm="0">
                                          <p:val>
                                            <p:strVal val="#ppt_x-.2"/>
                                          </p:val>
                                        </p:tav>
                                        <p:tav tm="100000">
                                          <p:val>
                                            <p:strVal val="#ppt_x"/>
                                          </p:val>
                                        </p:tav>
                                      </p:tavLst>
                                    </p:anim>
                                    <p:anim calcmode="lin" valueType="num">
                                      <p:cBhvr>
                                        <p:cTn id="23" dur="1000" fill="hold"/>
                                        <p:tgtEl>
                                          <p:spTgt spid="10962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9625"/>
                                        </p:tgtEl>
                                      </p:cBhvr>
                                    </p:animEffect>
                                  </p:childTnLst>
                                </p:cTn>
                              </p:par>
                              <p:par>
                                <p:cTn id="25" presetID="27" presetClass="emph" presetSubtype="0" repeatCount="indefinite" fill="hold" grpId="1" nodeType="withEffect">
                                  <p:stCondLst>
                                    <p:cond delay="0"/>
                                  </p:stCondLst>
                                  <p:childTnLst>
                                    <p:animClr clrSpc="rgb" dir="cw">
                                      <p:cBhvr override="childStyle">
                                        <p:cTn id="26" dur="250" autoRev="1" fill="hold"/>
                                        <p:tgtEl>
                                          <p:spTgt spid="109625"/>
                                        </p:tgtEl>
                                        <p:attrNameLst>
                                          <p:attrName>style.color</p:attrName>
                                        </p:attrNameLst>
                                      </p:cBhvr>
                                      <p:to>
                                        <a:schemeClr val="bg1"/>
                                      </p:to>
                                    </p:animClr>
                                    <p:animClr clrSpc="rgb" dir="cw">
                                      <p:cBhvr>
                                        <p:cTn id="27" dur="250" autoRev="1" fill="hold"/>
                                        <p:tgtEl>
                                          <p:spTgt spid="109625"/>
                                        </p:tgtEl>
                                        <p:attrNameLst>
                                          <p:attrName>fillcolor</p:attrName>
                                        </p:attrNameLst>
                                      </p:cBhvr>
                                      <p:to>
                                        <a:schemeClr val="bg1"/>
                                      </p:to>
                                    </p:animClr>
                                    <p:set>
                                      <p:cBhvr>
                                        <p:cTn id="28" dur="250" autoRev="1" fill="hold"/>
                                        <p:tgtEl>
                                          <p:spTgt spid="109625"/>
                                        </p:tgtEl>
                                        <p:attrNameLst>
                                          <p:attrName>fill.type</p:attrName>
                                        </p:attrNameLst>
                                      </p:cBhvr>
                                      <p:to>
                                        <p:strVal val="solid"/>
                                      </p:to>
                                    </p:set>
                                    <p:set>
                                      <p:cBhvr>
                                        <p:cTn id="29" dur="250" autoRev="1" fill="hold"/>
                                        <p:tgtEl>
                                          <p:spTgt spid="1096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4" grpId="0" animBg="1"/>
      <p:bldP spid="109584" grpId="1" animBg="1"/>
      <p:bldP spid="109625" grpId="0" animBg="1"/>
      <p:bldP spid="10962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4" name="Oval 23"/>
          <p:cNvSpPr/>
          <p:nvPr/>
        </p:nvSpPr>
        <p:spPr>
          <a:xfrm>
            <a:off x="3733800" y="4620768"/>
            <a:ext cx="1447800" cy="136245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15</a:t>
            </a:r>
            <a:endParaRPr lang="en-US" sz="7200" b="1" dirty="0">
              <a:solidFill>
                <a:srgbClr val="FF0000"/>
              </a:solidFill>
              <a:latin typeface=".VnArialH" pitchFamily="34" charset="0"/>
            </a:endParaRPr>
          </a:p>
        </p:txBody>
      </p:sp>
      <p:sp>
        <p:nvSpPr>
          <p:cNvPr id="26" name="TextBox 25"/>
          <p:cNvSpPr txBox="1"/>
          <p:nvPr/>
        </p:nvSpPr>
        <p:spPr>
          <a:xfrm>
            <a:off x="3860575"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14</a:t>
            </a:r>
            <a:endParaRPr lang="en-US" sz="7200" b="1" dirty="0">
              <a:solidFill>
                <a:srgbClr val="FF0000"/>
              </a:solidFill>
              <a:latin typeface=".VnArialH" pitchFamily="34" charset="0"/>
            </a:endParaRPr>
          </a:p>
        </p:txBody>
      </p:sp>
      <p:sp>
        <p:nvSpPr>
          <p:cNvPr id="27" name="TextBox 26"/>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13</a:t>
            </a:r>
            <a:endParaRPr lang="en-US" sz="7200" b="1" dirty="0">
              <a:solidFill>
                <a:srgbClr val="FF0000"/>
              </a:solidFill>
              <a:latin typeface=".VnArialH" pitchFamily="34" charset="0"/>
            </a:endParaRPr>
          </a:p>
        </p:txBody>
      </p:sp>
      <p:sp>
        <p:nvSpPr>
          <p:cNvPr id="28" name="TextBox 27"/>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12</a:t>
            </a:r>
            <a:endParaRPr lang="en-US" sz="7200" b="1" dirty="0">
              <a:solidFill>
                <a:srgbClr val="FF0000"/>
              </a:solidFill>
              <a:latin typeface=".VnArialH" pitchFamily="34" charset="0"/>
            </a:endParaRPr>
          </a:p>
        </p:txBody>
      </p:sp>
      <p:sp>
        <p:nvSpPr>
          <p:cNvPr id="29" name="TextBox 28"/>
          <p:cNvSpPr txBox="1"/>
          <p:nvPr/>
        </p:nvSpPr>
        <p:spPr>
          <a:xfrm>
            <a:off x="3874714" y="4651831"/>
            <a:ext cx="1159613" cy="1200329"/>
          </a:xfrm>
          <a:prstGeom prst="rect">
            <a:avLst/>
          </a:prstGeom>
          <a:noFill/>
        </p:spPr>
        <p:txBody>
          <a:bodyPr wrap="none" rtlCol="0">
            <a:spAutoFit/>
          </a:bodyPr>
          <a:lstStyle/>
          <a:p>
            <a:r>
              <a:rPr lang="en-US" sz="7200" b="1" dirty="0" smtClean="0">
                <a:solidFill>
                  <a:srgbClr val="FF0000"/>
                </a:solidFill>
                <a:latin typeface=".VnArialH" pitchFamily="34" charset="0"/>
              </a:rPr>
              <a:t>11</a:t>
            </a:r>
            <a:endParaRPr lang="en-US" sz="7200" b="1" dirty="0">
              <a:solidFill>
                <a:srgbClr val="FF0000"/>
              </a:solidFill>
              <a:latin typeface=".VnArialH" pitchFamily="34" charset="0"/>
            </a:endParaRPr>
          </a:p>
        </p:txBody>
      </p:sp>
      <p:sp>
        <p:nvSpPr>
          <p:cNvPr id="30" name="TextBox 29"/>
          <p:cNvSpPr txBox="1"/>
          <p:nvPr/>
        </p:nvSpPr>
        <p:spPr>
          <a:xfrm>
            <a:off x="3860574"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10</a:t>
            </a:r>
            <a:endParaRPr lang="en-US" sz="7200" b="1" dirty="0">
              <a:solidFill>
                <a:srgbClr val="FF0000"/>
              </a:solidFill>
              <a:latin typeface=".VnArialH" pitchFamily="34" charset="0"/>
            </a:endParaRPr>
          </a:p>
        </p:txBody>
      </p:sp>
      <p:sp>
        <p:nvSpPr>
          <p:cNvPr id="31" name="TextBox 30"/>
          <p:cNvSpPr txBox="1"/>
          <p:nvPr/>
        </p:nvSpPr>
        <p:spPr>
          <a:xfrm>
            <a:off x="3860573"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09</a:t>
            </a:r>
            <a:endParaRPr lang="en-US" sz="7200" b="1" dirty="0">
              <a:solidFill>
                <a:srgbClr val="FF0000"/>
              </a:solidFill>
              <a:latin typeface=".VnArialH" pitchFamily="34" charset="0"/>
            </a:endParaRPr>
          </a:p>
        </p:txBody>
      </p:sp>
      <p:sp>
        <p:nvSpPr>
          <p:cNvPr id="32" name="TextBox 31"/>
          <p:cNvSpPr txBox="1"/>
          <p:nvPr/>
        </p:nvSpPr>
        <p:spPr>
          <a:xfrm>
            <a:off x="3860572"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08</a:t>
            </a:r>
            <a:endParaRPr lang="en-US" sz="7200" b="1" dirty="0">
              <a:solidFill>
                <a:srgbClr val="FF0000"/>
              </a:solidFill>
              <a:latin typeface=".VnArialH" pitchFamily="34" charset="0"/>
            </a:endParaRPr>
          </a:p>
        </p:txBody>
      </p:sp>
      <p:sp>
        <p:nvSpPr>
          <p:cNvPr id="33" name="TextBox 32"/>
          <p:cNvSpPr txBox="1"/>
          <p:nvPr/>
        </p:nvSpPr>
        <p:spPr>
          <a:xfrm>
            <a:off x="3860571"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07</a:t>
            </a:r>
            <a:endParaRPr lang="en-US" sz="7200" b="1" dirty="0">
              <a:solidFill>
                <a:srgbClr val="FF0000"/>
              </a:solidFill>
              <a:latin typeface=".VnArialH" pitchFamily="34" charset="0"/>
            </a:endParaRPr>
          </a:p>
        </p:txBody>
      </p:sp>
      <p:sp>
        <p:nvSpPr>
          <p:cNvPr id="34" name="TextBox 33"/>
          <p:cNvSpPr txBox="1"/>
          <p:nvPr/>
        </p:nvSpPr>
        <p:spPr>
          <a:xfrm>
            <a:off x="3860570"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06</a:t>
            </a:r>
            <a:endParaRPr lang="en-US" sz="7200" b="1" dirty="0">
              <a:solidFill>
                <a:srgbClr val="FF0000"/>
              </a:solidFill>
              <a:latin typeface=".VnArialH" pitchFamily="34" charset="0"/>
            </a:endParaRPr>
          </a:p>
        </p:txBody>
      </p:sp>
      <p:sp>
        <p:nvSpPr>
          <p:cNvPr id="35" name="TextBox 34"/>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05</a:t>
            </a:r>
            <a:endParaRPr lang="en-US" sz="7200" b="1" dirty="0">
              <a:solidFill>
                <a:srgbClr val="FF0000"/>
              </a:solidFill>
              <a:latin typeface=".VnArialH" pitchFamily="34" charset="0"/>
            </a:endParaRPr>
          </a:p>
        </p:txBody>
      </p:sp>
      <p:sp>
        <p:nvSpPr>
          <p:cNvPr id="36" name="TextBox 35"/>
          <p:cNvSpPr txBox="1"/>
          <p:nvPr/>
        </p:nvSpPr>
        <p:spPr>
          <a:xfrm>
            <a:off x="3860569"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04</a:t>
            </a:r>
            <a:endParaRPr lang="en-US" sz="7200" b="1" dirty="0">
              <a:solidFill>
                <a:srgbClr val="FF0000"/>
              </a:solidFill>
              <a:latin typeface=".VnArialH" pitchFamily="34" charset="0"/>
            </a:endParaRPr>
          </a:p>
        </p:txBody>
      </p:sp>
      <p:sp>
        <p:nvSpPr>
          <p:cNvPr id="37" name="TextBox 36"/>
          <p:cNvSpPr txBox="1"/>
          <p:nvPr/>
        </p:nvSpPr>
        <p:spPr>
          <a:xfrm>
            <a:off x="3860576" y="4657927"/>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03</a:t>
            </a:r>
            <a:endParaRPr lang="en-US" sz="7200" b="1" dirty="0">
              <a:solidFill>
                <a:srgbClr val="FF0000"/>
              </a:solidFill>
              <a:latin typeface=".VnArialH" pitchFamily="34" charset="0"/>
            </a:endParaRPr>
          </a:p>
        </p:txBody>
      </p:sp>
      <p:sp>
        <p:nvSpPr>
          <p:cNvPr id="38" name="TextBox 37"/>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02</a:t>
            </a:r>
            <a:endParaRPr lang="en-US" sz="7200" b="1" dirty="0">
              <a:solidFill>
                <a:srgbClr val="FF0000"/>
              </a:solidFill>
              <a:latin typeface=".VnArialH" pitchFamily="34" charset="0"/>
            </a:endParaRPr>
          </a:p>
        </p:txBody>
      </p:sp>
      <p:sp>
        <p:nvSpPr>
          <p:cNvPr id="39" name="TextBox 38"/>
          <p:cNvSpPr txBox="1"/>
          <p:nvPr/>
        </p:nvSpPr>
        <p:spPr>
          <a:xfrm>
            <a:off x="3860568"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01</a:t>
            </a:r>
            <a:endParaRPr lang="en-US" sz="7200" b="1" dirty="0">
              <a:solidFill>
                <a:srgbClr val="FF0000"/>
              </a:solidFill>
              <a:latin typeface=".VnArialH" pitchFamily="34" charset="0"/>
            </a:endParaRPr>
          </a:p>
        </p:txBody>
      </p:sp>
      <p:sp>
        <p:nvSpPr>
          <p:cNvPr id="40" name="TextBox 39"/>
          <p:cNvSpPr txBox="1"/>
          <p:nvPr/>
        </p:nvSpPr>
        <p:spPr>
          <a:xfrm>
            <a:off x="3846438" y="4657927"/>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00</a:t>
            </a:r>
            <a:endParaRPr lang="en-US" sz="7200" b="1" dirty="0">
              <a:solidFill>
                <a:srgbClr val="FF0000"/>
              </a:solidFill>
              <a:latin typeface=".VnArialH" pitchFamily="34" charset="0"/>
            </a:endParaRPr>
          </a:p>
        </p:txBody>
      </p:sp>
    </p:spTree>
    <p:extLst>
      <p:ext uri="{BB962C8B-B14F-4D97-AF65-F5344CB8AC3E}">
        <p14:creationId xmlns:p14="http://schemas.microsoft.com/office/powerpoint/2010/main" xmlns="" val="27356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par>
                          <p:cTn id="18" fill="hold">
                            <p:stCondLst>
                              <p:cond delay="2500"/>
                            </p:stCondLst>
                            <p:childTnLst>
                              <p:par>
                                <p:cTn id="19" presetID="10" presetClass="exit" presetSubtype="0" fill="hold" grpId="1" nodeType="after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10" presetClass="exit" presetSubtype="0" fill="hold" grpId="1" nodeType="after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4500"/>
                            </p:stCondLst>
                            <p:childTnLst>
                              <p:par>
                                <p:cTn id="35" presetID="10" presetClass="exit" presetSubtype="0" fill="hold" grpId="1" nodeType="after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500"/>
                            </p:stCondLst>
                            <p:childTnLst>
                              <p:par>
                                <p:cTn id="43" presetID="10" presetClass="exit" presetSubtype="0" fill="hold" grpId="1" nodeType="after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0" fill="hold">
                            <p:stCondLst>
                              <p:cond delay="6500"/>
                            </p:stCondLst>
                            <p:childTnLst>
                              <p:par>
                                <p:cTn id="51" presetID="10" presetClass="exit" presetSubtype="0" fill="hold" grpId="1" nodeType="afterEffect">
                                  <p:stCondLst>
                                    <p:cond delay="0"/>
                                  </p:stCondLst>
                                  <p:childTnLst>
                                    <p:animEffect transition="out" filter="fade">
                                      <p:cBhvr>
                                        <p:cTn id="52" dur="500"/>
                                        <p:tgtEl>
                                          <p:spTgt spid="29"/>
                                        </p:tgtEl>
                                      </p:cBhvr>
                                    </p:animEffect>
                                    <p:set>
                                      <p:cBhvr>
                                        <p:cTn id="53" dur="1" fill="hold">
                                          <p:stCondLst>
                                            <p:cond delay="499"/>
                                          </p:stCondLst>
                                        </p:cTn>
                                        <p:tgtEl>
                                          <p:spTgt spid="29"/>
                                        </p:tgtEl>
                                        <p:attrNameLst>
                                          <p:attrName>style.visibility</p:attrName>
                                        </p:attrNameLst>
                                      </p:cBhvr>
                                      <p:to>
                                        <p:strVal val="hidden"/>
                                      </p:to>
                                    </p:se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8" fill="hold">
                            <p:stCondLst>
                              <p:cond delay="7500"/>
                            </p:stCondLst>
                            <p:childTnLst>
                              <p:par>
                                <p:cTn id="59" presetID="10" presetClass="exit" presetSubtype="0" fill="hold" grpId="1" nodeType="after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6" fill="hold">
                            <p:stCondLst>
                              <p:cond delay="8500"/>
                            </p:stCondLst>
                            <p:childTnLst>
                              <p:par>
                                <p:cTn id="67" presetID="10" presetClass="exit" presetSubtype="0" fill="hold" grpId="1" nodeType="after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childTnLst>
                          </p:cTn>
                        </p:par>
                        <p:par>
                          <p:cTn id="70" fill="hold">
                            <p:stCondLst>
                              <p:cond delay="90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4" fill="hold">
                            <p:stCondLst>
                              <p:cond delay="9500"/>
                            </p:stCondLst>
                            <p:childTnLst>
                              <p:par>
                                <p:cTn id="75" presetID="10" presetClass="exit" presetSubtype="0" fill="hold" grpId="1" nodeType="afterEffect">
                                  <p:stCondLst>
                                    <p:cond delay="0"/>
                                  </p:stCondLst>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10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2" fill="hold">
                            <p:stCondLst>
                              <p:cond delay="10500"/>
                            </p:stCondLst>
                            <p:childTnLst>
                              <p:par>
                                <p:cTn id="83" presetID="10" presetClass="exit" presetSubtype="0" fill="hold" grpId="1" nodeType="after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childTnLst>
                          </p:cTn>
                        </p:par>
                        <p:par>
                          <p:cTn id="86" fill="hold">
                            <p:stCondLst>
                              <p:cond delay="11000"/>
                            </p:stCondLst>
                            <p:childTnLst>
                              <p:par>
                                <p:cTn id="87" presetID="10"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subTnLst>
                                    <p:audio>
                                      <p:cMediaNode>
                                        <p:cTn display="0" masterRel="sameClick">
                                          <p:stCondLst>
                                            <p:cond evt="begin" delay="0">
                                              <p:tn val="87"/>
                                            </p:cond>
                                          </p:stCondLst>
                                          <p:endCondLst>
                                            <p:cond evt="onStopAudio" delay="0">
                                              <p:tgtEl>
                                                <p:sldTgt/>
                                              </p:tgtEl>
                                            </p:cond>
                                          </p:endCondLst>
                                        </p:cTn>
                                        <p:tgtEl>
                                          <p:sndTgt r:embed="rId2" name="click.wav"/>
                                        </p:tgtEl>
                                      </p:cMediaNode>
                                    </p:audio>
                                  </p:subTnLst>
                                </p:cTn>
                              </p:par>
                            </p:childTnLst>
                          </p:cTn>
                        </p:par>
                        <p:par>
                          <p:cTn id="90" fill="hold">
                            <p:stCondLst>
                              <p:cond delay="11500"/>
                            </p:stCondLst>
                            <p:childTnLst>
                              <p:par>
                                <p:cTn id="91" presetID="10" presetClass="exit" presetSubtype="0" fill="hold" grpId="1" nodeType="afterEffect">
                                  <p:stCondLst>
                                    <p:cond delay="0"/>
                                  </p:stCondLst>
                                  <p:childTnLst>
                                    <p:animEffect transition="out" filter="fade">
                                      <p:cBhvr>
                                        <p:cTn id="92" dur="500"/>
                                        <p:tgtEl>
                                          <p:spTgt spid="34"/>
                                        </p:tgtEl>
                                      </p:cBhvr>
                                    </p:animEffect>
                                    <p:set>
                                      <p:cBhvr>
                                        <p:cTn id="93" dur="1" fill="hold">
                                          <p:stCondLst>
                                            <p:cond delay="499"/>
                                          </p:stCondLst>
                                        </p:cTn>
                                        <p:tgtEl>
                                          <p:spTgt spid="34"/>
                                        </p:tgtEl>
                                        <p:attrNameLst>
                                          <p:attrName>style.visibility</p:attrName>
                                        </p:attrNameLst>
                                      </p:cBhvr>
                                      <p:to>
                                        <p:strVal val="hidden"/>
                                      </p:to>
                                    </p:set>
                                  </p:childTnLst>
                                </p:cTn>
                              </p:par>
                            </p:childTnLst>
                          </p:cTn>
                        </p:par>
                        <p:par>
                          <p:cTn id="94" fill="hold">
                            <p:stCondLst>
                              <p:cond delay="12000"/>
                            </p:stCondLst>
                            <p:childTnLst>
                              <p:par>
                                <p:cTn id="95" presetID="10"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98" fill="hold">
                            <p:stCondLst>
                              <p:cond delay="12500"/>
                            </p:stCondLst>
                            <p:childTnLst>
                              <p:par>
                                <p:cTn id="99" presetID="10" presetClass="exit" presetSubtype="0" fill="hold" grpId="1" nodeType="afterEffect">
                                  <p:stCondLst>
                                    <p:cond delay="0"/>
                                  </p:stCondLst>
                                  <p:childTnLst>
                                    <p:animEffect transition="out" filter="fade">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childTnLst>
                          </p:cTn>
                        </p:par>
                        <p:par>
                          <p:cTn id="102" fill="hold">
                            <p:stCondLst>
                              <p:cond delay="130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6" fill="hold">
                            <p:stCondLst>
                              <p:cond delay="13500"/>
                            </p:stCondLst>
                            <p:childTnLst>
                              <p:par>
                                <p:cTn id="107" presetID="10" presetClass="exit" presetSubtype="0" fill="hold" grpId="1" nodeType="after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par>
                          <p:cTn id="110" fill="hold">
                            <p:stCondLst>
                              <p:cond delay="14000"/>
                            </p:stCondLst>
                            <p:childTnLst>
                              <p:par>
                                <p:cTn id="111" presetID="10" presetClass="entr" presetSubtype="0"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par>
                          <p:cTn id="114" fill="hold">
                            <p:stCondLst>
                              <p:cond delay="14500"/>
                            </p:stCondLst>
                            <p:childTnLst>
                              <p:par>
                                <p:cTn id="115" presetID="10" presetClass="exit" presetSubtype="0" fill="hold" grpId="1" nodeType="afterEffect">
                                  <p:stCondLst>
                                    <p:cond delay="0"/>
                                  </p:stCondLst>
                                  <p:childTnLst>
                                    <p:animEffect transition="out" filter="fade">
                                      <p:cBhvr>
                                        <p:cTn id="116" dur="500"/>
                                        <p:tgtEl>
                                          <p:spTgt spid="37"/>
                                        </p:tgtEl>
                                      </p:cBhvr>
                                    </p:animEffect>
                                    <p:set>
                                      <p:cBhvr>
                                        <p:cTn id="117" dur="1" fill="hold">
                                          <p:stCondLst>
                                            <p:cond delay="499"/>
                                          </p:stCondLst>
                                        </p:cTn>
                                        <p:tgtEl>
                                          <p:spTgt spid="37"/>
                                        </p:tgtEl>
                                        <p:attrNameLst>
                                          <p:attrName>style.visibility</p:attrName>
                                        </p:attrNameLst>
                                      </p:cBhvr>
                                      <p:to>
                                        <p:strVal val="hidden"/>
                                      </p:to>
                                    </p:set>
                                  </p:childTnLst>
                                </p:cTn>
                              </p:par>
                            </p:childTnLst>
                          </p:cTn>
                        </p:par>
                        <p:par>
                          <p:cTn id="118" fill="hold">
                            <p:stCondLst>
                              <p:cond delay="15000"/>
                            </p:stCondLst>
                            <p:childTnLst>
                              <p:par>
                                <p:cTn id="119" presetID="10"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2" fill="hold">
                            <p:stCondLst>
                              <p:cond delay="15500"/>
                            </p:stCondLst>
                            <p:childTnLst>
                              <p:par>
                                <p:cTn id="123" presetID="10" presetClass="exit" presetSubtype="0" fill="hold" grpId="1" nodeType="afterEffect">
                                  <p:stCondLst>
                                    <p:cond delay="0"/>
                                  </p:stCondLst>
                                  <p:childTnLst>
                                    <p:animEffect transition="out" filter="fade">
                                      <p:cBhvr>
                                        <p:cTn id="124" dur="500"/>
                                        <p:tgtEl>
                                          <p:spTgt spid="38"/>
                                        </p:tgtEl>
                                      </p:cBhvr>
                                    </p:animEffect>
                                    <p:set>
                                      <p:cBhvr>
                                        <p:cTn id="125" dur="1" fill="hold">
                                          <p:stCondLst>
                                            <p:cond delay="499"/>
                                          </p:stCondLst>
                                        </p:cTn>
                                        <p:tgtEl>
                                          <p:spTgt spid="38"/>
                                        </p:tgtEl>
                                        <p:attrNameLst>
                                          <p:attrName>style.visibility</p:attrName>
                                        </p:attrNameLst>
                                      </p:cBhvr>
                                      <p:to>
                                        <p:strVal val="hidden"/>
                                      </p:to>
                                    </p:set>
                                  </p:childTnLst>
                                </p:cTn>
                              </p:par>
                            </p:childTnLst>
                          </p:cTn>
                        </p:par>
                        <p:par>
                          <p:cTn id="126" fill="hold">
                            <p:stCondLst>
                              <p:cond delay="16000"/>
                            </p:stCondLst>
                            <p:childTnLst>
                              <p:par>
                                <p:cTn id="127" presetID="10"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500"/>
                                        <p:tgtEl>
                                          <p:spTgt spid="39"/>
                                        </p:tgtEl>
                                      </p:cBhvr>
                                    </p:animEffec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30" fill="hold">
                            <p:stCondLst>
                              <p:cond delay="16500"/>
                            </p:stCondLst>
                            <p:childTnLst>
                              <p:par>
                                <p:cTn id="131" presetID="10" presetClass="exit" presetSubtype="0" fill="hold" grpId="1" nodeType="afterEffect">
                                  <p:stCondLst>
                                    <p:cond delay="0"/>
                                  </p:stCondLst>
                                  <p:childTnLst>
                                    <p:animEffect transition="out" filter="fade">
                                      <p:cBhvr>
                                        <p:cTn id="132" dur="500"/>
                                        <p:tgtEl>
                                          <p:spTgt spid="39"/>
                                        </p:tgtEl>
                                      </p:cBhvr>
                                    </p:animEffect>
                                    <p:set>
                                      <p:cBhvr>
                                        <p:cTn id="133" dur="1" fill="hold">
                                          <p:stCondLst>
                                            <p:cond delay="499"/>
                                          </p:stCondLst>
                                        </p:cTn>
                                        <p:tgtEl>
                                          <p:spTgt spid="39"/>
                                        </p:tgtEl>
                                        <p:attrNameLst>
                                          <p:attrName>style.visibility</p:attrName>
                                        </p:attrNameLst>
                                      </p:cBhvr>
                                      <p:to>
                                        <p:strVal val="hidden"/>
                                      </p:to>
                                    </p:set>
                                  </p:childTnLst>
                                </p:cTn>
                              </p:par>
                            </p:childTnLst>
                          </p:cTn>
                        </p:par>
                        <p:par>
                          <p:cTn id="134" fill="hold">
                            <p:stCondLst>
                              <p:cond delay="17000"/>
                            </p:stCondLst>
                            <p:childTnLst>
                              <p:par>
                                <p:cTn id="135" presetID="10" presetClass="entr" presetSubtype="0" fill="hold" grpId="0" nodeType="after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subTnLst>
                                    <p:audio>
                                      <p:cMediaNode>
                                        <p:cTn display="0" masterRel="sameClick">
                                          <p:stCondLst>
                                            <p:cond evt="begin" delay="0">
                                              <p:tn val="135"/>
                                            </p:cond>
                                          </p:stCondLst>
                                          <p:endCondLst>
                                            <p:cond evt="onStopAudio" delay="0">
                                              <p:tgtEl>
                                                <p:sldTgt/>
                                              </p:tgtEl>
                                            </p:cond>
                                          </p:endCondLst>
                                        </p:cTn>
                                        <p:tgtEl>
                                          <p:sndTgt r:embed="rId2" name="click.wav"/>
                                        </p:tgtEl>
                                      </p:cMediaNode>
                                    </p:audio>
                                  </p:subTnLst>
                                </p:cTn>
                              </p:par>
                            </p:childTnLst>
                          </p:cTn>
                        </p:par>
                        <p:par>
                          <p:cTn id="138" fill="hold">
                            <p:stCondLst>
                              <p:cond delay="17500"/>
                            </p:stCondLst>
                            <p:childTnLst>
                              <p:par>
                                <p:cTn id="139" presetID="10" presetClass="exit" presetSubtype="0" fill="hold" grpId="1" nodeType="afterEffect">
                                  <p:stCondLst>
                                    <p:cond delay="0"/>
                                  </p:stCondLst>
                                  <p:childTnLst>
                                    <p:animEffect transition="out" filter="fade">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276892" y="304800"/>
            <a:ext cx="6590216"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RUNG CHUÔNG VÀNG</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4" name="Oval 23"/>
          <p:cNvSpPr/>
          <p:nvPr/>
        </p:nvSpPr>
        <p:spPr>
          <a:xfrm>
            <a:off x="3733800" y="4620768"/>
            <a:ext cx="1447800" cy="136245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15</a:t>
            </a:r>
            <a:endParaRPr lang="en-US" sz="7200" b="1" dirty="0">
              <a:solidFill>
                <a:srgbClr val="FF0000"/>
              </a:solidFill>
              <a:latin typeface=".VnArialH" pitchFamily="34" charset="0"/>
            </a:endParaRPr>
          </a:p>
        </p:txBody>
      </p:sp>
      <p:sp>
        <p:nvSpPr>
          <p:cNvPr id="26" name="TextBox 25"/>
          <p:cNvSpPr txBox="1"/>
          <p:nvPr/>
        </p:nvSpPr>
        <p:spPr>
          <a:xfrm>
            <a:off x="3860575"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14</a:t>
            </a:r>
            <a:endParaRPr lang="en-US" sz="7200" b="1" dirty="0">
              <a:solidFill>
                <a:srgbClr val="FF0000"/>
              </a:solidFill>
              <a:latin typeface=".VnArialH" pitchFamily="34" charset="0"/>
            </a:endParaRPr>
          </a:p>
        </p:txBody>
      </p:sp>
      <p:sp>
        <p:nvSpPr>
          <p:cNvPr id="27" name="TextBox 26"/>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13</a:t>
            </a:r>
            <a:endParaRPr lang="en-US" sz="7200" b="1" dirty="0">
              <a:solidFill>
                <a:srgbClr val="FF0000"/>
              </a:solidFill>
              <a:latin typeface=".VnArialH" pitchFamily="34" charset="0"/>
            </a:endParaRPr>
          </a:p>
        </p:txBody>
      </p:sp>
      <p:sp>
        <p:nvSpPr>
          <p:cNvPr id="28" name="TextBox 27"/>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12</a:t>
            </a:r>
            <a:endParaRPr lang="en-US" sz="7200" b="1" dirty="0">
              <a:solidFill>
                <a:srgbClr val="FF0000"/>
              </a:solidFill>
              <a:latin typeface=".VnArialH" pitchFamily="34" charset="0"/>
            </a:endParaRPr>
          </a:p>
        </p:txBody>
      </p:sp>
      <p:sp>
        <p:nvSpPr>
          <p:cNvPr id="29" name="TextBox 28"/>
          <p:cNvSpPr txBox="1"/>
          <p:nvPr/>
        </p:nvSpPr>
        <p:spPr>
          <a:xfrm>
            <a:off x="3874714" y="4651831"/>
            <a:ext cx="1159613" cy="1200329"/>
          </a:xfrm>
          <a:prstGeom prst="rect">
            <a:avLst/>
          </a:prstGeom>
          <a:noFill/>
        </p:spPr>
        <p:txBody>
          <a:bodyPr wrap="none" rtlCol="0">
            <a:spAutoFit/>
          </a:bodyPr>
          <a:lstStyle/>
          <a:p>
            <a:r>
              <a:rPr lang="en-US" sz="7200" b="1" dirty="0" smtClean="0">
                <a:solidFill>
                  <a:srgbClr val="FF0000"/>
                </a:solidFill>
                <a:latin typeface=".VnArialH" pitchFamily="34" charset="0"/>
              </a:rPr>
              <a:t>11</a:t>
            </a:r>
            <a:endParaRPr lang="en-US" sz="7200" b="1" dirty="0">
              <a:solidFill>
                <a:srgbClr val="FF0000"/>
              </a:solidFill>
              <a:latin typeface=".VnArialH" pitchFamily="34" charset="0"/>
            </a:endParaRPr>
          </a:p>
        </p:txBody>
      </p:sp>
      <p:sp>
        <p:nvSpPr>
          <p:cNvPr id="30" name="TextBox 29"/>
          <p:cNvSpPr txBox="1"/>
          <p:nvPr/>
        </p:nvSpPr>
        <p:spPr>
          <a:xfrm>
            <a:off x="3860574"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10</a:t>
            </a:r>
            <a:endParaRPr lang="en-US" sz="7200" b="1" dirty="0">
              <a:solidFill>
                <a:srgbClr val="FF0000"/>
              </a:solidFill>
              <a:latin typeface=".VnArialH" pitchFamily="34" charset="0"/>
            </a:endParaRPr>
          </a:p>
        </p:txBody>
      </p:sp>
      <p:sp>
        <p:nvSpPr>
          <p:cNvPr id="31" name="TextBox 30"/>
          <p:cNvSpPr txBox="1"/>
          <p:nvPr/>
        </p:nvSpPr>
        <p:spPr>
          <a:xfrm>
            <a:off x="3860573"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09</a:t>
            </a:r>
            <a:endParaRPr lang="en-US" sz="7200" b="1" dirty="0">
              <a:solidFill>
                <a:srgbClr val="FF0000"/>
              </a:solidFill>
              <a:latin typeface=".VnArialH" pitchFamily="34" charset="0"/>
            </a:endParaRPr>
          </a:p>
        </p:txBody>
      </p:sp>
      <p:sp>
        <p:nvSpPr>
          <p:cNvPr id="32" name="TextBox 31"/>
          <p:cNvSpPr txBox="1"/>
          <p:nvPr/>
        </p:nvSpPr>
        <p:spPr>
          <a:xfrm>
            <a:off x="3860572"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08</a:t>
            </a:r>
            <a:endParaRPr lang="en-US" sz="7200" b="1" dirty="0">
              <a:solidFill>
                <a:srgbClr val="FF0000"/>
              </a:solidFill>
              <a:latin typeface=".VnArialH" pitchFamily="34" charset="0"/>
            </a:endParaRPr>
          </a:p>
        </p:txBody>
      </p:sp>
      <p:sp>
        <p:nvSpPr>
          <p:cNvPr id="33" name="TextBox 32"/>
          <p:cNvSpPr txBox="1"/>
          <p:nvPr/>
        </p:nvSpPr>
        <p:spPr>
          <a:xfrm>
            <a:off x="3860571"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07</a:t>
            </a:r>
            <a:endParaRPr lang="en-US" sz="7200" b="1" dirty="0">
              <a:solidFill>
                <a:srgbClr val="FF0000"/>
              </a:solidFill>
              <a:latin typeface=".VnArialH" pitchFamily="34" charset="0"/>
            </a:endParaRPr>
          </a:p>
        </p:txBody>
      </p:sp>
      <p:sp>
        <p:nvSpPr>
          <p:cNvPr id="34" name="TextBox 33"/>
          <p:cNvSpPr txBox="1"/>
          <p:nvPr/>
        </p:nvSpPr>
        <p:spPr>
          <a:xfrm>
            <a:off x="3860570"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06</a:t>
            </a:r>
            <a:endParaRPr lang="en-US" sz="7200" b="1" dirty="0">
              <a:solidFill>
                <a:srgbClr val="FF0000"/>
              </a:solidFill>
              <a:latin typeface=".VnArialH" pitchFamily="34" charset="0"/>
            </a:endParaRPr>
          </a:p>
        </p:txBody>
      </p:sp>
      <p:sp>
        <p:nvSpPr>
          <p:cNvPr id="35" name="TextBox 34"/>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05</a:t>
            </a:r>
            <a:endParaRPr lang="en-US" sz="7200" b="1" dirty="0">
              <a:solidFill>
                <a:srgbClr val="FF0000"/>
              </a:solidFill>
              <a:latin typeface=".VnArialH" pitchFamily="34" charset="0"/>
            </a:endParaRPr>
          </a:p>
        </p:txBody>
      </p:sp>
      <p:sp>
        <p:nvSpPr>
          <p:cNvPr id="36" name="TextBox 35"/>
          <p:cNvSpPr txBox="1"/>
          <p:nvPr/>
        </p:nvSpPr>
        <p:spPr>
          <a:xfrm>
            <a:off x="3860569"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04</a:t>
            </a:r>
            <a:endParaRPr lang="en-US" sz="7200" b="1" dirty="0">
              <a:solidFill>
                <a:srgbClr val="FF0000"/>
              </a:solidFill>
              <a:latin typeface=".VnArialH" pitchFamily="34" charset="0"/>
            </a:endParaRPr>
          </a:p>
        </p:txBody>
      </p:sp>
      <p:sp>
        <p:nvSpPr>
          <p:cNvPr id="37" name="TextBox 36"/>
          <p:cNvSpPr txBox="1"/>
          <p:nvPr/>
        </p:nvSpPr>
        <p:spPr>
          <a:xfrm>
            <a:off x="3860576" y="4657927"/>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03</a:t>
            </a:r>
            <a:endParaRPr lang="en-US" sz="7200" b="1" dirty="0">
              <a:solidFill>
                <a:srgbClr val="FF0000"/>
              </a:solidFill>
              <a:latin typeface=".VnArialH" pitchFamily="34" charset="0"/>
            </a:endParaRPr>
          </a:p>
        </p:txBody>
      </p:sp>
      <p:sp>
        <p:nvSpPr>
          <p:cNvPr id="38" name="TextBox 37"/>
          <p:cNvSpPr txBox="1"/>
          <p:nvPr/>
        </p:nvSpPr>
        <p:spPr>
          <a:xfrm>
            <a:off x="3860576"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02</a:t>
            </a:r>
            <a:endParaRPr lang="en-US" sz="7200" b="1" dirty="0">
              <a:solidFill>
                <a:srgbClr val="FF0000"/>
              </a:solidFill>
              <a:latin typeface=".VnArialH" pitchFamily="34" charset="0"/>
            </a:endParaRPr>
          </a:p>
        </p:txBody>
      </p:sp>
      <p:sp>
        <p:nvSpPr>
          <p:cNvPr id="39" name="TextBox 38"/>
          <p:cNvSpPr txBox="1"/>
          <p:nvPr/>
        </p:nvSpPr>
        <p:spPr>
          <a:xfrm>
            <a:off x="3860568" y="465183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01</a:t>
            </a:r>
            <a:endParaRPr lang="en-US" sz="7200" b="1" dirty="0">
              <a:solidFill>
                <a:srgbClr val="FF0000"/>
              </a:solidFill>
              <a:latin typeface=".VnArialH" pitchFamily="34" charset="0"/>
            </a:endParaRPr>
          </a:p>
        </p:txBody>
      </p:sp>
      <p:sp>
        <p:nvSpPr>
          <p:cNvPr id="40" name="TextBox 39"/>
          <p:cNvSpPr txBox="1"/>
          <p:nvPr/>
        </p:nvSpPr>
        <p:spPr>
          <a:xfrm>
            <a:off x="3846438" y="4657927"/>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00</a:t>
            </a:r>
            <a:endParaRPr lang="en-US" sz="7200" b="1" dirty="0">
              <a:solidFill>
                <a:srgbClr val="FF0000"/>
              </a:solidFill>
              <a:latin typeface=".VnArialH" pitchFamily="34" charset="0"/>
            </a:endParaRPr>
          </a:p>
        </p:txBody>
      </p:sp>
      <p:sp>
        <p:nvSpPr>
          <p:cNvPr id="2" name="Rectangle 1"/>
          <p:cNvSpPr/>
          <p:nvPr/>
        </p:nvSpPr>
        <p:spPr>
          <a:xfrm>
            <a:off x="7467600" y="62484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Bắt đầu</a:t>
            </a:r>
            <a:endParaRPr lang="en-US" dirty="0"/>
          </a:p>
        </p:txBody>
      </p:sp>
    </p:spTree>
    <p:extLst>
      <p:ext uri="{BB962C8B-B14F-4D97-AF65-F5344CB8AC3E}">
        <p14:creationId xmlns:p14="http://schemas.microsoft.com/office/powerpoint/2010/main" xmlns="" val="5661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ircle(in)">
                                      <p:cBhvr>
                                        <p:cTn id="14" dur="2000"/>
                                        <p:tgtEl>
                                          <p:spTgt spid="2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10" presetClass="exit" presetSubtype="0" fill="hold" grpId="1" nodeType="after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3500"/>
                            </p:stCondLst>
                            <p:childTnLst>
                              <p:par>
                                <p:cTn id="28" presetID="10" presetClass="exit" presetSubtype="0" fill="hold" grpId="1" nodeType="after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4500"/>
                            </p:stCondLst>
                            <p:childTnLst>
                              <p:par>
                                <p:cTn id="36" presetID="10" presetClass="exit" presetSubtype="0" fill="hold" grpId="1" nodeType="after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5500"/>
                            </p:stCondLst>
                            <p:childTnLst>
                              <p:par>
                                <p:cTn id="44" presetID="10" presetClass="exit" presetSubtype="0" fill="hold" grpId="1"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6500"/>
                            </p:stCondLst>
                            <p:childTnLst>
                              <p:par>
                                <p:cTn id="52" presetID="10" presetClass="exit" presetSubtype="0" fill="hold" grpId="1" nodeType="afterEffect">
                                  <p:stCondLst>
                                    <p:cond delay="0"/>
                                  </p:stCondLst>
                                  <p:childTnLst>
                                    <p:animEffect transition="out" filter="fad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par>
                          <p:cTn id="55" fill="hold">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p:stCondLst>
                              <p:cond delay="7500"/>
                            </p:stCondLst>
                            <p:childTnLst>
                              <p:par>
                                <p:cTn id="60" presetID="10" presetClass="exit" presetSubtype="0" fill="hold" grpId="1" nodeType="after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7" fill="hold">
                            <p:stCondLst>
                              <p:cond delay="8500"/>
                            </p:stCondLst>
                            <p:childTnLst>
                              <p:par>
                                <p:cTn id="68" presetID="10" presetClass="exit" presetSubtype="0" fill="hold" grpId="1" nodeType="afterEffect">
                                  <p:stCondLst>
                                    <p:cond delay="0"/>
                                  </p:stCondLst>
                                  <p:childTnLst>
                                    <p:animEffect transition="out" filter="fade">
                                      <p:cBhvr>
                                        <p:cTn id="69" dur="500"/>
                                        <p:tgtEl>
                                          <p:spTgt spid="31"/>
                                        </p:tgtEl>
                                      </p:cBhvr>
                                    </p:animEffect>
                                    <p:set>
                                      <p:cBhvr>
                                        <p:cTn id="70" dur="1" fill="hold">
                                          <p:stCondLst>
                                            <p:cond delay="499"/>
                                          </p:stCondLst>
                                        </p:cTn>
                                        <p:tgtEl>
                                          <p:spTgt spid="31"/>
                                        </p:tgtEl>
                                        <p:attrNameLst>
                                          <p:attrName>style.visibility</p:attrName>
                                        </p:attrNameLst>
                                      </p:cBhvr>
                                      <p:to>
                                        <p:strVal val="hidden"/>
                                      </p:to>
                                    </p:set>
                                  </p:childTnLst>
                                </p:cTn>
                              </p:par>
                            </p:childTnLst>
                          </p:cTn>
                        </p:par>
                        <p:par>
                          <p:cTn id="71" fill="hold">
                            <p:stCondLst>
                              <p:cond delay="9000"/>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subTnLst>
                                    <p:audio>
                                      <p:cMediaNode>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5" fill="hold">
                            <p:stCondLst>
                              <p:cond delay="9500"/>
                            </p:stCondLst>
                            <p:childTnLst>
                              <p:par>
                                <p:cTn id="76" presetID="10" presetClass="exit" presetSubtype="0" fill="hold" grpId="1" nodeType="afterEffect">
                                  <p:stCondLst>
                                    <p:cond delay="0"/>
                                  </p:stCondLst>
                                  <p:childTnLst>
                                    <p:animEffect transition="out" filter="fade">
                                      <p:cBhvr>
                                        <p:cTn id="77" dur="500"/>
                                        <p:tgtEl>
                                          <p:spTgt spid="32"/>
                                        </p:tgtEl>
                                      </p:cBhvr>
                                    </p:animEffect>
                                    <p:set>
                                      <p:cBhvr>
                                        <p:cTn id="78" dur="1" fill="hold">
                                          <p:stCondLst>
                                            <p:cond delay="499"/>
                                          </p:stCondLst>
                                        </p:cTn>
                                        <p:tgtEl>
                                          <p:spTgt spid="32"/>
                                        </p:tgtEl>
                                        <p:attrNameLst>
                                          <p:attrName>style.visibility</p:attrName>
                                        </p:attrNameLst>
                                      </p:cBhvr>
                                      <p:to>
                                        <p:strVal val="hidden"/>
                                      </p:to>
                                    </p:set>
                                  </p:childTnLst>
                                </p:cTn>
                              </p:par>
                            </p:childTnLst>
                          </p:cTn>
                        </p:par>
                        <p:par>
                          <p:cTn id="79" fill="hold">
                            <p:stCondLst>
                              <p:cond delay="10000"/>
                            </p:stCondLst>
                            <p:childTnLst>
                              <p:par>
                                <p:cTn id="80" presetID="10"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subTnLst>
                                    <p:audio>
                                      <p:cMediaNode>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3" fill="hold">
                            <p:stCondLst>
                              <p:cond delay="10500"/>
                            </p:stCondLst>
                            <p:childTnLst>
                              <p:par>
                                <p:cTn id="84" presetID="10" presetClass="exit" presetSubtype="0" fill="hold" grpId="1" nodeType="after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par>
                          <p:cTn id="87" fill="hold">
                            <p:stCondLst>
                              <p:cond delay="11000"/>
                            </p:stCondLst>
                            <p:childTnLst>
                              <p:par>
                                <p:cTn id="88" presetID="10" presetClass="entr" presetSubtype="0"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subTnLst>
                                    <p:audio>
                                      <p:cMediaNode>
                                        <p:cTn display="0" masterRel="sameClick">
                                          <p:stCondLst>
                                            <p:cond evt="begin" delay="0">
                                              <p:tn val="88"/>
                                            </p:cond>
                                          </p:stCondLst>
                                          <p:endCondLst>
                                            <p:cond evt="onStopAudio" delay="0">
                                              <p:tgtEl>
                                                <p:sldTgt/>
                                              </p:tgtEl>
                                            </p:cond>
                                          </p:endCondLst>
                                        </p:cTn>
                                        <p:tgtEl>
                                          <p:sndTgt r:embed="rId3" name="click.wav"/>
                                        </p:tgtEl>
                                      </p:cMediaNode>
                                    </p:audio>
                                  </p:subTnLst>
                                </p:cTn>
                              </p:par>
                            </p:childTnLst>
                          </p:cTn>
                        </p:par>
                        <p:par>
                          <p:cTn id="91" fill="hold">
                            <p:stCondLst>
                              <p:cond delay="11500"/>
                            </p:stCondLst>
                            <p:childTnLst>
                              <p:par>
                                <p:cTn id="92" presetID="10" presetClass="exit" presetSubtype="0" fill="hold" grpId="1" nodeType="after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childTnLst>
                          </p:cTn>
                        </p:par>
                        <p:par>
                          <p:cTn id="95" fill="hold">
                            <p:stCondLst>
                              <p:cond delay="12000"/>
                            </p:stCondLst>
                            <p:childTnLst>
                              <p:par>
                                <p:cTn id="96" presetID="10"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p:stCondLst>
                              <p:cond delay="12500"/>
                            </p:stCondLst>
                            <p:childTnLst>
                              <p:par>
                                <p:cTn id="100" presetID="10" presetClass="exit" presetSubtype="0" fill="hold" grpId="1" nodeType="after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childTnLst>
                          </p:cTn>
                        </p:par>
                        <p:par>
                          <p:cTn id="103" fill="hold">
                            <p:stCondLst>
                              <p:cond delay="13000"/>
                            </p:stCondLst>
                            <p:childTnLst>
                              <p:par>
                                <p:cTn id="104" presetID="10"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7" fill="hold">
                            <p:stCondLst>
                              <p:cond delay="13500"/>
                            </p:stCondLst>
                            <p:childTnLst>
                              <p:par>
                                <p:cTn id="108" presetID="10" presetClass="exit" presetSubtype="0" fill="hold" grpId="1" nodeType="afterEffect">
                                  <p:stCondLst>
                                    <p:cond delay="0"/>
                                  </p:stCondLst>
                                  <p:childTnLst>
                                    <p:animEffect transition="out" filter="fade">
                                      <p:cBhvr>
                                        <p:cTn id="109" dur="500"/>
                                        <p:tgtEl>
                                          <p:spTgt spid="36"/>
                                        </p:tgtEl>
                                      </p:cBhvr>
                                    </p:animEffect>
                                    <p:set>
                                      <p:cBhvr>
                                        <p:cTn id="110" dur="1" fill="hold">
                                          <p:stCondLst>
                                            <p:cond delay="499"/>
                                          </p:stCondLst>
                                        </p:cTn>
                                        <p:tgtEl>
                                          <p:spTgt spid="36"/>
                                        </p:tgtEl>
                                        <p:attrNameLst>
                                          <p:attrName>style.visibility</p:attrName>
                                        </p:attrNameLst>
                                      </p:cBhvr>
                                      <p:to>
                                        <p:strVal val="hidden"/>
                                      </p:to>
                                    </p:set>
                                  </p:childTnLst>
                                </p:cTn>
                              </p:par>
                            </p:childTnLst>
                          </p:cTn>
                        </p:par>
                        <p:par>
                          <p:cTn id="111" fill="hold">
                            <p:stCondLst>
                              <p:cond delay="14000"/>
                            </p:stCondLst>
                            <p:childTnLst>
                              <p:par>
                                <p:cTn id="112" presetID="10" presetClass="entr" presetSubtype="0"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5" fill="hold">
                            <p:stCondLst>
                              <p:cond delay="14500"/>
                            </p:stCondLst>
                            <p:childTnLst>
                              <p:par>
                                <p:cTn id="116" presetID="10" presetClass="exit" presetSubtype="0" fill="hold" grpId="1" nodeType="afterEffect">
                                  <p:stCondLst>
                                    <p:cond delay="0"/>
                                  </p:stCondLst>
                                  <p:childTnLst>
                                    <p:animEffect transition="out" filter="fade">
                                      <p:cBhvr>
                                        <p:cTn id="117" dur="500"/>
                                        <p:tgtEl>
                                          <p:spTgt spid="37"/>
                                        </p:tgtEl>
                                      </p:cBhvr>
                                    </p:animEffect>
                                    <p:set>
                                      <p:cBhvr>
                                        <p:cTn id="118" dur="1" fill="hold">
                                          <p:stCondLst>
                                            <p:cond delay="499"/>
                                          </p:stCondLst>
                                        </p:cTn>
                                        <p:tgtEl>
                                          <p:spTgt spid="37"/>
                                        </p:tgtEl>
                                        <p:attrNameLst>
                                          <p:attrName>style.visibility</p:attrName>
                                        </p:attrNameLst>
                                      </p:cBhvr>
                                      <p:to>
                                        <p:strVal val="hidden"/>
                                      </p:to>
                                    </p:set>
                                  </p:childTnLst>
                                </p:cTn>
                              </p:par>
                            </p:childTnLst>
                          </p:cTn>
                        </p:par>
                        <p:par>
                          <p:cTn id="119" fill="hold">
                            <p:stCondLst>
                              <p:cond delay="15000"/>
                            </p:stCondLst>
                            <p:childTnLst>
                              <p:par>
                                <p:cTn id="120" presetID="10" presetClass="entr" presetSubtype="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3" fill="hold">
                            <p:stCondLst>
                              <p:cond delay="15500"/>
                            </p:stCondLst>
                            <p:childTnLst>
                              <p:par>
                                <p:cTn id="124" presetID="10" presetClass="exit" presetSubtype="0" fill="hold" grpId="1" nodeType="afterEffect">
                                  <p:stCondLst>
                                    <p:cond delay="0"/>
                                  </p:stCondLst>
                                  <p:childTnLst>
                                    <p:animEffect transition="out" filter="fade">
                                      <p:cBhvr>
                                        <p:cTn id="125" dur="500"/>
                                        <p:tgtEl>
                                          <p:spTgt spid="38"/>
                                        </p:tgtEl>
                                      </p:cBhvr>
                                    </p:animEffect>
                                    <p:set>
                                      <p:cBhvr>
                                        <p:cTn id="126" dur="1" fill="hold">
                                          <p:stCondLst>
                                            <p:cond delay="499"/>
                                          </p:stCondLst>
                                        </p:cTn>
                                        <p:tgtEl>
                                          <p:spTgt spid="38"/>
                                        </p:tgtEl>
                                        <p:attrNameLst>
                                          <p:attrName>style.visibility</p:attrName>
                                        </p:attrNameLst>
                                      </p:cBhvr>
                                      <p:to>
                                        <p:strVal val="hidden"/>
                                      </p:to>
                                    </p:set>
                                  </p:childTnLst>
                                </p:cTn>
                              </p:par>
                            </p:childTnLst>
                          </p:cTn>
                        </p:par>
                        <p:par>
                          <p:cTn id="127" fill="hold">
                            <p:stCondLst>
                              <p:cond delay="16000"/>
                            </p:stCondLst>
                            <p:childTnLst>
                              <p:par>
                                <p:cTn id="128" presetID="10" presetClass="entr" presetSubtype="0"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fade">
                                      <p:cBhvr>
                                        <p:cTn id="130" dur="500"/>
                                        <p:tgtEl>
                                          <p:spTgt spid="39"/>
                                        </p:tgtEl>
                                      </p:cBhvr>
                                    </p:animEffec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1" fill="hold">
                            <p:stCondLst>
                              <p:cond delay="16500"/>
                            </p:stCondLst>
                            <p:childTnLst>
                              <p:par>
                                <p:cTn id="132" presetID="10" presetClass="exit" presetSubtype="0" fill="hold" grpId="1" nodeType="afterEffect">
                                  <p:stCondLst>
                                    <p:cond delay="0"/>
                                  </p:stCondLst>
                                  <p:childTnLst>
                                    <p:animEffect transition="out" filter="fade">
                                      <p:cBhvr>
                                        <p:cTn id="133" dur="500"/>
                                        <p:tgtEl>
                                          <p:spTgt spid="39"/>
                                        </p:tgtEl>
                                      </p:cBhvr>
                                    </p:animEffect>
                                    <p:set>
                                      <p:cBhvr>
                                        <p:cTn id="134" dur="1" fill="hold">
                                          <p:stCondLst>
                                            <p:cond delay="499"/>
                                          </p:stCondLst>
                                        </p:cTn>
                                        <p:tgtEl>
                                          <p:spTgt spid="39"/>
                                        </p:tgtEl>
                                        <p:attrNameLst>
                                          <p:attrName>style.visibility</p:attrName>
                                        </p:attrNameLst>
                                      </p:cBhvr>
                                      <p:to>
                                        <p:strVal val="hidden"/>
                                      </p:to>
                                    </p:set>
                                  </p:childTnLst>
                                </p:cTn>
                              </p:par>
                            </p:childTnLst>
                          </p:cTn>
                        </p:par>
                        <p:par>
                          <p:cTn id="135" fill="hold">
                            <p:stCondLst>
                              <p:cond delay="17000"/>
                            </p:stCondLst>
                            <p:childTnLst>
                              <p:par>
                                <p:cTn id="136" presetID="10" presetClass="entr" presetSubtype="0"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fade">
                                      <p:cBhvr>
                                        <p:cTn id="138" dur="500"/>
                                        <p:tgtEl>
                                          <p:spTgt spid="40"/>
                                        </p:tgtEl>
                                      </p:cBhvr>
                                    </p:animEffec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childTnLst>
                          </p:cTn>
                        </p:par>
                        <p:par>
                          <p:cTn id="139" fill="hold">
                            <p:stCondLst>
                              <p:cond delay="17500"/>
                            </p:stCondLst>
                            <p:childTnLst>
                              <p:par>
                                <p:cTn id="140" presetID="10" presetClass="exit" presetSubtype="0" fill="hold" grpId="1" nodeType="afterEffect">
                                  <p:stCondLst>
                                    <p:cond delay="0"/>
                                  </p:stCondLst>
                                  <p:childTnLst>
                                    <p:animEffect transition="out" filter="fade">
                                      <p:cBhvr>
                                        <p:cTn id="141" dur="500"/>
                                        <p:tgtEl>
                                          <p:spTgt spid="40"/>
                                        </p:tgtEl>
                                      </p:cBhvr>
                                    </p:animEffect>
                                    <p:set>
                                      <p:cBhvr>
                                        <p:cTn id="14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4" grpId="0" animBg="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3429000" y="847344"/>
            <a:ext cx="1447800" cy="136245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46632"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15</a:t>
            </a:r>
            <a:endParaRPr lang="en-US" sz="7200" b="1" dirty="0">
              <a:solidFill>
                <a:srgbClr val="FF0000"/>
              </a:solidFill>
              <a:latin typeface=".VnArialH" pitchFamily="34" charset="0"/>
            </a:endParaRPr>
          </a:p>
        </p:txBody>
      </p:sp>
      <p:sp>
        <p:nvSpPr>
          <p:cNvPr id="23" name="TextBox 22"/>
          <p:cNvSpPr txBox="1"/>
          <p:nvPr/>
        </p:nvSpPr>
        <p:spPr>
          <a:xfrm>
            <a:off x="3546631"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14</a:t>
            </a:r>
            <a:endParaRPr lang="en-US" sz="7200" b="1" dirty="0">
              <a:solidFill>
                <a:srgbClr val="FF0000"/>
              </a:solidFill>
              <a:latin typeface=".VnArialH" pitchFamily="34" charset="0"/>
            </a:endParaRPr>
          </a:p>
        </p:txBody>
      </p:sp>
      <p:sp>
        <p:nvSpPr>
          <p:cNvPr id="25" name="TextBox 24"/>
          <p:cNvSpPr txBox="1"/>
          <p:nvPr/>
        </p:nvSpPr>
        <p:spPr>
          <a:xfrm>
            <a:off x="3546632"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13</a:t>
            </a:r>
            <a:endParaRPr lang="en-US" sz="7200" b="1" dirty="0">
              <a:solidFill>
                <a:srgbClr val="FF0000"/>
              </a:solidFill>
              <a:latin typeface=".VnArialH" pitchFamily="34" charset="0"/>
            </a:endParaRPr>
          </a:p>
        </p:txBody>
      </p:sp>
      <p:sp>
        <p:nvSpPr>
          <p:cNvPr id="26" name="TextBox 25"/>
          <p:cNvSpPr txBox="1"/>
          <p:nvPr/>
        </p:nvSpPr>
        <p:spPr>
          <a:xfrm>
            <a:off x="3546632"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12</a:t>
            </a:r>
            <a:endParaRPr lang="en-US" sz="7200" b="1" dirty="0">
              <a:solidFill>
                <a:srgbClr val="FF0000"/>
              </a:solidFill>
              <a:latin typeface=".VnArialH" pitchFamily="34" charset="0"/>
            </a:endParaRPr>
          </a:p>
        </p:txBody>
      </p:sp>
      <p:sp>
        <p:nvSpPr>
          <p:cNvPr id="27" name="TextBox 26"/>
          <p:cNvSpPr txBox="1"/>
          <p:nvPr/>
        </p:nvSpPr>
        <p:spPr>
          <a:xfrm>
            <a:off x="3560770" y="927175"/>
            <a:ext cx="1159613" cy="1200329"/>
          </a:xfrm>
          <a:prstGeom prst="rect">
            <a:avLst/>
          </a:prstGeom>
          <a:noFill/>
        </p:spPr>
        <p:txBody>
          <a:bodyPr wrap="none" rtlCol="0">
            <a:spAutoFit/>
          </a:bodyPr>
          <a:lstStyle/>
          <a:p>
            <a:r>
              <a:rPr lang="en-US" sz="7200" b="1" dirty="0" smtClean="0">
                <a:solidFill>
                  <a:srgbClr val="FF0000"/>
                </a:solidFill>
                <a:latin typeface=".VnArialH" pitchFamily="34" charset="0"/>
              </a:rPr>
              <a:t>11</a:t>
            </a:r>
            <a:endParaRPr lang="en-US" sz="7200" b="1" dirty="0">
              <a:solidFill>
                <a:srgbClr val="FF0000"/>
              </a:solidFill>
              <a:latin typeface=".VnArialH" pitchFamily="34" charset="0"/>
            </a:endParaRPr>
          </a:p>
        </p:txBody>
      </p:sp>
      <p:sp>
        <p:nvSpPr>
          <p:cNvPr id="28" name="TextBox 27"/>
          <p:cNvSpPr txBox="1"/>
          <p:nvPr/>
        </p:nvSpPr>
        <p:spPr>
          <a:xfrm>
            <a:off x="3546630"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10</a:t>
            </a:r>
            <a:endParaRPr lang="en-US" sz="7200" b="1" dirty="0">
              <a:solidFill>
                <a:srgbClr val="FF0000"/>
              </a:solidFill>
              <a:latin typeface=".VnArialH" pitchFamily="34" charset="0"/>
            </a:endParaRPr>
          </a:p>
        </p:txBody>
      </p:sp>
      <p:sp>
        <p:nvSpPr>
          <p:cNvPr id="29" name="TextBox 28"/>
          <p:cNvSpPr txBox="1"/>
          <p:nvPr/>
        </p:nvSpPr>
        <p:spPr>
          <a:xfrm>
            <a:off x="3546629"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09</a:t>
            </a:r>
            <a:endParaRPr lang="en-US" sz="7200" b="1" dirty="0">
              <a:solidFill>
                <a:srgbClr val="FF0000"/>
              </a:solidFill>
              <a:latin typeface=".VnArialH" pitchFamily="34" charset="0"/>
            </a:endParaRPr>
          </a:p>
        </p:txBody>
      </p:sp>
      <p:sp>
        <p:nvSpPr>
          <p:cNvPr id="30" name="TextBox 29"/>
          <p:cNvSpPr txBox="1"/>
          <p:nvPr/>
        </p:nvSpPr>
        <p:spPr>
          <a:xfrm>
            <a:off x="3546628"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08</a:t>
            </a:r>
            <a:endParaRPr lang="en-US" sz="7200" b="1" dirty="0">
              <a:solidFill>
                <a:srgbClr val="FF0000"/>
              </a:solidFill>
              <a:latin typeface=".VnArialH" pitchFamily="34" charset="0"/>
            </a:endParaRPr>
          </a:p>
        </p:txBody>
      </p:sp>
      <p:sp>
        <p:nvSpPr>
          <p:cNvPr id="31" name="TextBox 30"/>
          <p:cNvSpPr txBox="1"/>
          <p:nvPr/>
        </p:nvSpPr>
        <p:spPr>
          <a:xfrm>
            <a:off x="3546627"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07</a:t>
            </a:r>
            <a:endParaRPr lang="en-US" sz="7200" b="1" dirty="0">
              <a:solidFill>
                <a:srgbClr val="FF0000"/>
              </a:solidFill>
              <a:latin typeface=".VnArialH" pitchFamily="34" charset="0"/>
            </a:endParaRPr>
          </a:p>
        </p:txBody>
      </p:sp>
      <p:sp>
        <p:nvSpPr>
          <p:cNvPr id="32" name="TextBox 31"/>
          <p:cNvSpPr txBox="1"/>
          <p:nvPr/>
        </p:nvSpPr>
        <p:spPr>
          <a:xfrm>
            <a:off x="3546626"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06</a:t>
            </a:r>
            <a:endParaRPr lang="en-US" sz="7200" b="1" dirty="0">
              <a:solidFill>
                <a:srgbClr val="FF0000"/>
              </a:solidFill>
              <a:latin typeface=".VnArialH" pitchFamily="34" charset="0"/>
            </a:endParaRPr>
          </a:p>
        </p:txBody>
      </p:sp>
      <p:sp>
        <p:nvSpPr>
          <p:cNvPr id="33" name="TextBox 32"/>
          <p:cNvSpPr txBox="1"/>
          <p:nvPr/>
        </p:nvSpPr>
        <p:spPr>
          <a:xfrm>
            <a:off x="3546632"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05</a:t>
            </a:r>
            <a:endParaRPr lang="en-US" sz="7200" b="1" dirty="0">
              <a:solidFill>
                <a:srgbClr val="FF0000"/>
              </a:solidFill>
              <a:latin typeface=".VnArialH" pitchFamily="34" charset="0"/>
            </a:endParaRPr>
          </a:p>
        </p:txBody>
      </p:sp>
      <p:sp>
        <p:nvSpPr>
          <p:cNvPr id="34" name="TextBox 33"/>
          <p:cNvSpPr txBox="1"/>
          <p:nvPr/>
        </p:nvSpPr>
        <p:spPr>
          <a:xfrm>
            <a:off x="3546625"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04</a:t>
            </a:r>
            <a:endParaRPr lang="en-US" sz="7200" b="1" dirty="0">
              <a:solidFill>
                <a:srgbClr val="FF0000"/>
              </a:solidFill>
              <a:latin typeface=".VnArialH" pitchFamily="34" charset="0"/>
            </a:endParaRPr>
          </a:p>
        </p:txBody>
      </p:sp>
      <p:sp>
        <p:nvSpPr>
          <p:cNvPr id="35" name="TextBox 34"/>
          <p:cNvSpPr txBox="1"/>
          <p:nvPr/>
        </p:nvSpPr>
        <p:spPr>
          <a:xfrm>
            <a:off x="3546632" y="93327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03</a:t>
            </a:r>
            <a:endParaRPr lang="en-US" sz="7200" b="1" dirty="0">
              <a:solidFill>
                <a:srgbClr val="FF0000"/>
              </a:solidFill>
              <a:latin typeface=".VnArialH" pitchFamily="34" charset="0"/>
            </a:endParaRPr>
          </a:p>
        </p:txBody>
      </p:sp>
      <p:sp>
        <p:nvSpPr>
          <p:cNvPr id="36" name="TextBox 35"/>
          <p:cNvSpPr txBox="1"/>
          <p:nvPr/>
        </p:nvSpPr>
        <p:spPr>
          <a:xfrm>
            <a:off x="3546632"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02</a:t>
            </a:r>
            <a:endParaRPr lang="en-US" sz="7200" b="1" dirty="0">
              <a:solidFill>
                <a:srgbClr val="FF0000"/>
              </a:solidFill>
              <a:latin typeface=".VnArialH" pitchFamily="34" charset="0"/>
            </a:endParaRPr>
          </a:p>
        </p:txBody>
      </p:sp>
      <p:sp>
        <p:nvSpPr>
          <p:cNvPr id="37" name="TextBox 36"/>
          <p:cNvSpPr txBox="1"/>
          <p:nvPr/>
        </p:nvSpPr>
        <p:spPr>
          <a:xfrm>
            <a:off x="3546624" y="927175"/>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01</a:t>
            </a:r>
            <a:endParaRPr lang="en-US" sz="7200" b="1" dirty="0">
              <a:solidFill>
                <a:srgbClr val="FF0000"/>
              </a:solidFill>
              <a:latin typeface=".VnArialH" pitchFamily="34" charset="0"/>
            </a:endParaRPr>
          </a:p>
        </p:txBody>
      </p:sp>
      <p:sp>
        <p:nvSpPr>
          <p:cNvPr id="38" name="TextBox 37"/>
          <p:cNvSpPr txBox="1"/>
          <p:nvPr/>
        </p:nvSpPr>
        <p:spPr>
          <a:xfrm>
            <a:off x="3532494" y="933271"/>
            <a:ext cx="1210588" cy="1200329"/>
          </a:xfrm>
          <a:prstGeom prst="rect">
            <a:avLst/>
          </a:prstGeom>
          <a:noFill/>
        </p:spPr>
        <p:txBody>
          <a:bodyPr wrap="none" rtlCol="0">
            <a:spAutoFit/>
          </a:bodyPr>
          <a:lstStyle/>
          <a:p>
            <a:r>
              <a:rPr lang="en-US" sz="7200" b="1" dirty="0" smtClean="0">
                <a:solidFill>
                  <a:srgbClr val="FF0000"/>
                </a:solidFill>
                <a:latin typeface=".VnArialH" pitchFamily="34" charset="0"/>
              </a:rPr>
              <a:t>00</a:t>
            </a:r>
            <a:endParaRPr lang="en-US" sz="7200" b="1" dirty="0">
              <a:solidFill>
                <a:srgbClr val="FF0000"/>
              </a:solidFill>
              <a:latin typeface=".VnArialH" pitchFamily="34" charset="0"/>
            </a:endParaRPr>
          </a:p>
        </p:txBody>
      </p:sp>
    </p:spTree>
    <p:extLst>
      <p:ext uri="{BB962C8B-B14F-4D97-AF65-F5344CB8AC3E}">
        <p14:creationId xmlns:p14="http://schemas.microsoft.com/office/powerpoint/2010/main" xmlns="" val="17468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500"/>
                            </p:stCondLst>
                            <p:childTnLst>
                              <p:par>
                                <p:cTn id="13" presetID="10" presetClass="exit" presetSubtype="0" fill="hold" grpId="2" nodeType="after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500"/>
                            </p:stCondLst>
                            <p:childTnLst>
                              <p:par>
                                <p:cTn id="21" presetID="10" presetClass="exit" presetSubtype="0" fill="hold" grpId="1" nodeType="after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4500"/>
                            </p:stCondLst>
                            <p:childTnLst>
                              <p:par>
                                <p:cTn id="29" presetID="10" presetClass="exit" presetSubtype="0" fill="hold" grpId="1" nodeType="after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5500"/>
                            </p:stCondLst>
                            <p:childTnLst>
                              <p:par>
                                <p:cTn id="37" presetID="10" presetClass="exit" presetSubtype="0" fill="hold" grpId="1" nodeType="after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6500"/>
                            </p:stCondLst>
                            <p:childTnLst>
                              <p:par>
                                <p:cTn id="45" presetID="10" presetClass="exit" presetSubtype="0" fill="hold" grpId="1" nodeType="after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7500"/>
                            </p:stCondLst>
                            <p:childTnLst>
                              <p:par>
                                <p:cTn id="53" presetID="10" presetClass="exit" presetSubtype="0" fill="hold" grpId="1" nodeType="after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8500"/>
                            </p:stCondLst>
                            <p:childTnLst>
                              <p:par>
                                <p:cTn id="61" presetID="10" presetClass="exit" presetSubtype="0" fill="hold" grpId="1" nodeType="afterEffect">
                                  <p:stCondLst>
                                    <p:cond delay="0"/>
                                  </p:stCondLst>
                                  <p:childTnLst>
                                    <p:animEffect transition="out" filter="fad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childTnLst>
                          </p:cTn>
                        </p:par>
                        <p:par>
                          <p:cTn id="64" fill="hold">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9500"/>
                            </p:stCondLst>
                            <p:childTnLst>
                              <p:par>
                                <p:cTn id="69" presetID="10" presetClass="exit" presetSubtype="0" fill="hold" grpId="1" nodeType="after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par>
                          <p:cTn id="72" fill="hold">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0500"/>
                            </p:stCondLst>
                            <p:childTnLst>
                              <p:par>
                                <p:cTn id="77" presetID="10" presetClass="exit" presetSubtype="0" fill="hold" grpId="1" nodeType="after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110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1500"/>
                            </p:stCondLst>
                            <p:childTnLst>
                              <p:par>
                                <p:cTn id="85" presetID="10" presetClass="exit" presetSubtype="0" fill="hold" grpId="1" nodeType="after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2000"/>
                            </p:stCondLst>
                            <p:childTnLst>
                              <p:par>
                                <p:cTn id="89" presetID="10" presetClass="entr" presetSubtype="0"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12500"/>
                            </p:stCondLst>
                            <p:childTnLst>
                              <p:par>
                                <p:cTn id="93" presetID="10" presetClass="exit" presetSubtype="0" fill="hold" grpId="1" nodeType="after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par>
                          <p:cTn id="96" fill="hold">
                            <p:stCondLst>
                              <p:cond delay="130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subTnLst>
                                    <p:audio>
                                      <p:cMediaNode>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13500"/>
                            </p:stCondLst>
                            <p:childTnLst>
                              <p:par>
                                <p:cTn id="101" presetID="10" presetClass="exit" presetSubtype="0" fill="hold" grpId="1" nodeType="afterEffect">
                                  <p:stCondLst>
                                    <p:cond delay="0"/>
                                  </p:stCondLst>
                                  <p:childTnLst>
                                    <p:animEffect transition="out" filter="fade">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childTnLst>
                          </p:cTn>
                        </p:par>
                        <p:par>
                          <p:cTn id="104" fill="hold">
                            <p:stCondLst>
                              <p:cond delay="140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14500"/>
                            </p:stCondLst>
                            <p:childTnLst>
                              <p:par>
                                <p:cTn id="109" presetID="10" presetClass="exit" presetSubtype="0" fill="hold" grpId="1" nodeType="afterEffect">
                                  <p:stCondLst>
                                    <p:cond delay="0"/>
                                  </p:stCondLst>
                                  <p:childTnLst>
                                    <p:animEffect transition="out" filter="fade">
                                      <p:cBhvr>
                                        <p:cTn id="110" dur="500"/>
                                        <p:tgtEl>
                                          <p:spTgt spid="35"/>
                                        </p:tgtEl>
                                      </p:cBhvr>
                                    </p:animEffect>
                                    <p:set>
                                      <p:cBhvr>
                                        <p:cTn id="111" dur="1" fill="hold">
                                          <p:stCondLst>
                                            <p:cond delay="499"/>
                                          </p:stCondLst>
                                        </p:cTn>
                                        <p:tgtEl>
                                          <p:spTgt spid="35"/>
                                        </p:tgtEl>
                                        <p:attrNameLst>
                                          <p:attrName>style.visibility</p:attrName>
                                        </p:attrNameLst>
                                      </p:cBhvr>
                                      <p:to>
                                        <p:strVal val="hidden"/>
                                      </p:to>
                                    </p:set>
                                  </p:childTnLst>
                                </p:cTn>
                              </p:par>
                            </p:childTnLst>
                          </p:cTn>
                        </p:par>
                        <p:par>
                          <p:cTn id="112" fill="hold">
                            <p:stCondLst>
                              <p:cond delay="15000"/>
                            </p:stCondLst>
                            <p:childTnLst>
                              <p:par>
                                <p:cTn id="113" presetID="10" presetClass="entr" presetSubtype="0"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500"/>
                                        <p:tgtEl>
                                          <p:spTgt spid="36"/>
                                        </p:tgtEl>
                                      </p:cBhvr>
                                    </p:animEffec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15500"/>
                            </p:stCondLst>
                            <p:childTnLst>
                              <p:par>
                                <p:cTn id="117" presetID="10" presetClass="exit" presetSubtype="0" fill="hold" grpId="1" nodeType="after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childTnLst>
                          </p:cTn>
                        </p:par>
                        <p:par>
                          <p:cTn id="120" fill="hold">
                            <p:stCondLst>
                              <p:cond delay="16000"/>
                            </p:stCondLst>
                            <p:childTnLst>
                              <p:par>
                                <p:cTn id="121" presetID="10" presetClass="entr" presetSubtype="0"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p:stCondLst>
                              <p:cond delay="16500"/>
                            </p:stCondLst>
                            <p:childTnLst>
                              <p:par>
                                <p:cTn id="125" presetID="10" presetClass="exit" presetSubtype="0" fill="hold" grpId="1" nodeType="afterEffect">
                                  <p:stCondLst>
                                    <p:cond delay="0"/>
                                  </p:stCondLst>
                                  <p:childTnLst>
                                    <p:animEffect transition="out" filter="fade">
                                      <p:cBhvr>
                                        <p:cTn id="126" dur="500"/>
                                        <p:tgtEl>
                                          <p:spTgt spid="37"/>
                                        </p:tgtEl>
                                      </p:cBhvr>
                                    </p:animEffect>
                                    <p:set>
                                      <p:cBhvr>
                                        <p:cTn id="127" dur="1" fill="hold">
                                          <p:stCondLst>
                                            <p:cond delay="499"/>
                                          </p:stCondLst>
                                        </p:cTn>
                                        <p:tgtEl>
                                          <p:spTgt spid="37"/>
                                        </p:tgtEl>
                                        <p:attrNameLst>
                                          <p:attrName>style.visibility</p:attrName>
                                        </p:attrNameLst>
                                      </p:cBhvr>
                                      <p:to>
                                        <p:strVal val="hidden"/>
                                      </p:to>
                                    </p:set>
                                  </p:childTnLst>
                                </p:cTn>
                              </p:par>
                            </p:childTnLst>
                          </p:cTn>
                        </p:par>
                        <p:par>
                          <p:cTn id="128" fill="hold">
                            <p:stCondLst>
                              <p:cond delay="17000"/>
                            </p:stCondLst>
                            <p:childTnLst>
                              <p:par>
                                <p:cTn id="129" presetID="10" presetClass="entr" presetSubtype="0"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subTnLst>
                                    <p:audio>
                                      <p:cMediaNode>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p:stCondLst>
                              <p:cond delay="17500"/>
                            </p:stCondLst>
                            <p:childTnLst>
                              <p:par>
                                <p:cTn id="133" presetID="10" presetClass="exit" presetSubtype="0" fill="hold" grpId="1" nodeType="afterEffect">
                                  <p:stCondLst>
                                    <p:cond delay="0"/>
                                  </p:stCondLst>
                                  <p:childTnLst>
                                    <p:animEffect transition="out" filter="fade">
                                      <p:cBhvr>
                                        <p:cTn id="134" dur="500"/>
                                        <p:tgtEl>
                                          <p:spTgt spid="38"/>
                                        </p:tgtEl>
                                      </p:cBhvr>
                                    </p:animEffect>
                                    <p:set>
                                      <p:cBhvr>
                                        <p:cTn id="13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1"/>
      <p:bldP spid="22" grpId="2"/>
      <p:bldP spid="23" grpId="0"/>
      <p:bldP spid="23"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alpha val="67000"/>
          </a:srgb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0"/>
            <a:ext cx="533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0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71000"/>
          </a:schemeClr>
        </a:solidFill>
        <a:effectLst/>
      </p:bgPr>
    </p:bg>
    <p:spTree>
      <p:nvGrpSpPr>
        <p:cNvPr id="1" name=""/>
        <p:cNvGrpSpPr/>
        <p:nvPr/>
      </p:nvGrpSpPr>
      <p:grpSpPr>
        <a:xfrm>
          <a:off x="0" y="0"/>
          <a:ext cx="0" cy="0"/>
          <a:chOff x="0" y="0"/>
          <a:chExt cx="0" cy="0"/>
        </a:xfrm>
      </p:grpSpPr>
      <p:pic>
        <p:nvPicPr>
          <p:cNvPr id="6146" name="Ảnh 2" descr="Ảnh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52400"/>
            <a:ext cx="509905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469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p:cNvSpPr>
          <p:nvPr/>
        </p:nvSpPr>
        <p:spPr bwMode="auto">
          <a:xfrm>
            <a:off x="-76200" y="990600"/>
            <a:ext cx="89662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a:lnSpc>
                <a:spcPct val="90000"/>
              </a:lnSpc>
              <a:spcBef>
                <a:spcPct val="20000"/>
              </a:spcBef>
            </a:pPr>
            <a:r>
              <a:rPr lang="en-US" sz="4400" dirty="0">
                <a:solidFill>
                  <a:srgbClr val="0000FF"/>
                </a:solidFill>
              </a:rPr>
              <a:t>        </a:t>
            </a:r>
            <a:r>
              <a:rPr lang="en-US" sz="4400" dirty="0" err="1">
                <a:solidFill>
                  <a:srgbClr val="0000FF"/>
                </a:solidFill>
                <a:latin typeface="Times New Roman" pitchFamily="18" charset="0"/>
                <a:cs typeface="Times New Roman" pitchFamily="18" charset="0"/>
              </a:rPr>
              <a:t>Dưới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mái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trường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mới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sao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trống</a:t>
            </a:r>
            <a:r>
              <a:rPr lang="en-US" sz="4400" dirty="0">
                <a:solidFill>
                  <a:srgbClr val="0000FF"/>
                </a:solidFill>
                <a:latin typeface="Times New Roman" pitchFamily="18" charset="0"/>
                <a:cs typeface="Times New Roman" pitchFamily="18" charset="0"/>
              </a:rPr>
              <a:t> rung </a:t>
            </a:r>
            <a:r>
              <a:rPr lang="en-US" sz="4400" dirty="0" err="1">
                <a:solidFill>
                  <a:srgbClr val="0000FF"/>
                </a:solidFill>
                <a:latin typeface="Times New Roman" pitchFamily="18" charset="0"/>
                <a:cs typeface="Times New Roman" pitchFamily="18" charset="0"/>
              </a:rPr>
              <a:t>động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kéo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dài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cô</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giáo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trang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nghiêm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mà</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ấm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áp</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Tiếng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đọc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bài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của</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em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cũng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vang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vang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lạ</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Em</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nhìn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ai</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cũng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thấy</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thân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thương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Cả</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chiếc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thước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kẻ</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chiếc</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bút</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chì</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sao</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cũng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đáng</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yêu</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đến</a:t>
            </a:r>
            <a:r>
              <a:rPr lang="en-US" sz="4400" dirty="0">
                <a:solidFill>
                  <a:srgbClr val="0000FF"/>
                </a:solidFill>
                <a:latin typeface="Times New Roman" pitchFamily="18" charset="0"/>
                <a:cs typeface="Times New Roman" pitchFamily="18" charset="0"/>
              </a:rPr>
              <a:t> </a:t>
            </a:r>
            <a:r>
              <a:rPr lang="en-US" sz="4400" dirty="0" err="1">
                <a:solidFill>
                  <a:srgbClr val="0000FF"/>
                </a:solidFill>
                <a:latin typeface="Times New Roman" pitchFamily="18" charset="0"/>
                <a:cs typeface="Times New Roman" pitchFamily="18" charset="0"/>
              </a:rPr>
              <a:t>thế</a:t>
            </a:r>
            <a:r>
              <a:rPr lang="en-US" sz="4400" dirty="0">
                <a:solidFill>
                  <a:srgbClr val="0000FF"/>
                </a:solidFill>
                <a:latin typeface="Times New Roman" pitchFamily="18" charset="0"/>
                <a:cs typeface="Times New Roman" pitchFamily="18" charset="0"/>
              </a:rPr>
              <a:t> !</a:t>
            </a:r>
          </a:p>
          <a:p>
            <a:pPr marL="342900" indent="-342900" algn="l">
              <a:lnSpc>
                <a:spcPct val="90000"/>
              </a:lnSpc>
              <a:spcBef>
                <a:spcPct val="20000"/>
              </a:spcBef>
            </a:pPr>
            <a:r>
              <a:rPr lang="en-US" sz="4400" dirty="0">
                <a:solidFill>
                  <a:srgbClr val="0000FF"/>
                </a:solidFill>
              </a:rPr>
              <a:t>                         </a:t>
            </a:r>
          </a:p>
        </p:txBody>
      </p:sp>
      <p:sp>
        <p:nvSpPr>
          <p:cNvPr id="7171" name="Content Placeholder 2"/>
          <p:cNvSpPr>
            <a:spLocks/>
          </p:cNvSpPr>
          <p:nvPr/>
        </p:nvSpPr>
        <p:spPr bwMode="auto">
          <a:xfrm>
            <a:off x="1270000" y="152400"/>
            <a:ext cx="6248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lnSpc>
                <a:spcPct val="90000"/>
              </a:lnSpc>
              <a:spcBef>
                <a:spcPct val="20000"/>
              </a:spcBef>
            </a:pPr>
            <a:r>
              <a:rPr lang="en-US" sz="4400" b="1" dirty="0" err="1">
                <a:solidFill>
                  <a:srgbClr val="FF0000"/>
                </a:solidFill>
                <a:latin typeface="Times New Roman" pitchFamily="18" charset="0"/>
                <a:cs typeface="Times New Roman" pitchFamily="18" charset="0"/>
              </a:rPr>
              <a:t>Ngôi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trường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mới</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2441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81000" y="2514600"/>
            <a:ext cx="8686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algn="l" eaLnBrk="1" hangingPunct="1">
              <a:spcBef>
                <a:spcPct val="50000"/>
              </a:spcBef>
            </a:pPr>
            <a:r>
              <a:rPr lang="vi-VN" sz="3200">
                <a:solidFill>
                  <a:srgbClr val="FF0000"/>
                </a:solidFill>
                <a:latin typeface="Times New Roman" pitchFamily="18" charset="0"/>
                <a:cs typeface="Times New Roman" pitchFamily="18" charset="0"/>
              </a:rPr>
              <a:t>Bài 2</a:t>
            </a:r>
            <a:r>
              <a:rPr lang="en-US" sz="3200" b="0">
                <a:solidFill>
                  <a:srgbClr val="FF0066"/>
                </a:solidFill>
                <a:latin typeface="Times New Roman" pitchFamily="18" charset="0"/>
                <a:cs typeface="Times New Roman" pitchFamily="18" charset="0"/>
              </a:rPr>
              <a:t>: </a:t>
            </a:r>
            <a:r>
              <a:rPr lang="vi-VN" sz="3200">
                <a:solidFill>
                  <a:srgbClr val="0000FF"/>
                </a:solidFill>
                <a:latin typeface="Times New Roman" pitchFamily="18" charset="0"/>
                <a:cs typeface="Times New Roman" pitchFamily="18" charset="0"/>
              </a:rPr>
              <a:t>Thi tìm nhanh các tiếng có vần </a:t>
            </a:r>
            <a:r>
              <a:rPr lang="vi-VN" sz="3200" i="1">
                <a:solidFill>
                  <a:srgbClr val="FF0000"/>
                </a:solidFill>
                <a:latin typeface="Times New Roman" pitchFamily="18" charset="0"/>
                <a:cs typeface="Times New Roman" pitchFamily="18" charset="0"/>
              </a:rPr>
              <a:t>ai</a:t>
            </a:r>
            <a:r>
              <a:rPr lang="vi-VN" sz="3200">
                <a:solidFill>
                  <a:srgbClr val="0000FF"/>
                </a:solidFill>
                <a:latin typeface="Times New Roman" pitchFamily="18" charset="0"/>
                <a:cs typeface="Times New Roman" pitchFamily="18" charset="0"/>
              </a:rPr>
              <a:t> hoặc </a:t>
            </a:r>
            <a:r>
              <a:rPr lang="vi-VN" sz="3200">
                <a:solidFill>
                  <a:srgbClr val="FF0000"/>
                </a:solidFill>
                <a:latin typeface="Times New Roman" pitchFamily="18" charset="0"/>
                <a:cs typeface="Times New Roman" pitchFamily="18" charset="0"/>
              </a:rPr>
              <a:t>ay</a:t>
            </a:r>
            <a:r>
              <a:rPr lang="vi-VN" sz="3200" b="0">
                <a:solidFill>
                  <a:srgbClr val="0000FF"/>
                </a:solidFill>
                <a:latin typeface="Times New Roman" pitchFamily="18" charset="0"/>
                <a:cs typeface="Times New Roman" pitchFamily="18" charset="0"/>
              </a:rPr>
              <a:t>:</a:t>
            </a:r>
            <a:endParaRPr lang="en-US" sz="3200">
              <a:solidFill>
                <a:srgbClr val="FF0000"/>
              </a:solidFill>
              <a:latin typeface="Times New Roman" pitchFamily="18" charset="0"/>
              <a:cs typeface="Times New Roman" pitchFamily="18" charset="0"/>
            </a:endParaRPr>
          </a:p>
        </p:txBody>
      </p:sp>
      <p:sp>
        <p:nvSpPr>
          <p:cNvPr id="72707" name="AutoShape 3"/>
          <p:cNvSpPr>
            <a:spLocks noChangeArrowheads="1"/>
          </p:cNvSpPr>
          <p:nvPr/>
        </p:nvSpPr>
        <p:spPr bwMode="auto">
          <a:xfrm>
            <a:off x="1295400" y="762000"/>
            <a:ext cx="6629400" cy="1219200"/>
          </a:xfrm>
          <a:prstGeom prst="star32">
            <a:avLst>
              <a:gd name="adj" fmla="val 49532"/>
            </a:avLst>
          </a:prstGeom>
          <a:gradFill rotWithShape="0">
            <a:gsLst>
              <a:gs pos="0">
                <a:srgbClr val="0000FF"/>
              </a:gs>
              <a:gs pos="50000">
                <a:srgbClr val="FFFF00"/>
              </a:gs>
              <a:gs pos="100000">
                <a:srgbClr val="000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vi-VN" sz="4400" b="0" dirty="0" smtClean="0">
                <a:solidFill>
                  <a:srgbClr val="FF0000"/>
                </a:solidFill>
                <a:latin typeface="Times New Roman" pitchFamily="18" charset="0"/>
                <a:cs typeface="Times New Roman" pitchFamily="18" charset="0"/>
              </a:rPr>
              <a:t>Hướng </a:t>
            </a:r>
            <a:r>
              <a:rPr lang="vi-VN" sz="4400" b="0" dirty="0">
                <a:solidFill>
                  <a:srgbClr val="FF0000"/>
                </a:solidFill>
                <a:latin typeface="Times New Roman" pitchFamily="18" charset="0"/>
                <a:cs typeface="Times New Roman" pitchFamily="18" charset="0"/>
              </a:rPr>
              <a:t>dẫn làm bài tập</a:t>
            </a:r>
            <a:endParaRPr lang="en-US" sz="4400" dirty="0">
              <a:solidFill>
                <a:srgbClr val="3333FF"/>
              </a:solidFill>
              <a:latin typeface="Times New Roman" pitchFamily="18" charset="0"/>
              <a:cs typeface="Times New Roman" pitchFamily="18" charset="0"/>
            </a:endParaRPr>
          </a:p>
        </p:txBody>
      </p:sp>
      <p:sp>
        <p:nvSpPr>
          <p:cNvPr id="72714" name="Text Box 10"/>
          <p:cNvSpPr txBox="1">
            <a:spLocks noChangeArrowheads="1"/>
          </p:cNvSpPr>
          <p:nvPr/>
        </p:nvSpPr>
        <p:spPr bwMode="auto">
          <a:xfrm>
            <a:off x="1524000" y="3505200"/>
            <a:ext cx="6019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algn="l" eaLnBrk="1" hangingPunct="1">
              <a:spcBef>
                <a:spcPct val="50000"/>
              </a:spcBef>
            </a:pPr>
            <a:r>
              <a:rPr lang="vi-VN" sz="3200">
                <a:solidFill>
                  <a:srgbClr val="FF0000"/>
                </a:solidFill>
                <a:latin typeface="Times New Roman" pitchFamily="18" charset="0"/>
                <a:cs typeface="Times New Roman" pitchFamily="18" charset="0"/>
              </a:rPr>
              <a:t>M: </a:t>
            </a:r>
            <a:r>
              <a:rPr lang="vi-VN" sz="3200">
                <a:solidFill>
                  <a:srgbClr val="0000FF"/>
                </a:solidFill>
                <a:latin typeface="Times New Roman" pitchFamily="18" charset="0"/>
                <a:cs typeface="Times New Roman" pitchFamily="18" charset="0"/>
              </a:rPr>
              <a:t>cái tai, chân tay.</a:t>
            </a:r>
            <a:r>
              <a:rPr lang="vi-VN" sz="3200">
                <a:solidFill>
                  <a:srgbClr val="FF0000"/>
                </a:solidFill>
                <a:latin typeface="Times New Roman" pitchFamily="18" charset="0"/>
                <a:cs typeface="Times New Roman" pitchFamily="18" charset="0"/>
              </a:rPr>
              <a:t> </a:t>
            </a:r>
            <a:endParaRPr lang="en-US" sz="320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2743200" y="3540760"/>
            <a:ext cx="1066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eaLnBrk="1" hangingPunct="1"/>
            <a:r>
              <a:rPr lang="vi-VN" sz="3200" dirty="0">
                <a:solidFill>
                  <a:srgbClr val="FF0000"/>
                </a:solidFill>
                <a:latin typeface="Times New Roman" pitchFamily="18" charset="0"/>
                <a:cs typeface="Times New Roman" pitchFamily="18" charset="0"/>
              </a:rPr>
              <a:t>tai</a:t>
            </a:r>
            <a:endParaRPr lang="en-US" sz="3200" dirty="0">
              <a:solidFill>
                <a:srgbClr val="FF0000"/>
              </a:solidFill>
            </a:endParaRPr>
          </a:p>
        </p:txBody>
      </p:sp>
      <p:sp>
        <p:nvSpPr>
          <p:cNvPr id="6" name="TextBox 5"/>
          <p:cNvSpPr txBox="1">
            <a:spLocks noChangeArrowheads="1"/>
          </p:cNvSpPr>
          <p:nvPr/>
        </p:nvSpPr>
        <p:spPr bwMode="auto">
          <a:xfrm>
            <a:off x="4343400" y="3552952"/>
            <a:ext cx="990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eaLnBrk="1" hangingPunct="1"/>
            <a:r>
              <a:rPr lang="vi-VN" sz="3200" dirty="0">
                <a:solidFill>
                  <a:srgbClr val="FF0000"/>
                </a:solidFill>
                <a:latin typeface="Times New Roman" pitchFamily="18" charset="0"/>
                <a:cs typeface="Times New Roman" pitchFamily="18" charset="0"/>
              </a:rPr>
              <a:t>tay</a:t>
            </a:r>
            <a:endParaRPr lang="en-US" sz="3200" dirty="0">
              <a:solidFill>
                <a:srgbClr val="FF0000"/>
              </a:solidFill>
            </a:endParaRPr>
          </a:p>
        </p:txBody>
      </p:sp>
    </p:spTree>
    <p:extLst>
      <p:ext uri="{BB962C8B-B14F-4D97-AF65-F5344CB8AC3E}">
        <p14:creationId xmlns:p14="http://schemas.microsoft.com/office/powerpoint/2010/main" xmlns="" val="3831523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iterate type="lt">
                                    <p:tmPct val="0"/>
                                  </p:iterate>
                                  <p:childTnLst>
                                    <p:set>
                                      <p:cBhvr>
                                        <p:cTn id="6" dur="1" fill="hold">
                                          <p:stCondLst>
                                            <p:cond delay="0"/>
                                          </p:stCondLst>
                                        </p:cTn>
                                        <p:tgtEl>
                                          <p:spTgt spid="72707"/>
                                        </p:tgtEl>
                                        <p:attrNameLst>
                                          <p:attrName>style.visibility</p:attrName>
                                        </p:attrNameLst>
                                      </p:cBhvr>
                                      <p:to>
                                        <p:strVal val="visible"/>
                                      </p:to>
                                    </p:set>
                                    <p:anim calcmode="lin" valueType="num">
                                      <p:cBhvr>
                                        <p:cTn id="7" dur="1000" fill="hold"/>
                                        <p:tgtEl>
                                          <p:spTgt spid="72707"/>
                                        </p:tgtEl>
                                        <p:attrNameLst>
                                          <p:attrName>ppt_x</p:attrName>
                                        </p:attrNameLst>
                                      </p:cBhvr>
                                      <p:tavLst>
                                        <p:tav tm="0">
                                          <p:val>
                                            <p:strVal val="#ppt_x-.2"/>
                                          </p:val>
                                        </p:tav>
                                        <p:tav tm="100000">
                                          <p:val>
                                            <p:strVal val="#ppt_x"/>
                                          </p:val>
                                        </p:tav>
                                      </p:tavLst>
                                    </p:anim>
                                    <p:anim calcmode="lin" valueType="num">
                                      <p:cBhvr>
                                        <p:cTn id="8" dur="1000" fill="hold"/>
                                        <p:tgtEl>
                                          <p:spTgt spid="727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2706"/>
                                        </p:tgtEl>
                                        <p:attrNameLst>
                                          <p:attrName>style.visibility</p:attrName>
                                        </p:attrNameLst>
                                      </p:cBhvr>
                                      <p:to>
                                        <p:strVal val="visible"/>
                                      </p:to>
                                    </p:set>
                                    <p:anim calcmode="lin" valueType="num">
                                      <p:cBhvr>
                                        <p:cTn id="14" dur="1000" fill="hold"/>
                                        <p:tgtEl>
                                          <p:spTgt spid="72706"/>
                                        </p:tgtEl>
                                        <p:attrNameLst>
                                          <p:attrName>ppt_x</p:attrName>
                                        </p:attrNameLst>
                                      </p:cBhvr>
                                      <p:tavLst>
                                        <p:tav tm="0">
                                          <p:val>
                                            <p:strVal val="#ppt_x-.2"/>
                                          </p:val>
                                        </p:tav>
                                        <p:tav tm="100000">
                                          <p:val>
                                            <p:strVal val="#ppt_x"/>
                                          </p:val>
                                        </p:tav>
                                      </p:tavLst>
                                    </p:anim>
                                    <p:anim calcmode="lin" valueType="num">
                                      <p:cBhvr>
                                        <p:cTn id="15" dur="1000" fill="hold"/>
                                        <p:tgtEl>
                                          <p:spTgt spid="7270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27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2714"/>
                                        </p:tgtEl>
                                        <p:attrNameLst>
                                          <p:attrName>style.visibility</p:attrName>
                                        </p:attrNameLst>
                                      </p:cBhvr>
                                      <p:to>
                                        <p:strVal val="visible"/>
                                      </p:to>
                                    </p:set>
                                    <p:anim calcmode="lin" valueType="num">
                                      <p:cBhvr>
                                        <p:cTn id="21" dur="1000" fill="hold"/>
                                        <p:tgtEl>
                                          <p:spTgt spid="72714"/>
                                        </p:tgtEl>
                                        <p:attrNameLst>
                                          <p:attrName>ppt_w</p:attrName>
                                        </p:attrNameLst>
                                      </p:cBhvr>
                                      <p:tavLst>
                                        <p:tav tm="0">
                                          <p:val>
                                            <p:strVal val="#ppt_w+.3"/>
                                          </p:val>
                                        </p:tav>
                                        <p:tav tm="100000">
                                          <p:val>
                                            <p:strVal val="#ppt_w"/>
                                          </p:val>
                                        </p:tav>
                                      </p:tavLst>
                                    </p:anim>
                                    <p:anim calcmode="lin" valueType="num">
                                      <p:cBhvr>
                                        <p:cTn id="22" dur="1000" fill="hold"/>
                                        <p:tgtEl>
                                          <p:spTgt spid="72714"/>
                                        </p:tgtEl>
                                        <p:attrNameLst>
                                          <p:attrName>ppt_h</p:attrName>
                                        </p:attrNameLst>
                                      </p:cBhvr>
                                      <p:tavLst>
                                        <p:tav tm="0">
                                          <p:val>
                                            <p:strVal val="#ppt_h"/>
                                          </p:val>
                                        </p:tav>
                                        <p:tav tm="100000">
                                          <p:val>
                                            <p:strVal val="#ppt_h"/>
                                          </p:val>
                                        </p:tav>
                                      </p:tavLst>
                                    </p:anim>
                                    <p:animEffect transition="in" filter="fade">
                                      <p:cBhvr>
                                        <p:cTn id="23" dur="1000"/>
                                        <p:tgtEl>
                                          <p:spTgt spid="727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animBg="1"/>
      <p:bldP spid="7271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586805"/>
            <a:ext cx="7772400"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NGƯỜI CHIẾN THẮNG</a:t>
            </a:r>
          </a:p>
        </p:txBody>
      </p:sp>
      <p:sp>
        <p:nvSpPr>
          <p:cNvPr id="5" name="Rectangle 4"/>
          <p:cNvSpPr/>
          <p:nvPr/>
        </p:nvSpPr>
        <p:spPr>
          <a:xfrm>
            <a:off x="228600" y="685800"/>
            <a:ext cx="2971800" cy="584775"/>
          </a:xfrm>
          <a:prstGeom prst="rect">
            <a:avLst/>
          </a:prstGeom>
          <a:noFill/>
        </p:spPr>
        <p:txBody>
          <a:bodyPr>
            <a:spAutoFit/>
          </a:bodyPr>
          <a:lstStyle/>
          <a:p>
            <a:pPr>
              <a:defRPr/>
            </a:pPr>
            <a:r>
              <a:rPr lang="en-US" sz="3200" spc="200" dirty="0">
                <a:ln w="29210">
                  <a:solidFill>
                    <a:schemeClr val="tx2">
                      <a:lumMod val="50000"/>
                    </a:schemeClr>
                  </a:solidFill>
                </a:ln>
                <a:solidFill>
                  <a:schemeClr val="accent6">
                    <a:lumMod val="75000"/>
                  </a:schemeClr>
                </a:solidFill>
                <a:effectLst>
                  <a:glow rad="101600">
                    <a:schemeClr val="accent5">
                      <a:satMod val="175000"/>
                      <a:alpha val="40000"/>
                    </a:schemeClr>
                  </a:glow>
                  <a:innerShdw blurRad="50800" dist="50800" dir="8100000">
                    <a:srgbClr val="7D7D7D">
                      <a:alpha val="73000"/>
                    </a:srgbClr>
                  </a:innerShdw>
                </a:effectLst>
                <a:latin typeface="Times New Roman" pitchFamily="18" charset="0"/>
                <a:cs typeface="Times New Roman" pitchFamily="18" charset="0"/>
              </a:rPr>
              <a:t>TRÒ CHƠI</a:t>
            </a:r>
          </a:p>
        </p:txBody>
      </p:sp>
      <p:pic>
        <p:nvPicPr>
          <p:cNvPr id="9220" name="Picture 7" descr="Olympialog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3124200"/>
            <a:ext cx="3886200"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294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124200" y="457200"/>
            <a:ext cx="2835841" cy="769441"/>
          </a:xfrm>
          <a:ln>
            <a:miter lim="800000"/>
            <a:headEnd/>
            <a:tailEnd/>
          </a:ln>
        </p:spPr>
        <p:txBody>
          <a:bodyPr wrap="none">
            <a:spAutoFit/>
          </a:bodyPr>
          <a:lstStyle/>
          <a:p>
            <a:pPr algn="ctr">
              <a:buFontTx/>
              <a:buNone/>
              <a:defRPr/>
            </a:pP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Cách chơi</a:t>
            </a:r>
            <a:endPar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0243" name="TextBox 3"/>
          <p:cNvSpPr txBox="1">
            <a:spLocks noChangeArrowheads="1"/>
          </p:cNvSpPr>
          <p:nvPr/>
        </p:nvSpPr>
        <p:spPr bwMode="auto">
          <a:xfrm>
            <a:off x="228600" y="1295400"/>
            <a:ext cx="88392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b="1">
                <a:solidFill>
                  <a:schemeClr val="tx1"/>
                </a:solidFill>
                <a:latin typeface=".VnCommercial Script" pitchFamily="34" charset="0"/>
              </a:defRPr>
            </a:lvl1pPr>
            <a:lvl2pPr marL="742950" indent="-285750" eaLnBrk="0" hangingPunct="0">
              <a:defRPr sz="4000" b="1">
                <a:solidFill>
                  <a:schemeClr val="tx1"/>
                </a:solidFill>
                <a:latin typeface=".VnCommercial Script" pitchFamily="34" charset="0"/>
              </a:defRPr>
            </a:lvl2pPr>
            <a:lvl3pPr marL="1143000" indent="-228600" eaLnBrk="0" hangingPunct="0">
              <a:defRPr sz="4000" b="1">
                <a:solidFill>
                  <a:schemeClr val="tx1"/>
                </a:solidFill>
                <a:latin typeface=".VnCommercial Script" pitchFamily="34" charset="0"/>
              </a:defRPr>
            </a:lvl3pPr>
            <a:lvl4pPr marL="1600200" indent="-228600" eaLnBrk="0" hangingPunct="0">
              <a:defRPr sz="4000" b="1">
                <a:solidFill>
                  <a:schemeClr val="tx1"/>
                </a:solidFill>
                <a:latin typeface=".VnCommercial Script" pitchFamily="34" charset="0"/>
              </a:defRPr>
            </a:lvl4pPr>
            <a:lvl5pPr marL="2057400" indent="-228600" eaLnBrk="0" hangingPunct="0">
              <a:defRPr sz="4000" b="1">
                <a:solidFill>
                  <a:schemeClr val="tx1"/>
                </a:solidFill>
                <a:latin typeface=".VnCommercial Script" pitchFamily="34" charset="0"/>
              </a:defRPr>
            </a:lvl5pPr>
            <a:lvl6pPr marL="2514600" indent="-228600" algn="ctr" eaLnBrk="0" fontAlgn="base" hangingPunct="0">
              <a:spcBef>
                <a:spcPct val="0"/>
              </a:spcBef>
              <a:spcAft>
                <a:spcPct val="0"/>
              </a:spcAft>
              <a:defRPr sz="4000" b="1">
                <a:solidFill>
                  <a:schemeClr val="tx1"/>
                </a:solidFill>
                <a:latin typeface=".VnCommercial Script" pitchFamily="34" charset="0"/>
              </a:defRPr>
            </a:lvl6pPr>
            <a:lvl7pPr marL="2971800" indent="-228600" algn="ctr" eaLnBrk="0" fontAlgn="base" hangingPunct="0">
              <a:spcBef>
                <a:spcPct val="0"/>
              </a:spcBef>
              <a:spcAft>
                <a:spcPct val="0"/>
              </a:spcAft>
              <a:defRPr sz="4000" b="1">
                <a:solidFill>
                  <a:schemeClr val="tx1"/>
                </a:solidFill>
                <a:latin typeface=".VnCommercial Script" pitchFamily="34" charset="0"/>
              </a:defRPr>
            </a:lvl7pPr>
            <a:lvl8pPr marL="3429000" indent="-228600" algn="ctr" eaLnBrk="0" fontAlgn="base" hangingPunct="0">
              <a:spcBef>
                <a:spcPct val="0"/>
              </a:spcBef>
              <a:spcAft>
                <a:spcPct val="0"/>
              </a:spcAft>
              <a:defRPr sz="4000" b="1">
                <a:solidFill>
                  <a:schemeClr val="tx1"/>
                </a:solidFill>
                <a:latin typeface=".VnCommercial Script" pitchFamily="34" charset="0"/>
              </a:defRPr>
            </a:lvl8pPr>
            <a:lvl9pPr marL="3886200" indent="-228600" algn="ctr" eaLnBrk="0" fontAlgn="base" hangingPunct="0">
              <a:spcBef>
                <a:spcPct val="0"/>
              </a:spcBef>
              <a:spcAft>
                <a:spcPct val="0"/>
              </a:spcAft>
              <a:defRPr sz="4000" b="1">
                <a:solidFill>
                  <a:schemeClr val="tx1"/>
                </a:solidFill>
                <a:latin typeface=".VnCommercial Script" pitchFamily="34" charset="0"/>
              </a:defRPr>
            </a:lvl9pPr>
          </a:lstStyle>
          <a:p>
            <a:pPr algn="l" eaLnBrk="1" hangingPunct="1"/>
            <a:r>
              <a:rPr lang="vi-VN" sz="3600" dirty="0">
                <a:latin typeface="Times New Roman" pitchFamily="18" charset="0"/>
                <a:cs typeface="Times New Roman" pitchFamily="18" charset="0"/>
              </a:rPr>
              <a:t>Các con dùng phấn viết vào bảng một tiếng có vần </a:t>
            </a:r>
            <a:r>
              <a:rPr lang="vi-VN" sz="3600" i="1" dirty="0">
                <a:solidFill>
                  <a:srgbClr val="FF0000"/>
                </a:solidFill>
                <a:latin typeface="Times New Roman" pitchFamily="18" charset="0"/>
                <a:cs typeface="Times New Roman" pitchFamily="18" charset="0"/>
              </a:rPr>
              <a:t>ai</a:t>
            </a:r>
            <a:r>
              <a:rPr lang="vi-VN" sz="3600" dirty="0">
                <a:latin typeface="Times New Roman" pitchFamily="18" charset="0"/>
                <a:cs typeface="Times New Roman" pitchFamily="18" charset="0"/>
              </a:rPr>
              <a:t> hoặc vần </a:t>
            </a:r>
            <a:r>
              <a:rPr lang="vi-VN" sz="3600" i="1" dirty="0">
                <a:solidFill>
                  <a:srgbClr val="FF0000"/>
                </a:solidFill>
                <a:latin typeface="Times New Roman" pitchFamily="18" charset="0"/>
                <a:cs typeface="Times New Roman" pitchFamily="18" charset="0"/>
              </a:rPr>
              <a:t>ay</a:t>
            </a:r>
            <a:r>
              <a:rPr lang="vi-VN" sz="3600" dirty="0">
                <a:latin typeface="Times New Roman" pitchFamily="18" charset="0"/>
                <a:cs typeface="Times New Roman" pitchFamily="18" charset="0"/>
              </a:rPr>
              <a:t>. Sau thời gian </a:t>
            </a:r>
            <a:r>
              <a:rPr lang="vi-VN" sz="3600" dirty="0" smtClean="0">
                <a:latin typeface="Times New Roman" pitchFamily="18" charset="0"/>
                <a:cs typeface="Times New Roman" pitchFamily="18" charset="0"/>
              </a:rPr>
              <a:t>1</a:t>
            </a:r>
            <a:r>
              <a:rPr lang="en-US" sz="3600" dirty="0" smtClean="0">
                <a:latin typeface="Times New Roman" pitchFamily="18" charset="0"/>
                <a:cs typeface="Times New Roman" pitchFamily="18" charset="0"/>
              </a:rPr>
              <a:t>0</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giây bạn nào không viết được tiếng theo yêu cầu sẽ bị loại khỏi trò chơi và bị thu bảng lại. Trò chơi sẽ tiếp tục như vậy cho đến hết. Bạn dành chiến thắng trong trò chơi này là người </a:t>
            </a:r>
            <a:r>
              <a:rPr lang="vi-VN" sz="3600" dirty="0" smtClean="0">
                <a:latin typeface="Times New Roman" pitchFamily="18" charset="0"/>
                <a:cs typeface="Times New Roman" pitchFamily="18" charset="0"/>
              </a:rPr>
              <a:t>viết </a:t>
            </a:r>
            <a:r>
              <a:rPr lang="vi-VN" sz="3600" dirty="0">
                <a:latin typeface="Times New Roman" pitchFamily="18" charset="0"/>
                <a:cs typeface="Times New Roman" pitchFamily="18" charset="0"/>
              </a:rPr>
              <a:t>được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tiếng</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đúng theo </a:t>
            </a:r>
            <a:r>
              <a:rPr lang="vi-VN" sz="3600" dirty="0">
                <a:latin typeface="Times New Roman" pitchFamily="18" charset="0"/>
                <a:cs typeface="Times New Roman" pitchFamily="18" charset="0"/>
              </a:rPr>
              <a:t>yêu cầu.</a:t>
            </a:r>
          </a:p>
        </p:txBody>
      </p:sp>
    </p:spTree>
    <p:extLst>
      <p:ext uri="{BB962C8B-B14F-4D97-AF65-F5344CB8AC3E}">
        <p14:creationId xmlns:p14="http://schemas.microsoft.com/office/powerpoint/2010/main" xmlns="" val="249772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4600" y="1371600"/>
            <a:ext cx="4267200" cy="4267200"/>
          </a:xfrm>
          <a:prstGeom prst="rect">
            <a:avLst/>
          </a:prstGeom>
        </p:spPr>
      </p:pic>
      <p:sp>
        <p:nvSpPr>
          <p:cNvPr id="23" name="Oval 2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10</a:t>
            </a:r>
            <a:endParaRPr lang="en-US" sz="5400" dirty="0"/>
          </a:p>
        </p:txBody>
      </p:sp>
      <p:sp>
        <p:nvSpPr>
          <p:cNvPr id="41" name="Oval 40"/>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9</a:t>
            </a:r>
            <a:endParaRPr lang="en-US" sz="5400" dirty="0"/>
          </a:p>
        </p:txBody>
      </p:sp>
      <p:sp>
        <p:nvSpPr>
          <p:cNvPr id="42" name="Oval 41"/>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8</a:t>
            </a:r>
            <a:endParaRPr lang="en-US" sz="5400" dirty="0"/>
          </a:p>
        </p:txBody>
      </p:sp>
      <p:sp>
        <p:nvSpPr>
          <p:cNvPr id="43" name="Oval 42"/>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7</a:t>
            </a:r>
            <a:endParaRPr lang="en-US" sz="5400" dirty="0"/>
          </a:p>
        </p:txBody>
      </p:sp>
      <p:sp>
        <p:nvSpPr>
          <p:cNvPr id="44" name="Oval 43"/>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6</a:t>
            </a:r>
            <a:endParaRPr lang="en-US" sz="5400" dirty="0"/>
          </a:p>
        </p:txBody>
      </p:sp>
      <p:sp>
        <p:nvSpPr>
          <p:cNvPr id="45" name="Oval 44"/>
          <p:cNvSpPr/>
          <p:nvPr/>
        </p:nvSpPr>
        <p:spPr>
          <a:xfrm>
            <a:off x="3505200"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5</a:t>
            </a:r>
            <a:endParaRPr lang="en-US" sz="5400" dirty="0"/>
          </a:p>
        </p:txBody>
      </p:sp>
      <p:sp>
        <p:nvSpPr>
          <p:cNvPr id="46" name="Oval 45"/>
          <p:cNvSpPr/>
          <p:nvPr/>
        </p:nvSpPr>
        <p:spPr>
          <a:xfrm>
            <a:off x="3499104"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4</a:t>
            </a:r>
            <a:endParaRPr lang="en-US" sz="5400" dirty="0"/>
          </a:p>
        </p:txBody>
      </p:sp>
      <p:sp>
        <p:nvSpPr>
          <p:cNvPr id="47" name="Oval 46"/>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3</a:t>
            </a:r>
            <a:endParaRPr lang="en-US" sz="5400" dirty="0"/>
          </a:p>
        </p:txBody>
      </p:sp>
      <p:sp>
        <p:nvSpPr>
          <p:cNvPr id="48" name="Oval 47"/>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2</a:t>
            </a:r>
            <a:endParaRPr lang="en-US" sz="5400" dirty="0"/>
          </a:p>
        </p:txBody>
      </p:sp>
      <p:sp>
        <p:nvSpPr>
          <p:cNvPr id="49" name="Oval 48"/>
          <p:cNvSpPr/>
          <p:nvPr/>
        </p:nvSpPr>
        <p:spPr>
          <a:xfrm>
            <a:off x="3505200" y="4340352"/>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1</a:t>
            </a:r>
            <a:endParaRPr lang="en-US" sz="5400" dirty="0"/>
          </a:p>
        </p:txBody>
      </p:sp>
      <p:sp>
        <p:nvSpPr>
          <p:cNvPr id="50" name="Oval 49"/>
          <p:cNvSpPr/>
          <p:nvPr/>
        </p:nvSpPr>
        <p:spPr>
          <a:xfrm>
            <a:off x="3499104" y="4343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t>0</a:t>
            </a:r>
            <a:endParaRPr lang="en-US" sz="5400" dirty="0"/>
          </a:p>
        </p:txBody>
      </p:sp>
      <p:sp>
        <p:nvSpPr>
          <p:cNvPr id="51" name="Rectangle 50"/>
          <p:cNvSpPr/>
          <p:nvPr/>
        </p:nvSpPr>
        <p:spPr>
          <a:xfrm>
            <a:off x="7391400" y="6172200"/>
            <a:ext cx="1752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latin typeface="+mj-lt"/>
              </a:rPr>
              <a:t>Bắt đầu</a:t>
            </a:r>
            <a:endParaRPr lang="en-US" sz="2400" dirty="0">
              <a:solidFill>
                <a:srgbClr val="FF0000"/>
              </a:solidFill>
              <a:latin typeface="+mj-lt"/>
            </a:endParaRPr>
          </a:p>
        </p:txBody>
      </p:sp>
    </p:spTree>
    <p:extLst>
      <p:ext uri="{BB962C8B-B14F-4D97-AF65-F5344CB8AC3E}">
        <p14:creationId xmlns:p14="http://schemas.microsoft.com/office/powerpoint/2010/main" xmlns="" val="35920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1"/>
                    </p:tgtEl>
                  </p:cond>
                </p:stCondLst>
                <p:endSync evt="end" delay="0">
                  <p:rtn val="all"/>
                </p:endSync>
                <p:childTnLst>
                  <p:par>
                    <p:cTn id="10" fill="hold">
                      <p:stCondLst>
                        <p:cond delay="0"/>
                      </p:stCondLst>
                      <p:childTnLst>
                        <p:par>
                          <p:cTn id="11"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250"/>
                                        <p:tgtEl>
                                          <p:spTgt spid="23"/>
                                        </p:tgtEl>
                                      </p:cBhvr>
                                    </p:animEffect>
                                  </p:childTnLst>
                                  <p:subTnLst>
                                    <p:set>
                                      <p:cBhvr override="childStyle">
                                        <p:cTn dur="1" fill="hold" display="0" masterRel="sameClick" afterEffect="1">
                                          <p:stCondLst>
                                            <p:cond evt="end" delay="0">
                                              <p:tn val="12"/>
                                            </p:cond>
                                          </p:stCondLst>
                                        </p:cTn>
                                        <p:tgtEl>
                                          <p:spTgt spid="2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5" fill="hold">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250"/>
                                        <p:tgtEl>
                                          <p:spTgt spid="41"/>
                                        </p:tgtEl>
                                      </p:cBhvr>
                                    </p:animEffect>
                                  </p:childTnLst>
                                  <p:subTnLst>
                                    <p:set>
                                      <p:cBhvr override="childStyle">
                                        <p:cTn dur="1" fill="hold" display="0" masterRel="sameClick" afterEffect="1">
                                          <p:stCondLst>
                                            <p:cond evt="end" delay="0">
                                              <p:tn val="16"/>
                                            </p:cond>
                                          </p:stCondLst>
                                        </p:cTn>
                                        <p:tgtEl>
                                          <p:spTgt spid="4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heel(1)">
                                      <p:cBhvr>
                                        <p:cTn id="22" dur="1250"/>
                                        <p:tgtEl>
                                          <p:spTgt spid="42"/>
                                        </p:tgtEl>
                                      </p:cBhvr>
                                    </p:animEffect>
                                  </p:childTnLst>
                                  <p:subTnLst>
                                    <p:set>
                                      <p:cBhvr override="childStyle">
                                        <p:cTn dur="1" fill="hold" display="0" masterRel="sameClick" afterEffect="1">
                                          <p:stCondLst>
                                            <p:cond evt="end" delay="0">
                                              <p:tn val="20"/>
                                            </p:cond>
                                          </p:stCondLst>
                                        </p:cTn>
                                        <p:tgtEl>
                                          <p:spTgt spid="42"/>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3" fill="hold">
                            <p:stCondLst>
                              <p:cond delay="3750"/>
                            </p:stCondLst>
                            <p:childTnLst>
                              <p:par>
                                <p:cTn id="24" presetID="21"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heel(1)">
                                      <p:cBhvr>
                                        <p:cTn id="26" dur="1250"/>
                                        <p:tgtEl>
                                          <p:spTgt spid="43"/>
                                        </p:tgtEl>
                                      </p:cBhvr>
                                    </p:animEffect>
                                  </p:childTnLst>
                                  <p:subTnLst>
                                    <p:set>
                                      <p:cBhvr override="childStyle">
                                        <p:cTn dur="1" fill="hold" display="0" masterRel="sameClick" afterEffect="1">
                                          <p:stCondLst>
                                            <p:cond evt="end" delay="0">
                                              <p:tn val="24"/>
                                            </p:cond>
                                          </p:stCondLst>
                                        </p:cTn>
                                        <p:tgtEl>
                                          <p:spTgt spid="4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heel(1)">
                                      <p:cBhvr>
                                        <p:cTn id="30" dur="1250"/>
                                        <p:tgtEl>
                                          <p:spTgt spid="44"/>
                                        </p:tgtEl>
                                      </p:cBhvr>
                                    </p:animEffect>
                                  </p:childTnLst>
                                  <p:subTnLst>
                                    <p:set>
                                      <p:cBhvr override="childStyle">
                                        <p:cTn dur="1" fill="hold" display="0" masterRel="sameClick" afterEffect="1">
                                          <p:stCondLst>
                                            <p:cond evt="end" delay="0">
                                              <p:tn val="28"/>
                                            </p:cond>
                                          </p:stCondLst>
                                        </p:cTn>
                                        <p:tgtEl>
                                          <p:spTgt spid="44"/>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6250"/>
                            </p:stCondLst>
                            <p:childTnLst>
                              <p:par>
                                <p:cTn id="32" presetID="21"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1)">
                                      <p:cBhvr>
                                        <p:cTn id="34" dur="1250"/>
                                        <p:tgtEl>
                                          <p:spTgt spid="45"/>
                                        </p:tgtEl>
                                      </p:cBhvr>
                                    </p:animEffect>
                                  </p:childTnLst>
                                  <p:subTnLst>
                                    <p:set>
                                      <p:cBhvr override="childStyle">
                                        <p:cTn dur="1" fill="hold" display="0" masterRel="sameClick" afterEffect="1">
                                          <p:stCondLst>
                                            <p:cond evt="end" delay="0">
                                              <p:tn val="32"/>
                                            </p:cond>
                                          </p:stCondLst>
                                        </p:cTn>
                                        <p:tgtEl>
                                          <p:spTgt spid="45"/>
                                        </p:tgtEl>
                                        <p:attrNameLst>
                                          <p:attrName>style.visibility</p:attrName>
                                        </p:attrNameLst>
                                      </p:cBhvr>
                                      <p:to>
                                        <p:strVal val="hidden"/>
                                      </p:to>
                                    </p:se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7500"/>
                            </p:stCondLst>
                            <p:childTnLst>
                              <p:par>
                                <p:cTn id="36" presetID="21" presetClass="entr" presetSubtype="1"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1)">
                                      <p:cBhvr>
                                        <p:cTn id="38" dur="1250"/>
                                        <p:tgtEl>
                                          <p:spTgt spid="46"/>
                                        </p:tgtEl>
                                      </p:cBhvr>
                                    </p:animEffect>
                                  </p:childTnLst>
                                  <p:subTnLst>
                                    <p:set>
                                      <p:cBhvr override="childStyle">
                                        <p:cTn dur="1" fill="hold" display="0" masterRel="sameClick" afterEffect="1">
                                          <p:stCondLst>
                                            <p:cond evt="end" delay="0">
                                              <p:tn val="36"/>
                                            </p:cond>
                                          </p:stCondLst>
                                        </p:cTn>
                                        <p:tgtEl>
                                          <p:spTgt spid="46"/>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875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250"/>
                                        <p:tgtEl>
                                          <p:spTgt spid="47"/>
                                        </p:tgtEl>
                                      </p:cBhvr>
                                    </p:animEffect>
                                  </p:childTnLst>
                                  <p:subTnLst>
                                    <p:set>
                                      <p:cBhvr override="childStyle">
                                        <p:cTn dur="1" fill="hold" display="0" masterRel="sameClick" afterEffect="1">
                                          <p:stCondLst>
                                            <p:cond evt="end" delay="0">
                                              <p:tn val="40"/>
                                            </p:cond>
                                          </p:stCondLst>
                                        </p:cTn>
                                        <p:tgtEl>
                                          <p:spTgt spid="47"/>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10000"/>
                            </p:stCondLst>
                            <p:childTnLst>
                              <p:par>
                                <p:cTn id="44" presetID="21"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heel(1)">
                                      <p:cBhvr>
                                        <p:cTn id="46" dur="1250"/>
                                        <p:tgtEl>
                                          <p:spTgt spid="48"/>
                                        </p:tgtEl>
                                      </p:cBhvr>
                                    </p:animEffect>
                                  </p:childTnLst>
                                  <p:subTnLst>
                                    <p:set>
                                      <p:cBhvr override="childStyle">
                                        <p:cTn dur="1" fill="hold" display="0" masterRel="sameClick" afterEffect="1">
                                          <p:stCondLst>
                                            <p:cond evt="end" delay="0">
                                              <p:tn val="44"/>
                                            </p:cond>
                                          </p:stCondLst>
                                        </p:cTn>
                                        <p:tgtEl>
                                          <p:spTgt spid="48"/>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11250"/>
                            </p:stCondLst>
                            <p:childTnLst>
                              <p:par>
                                <p:cTn id="48" presetID="21"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250"/>
                                        <p:tgtEl>
                                          <p:spTgt spid="49"/>
                                        </p:tgtEl>
                                      </p:cBhvr>
                                    </p:animEffect>
                                  </p:childTnLst>
                                  <p:subTnLst>
                                    <p:set>
                                      <p:cBhvr override="childStyle">
                                        <p:cTn dur="1" fill="hold" display="0" masterRel="sameClick" afterEffect="1">
                                          <p:stCondLst>
                                            <p:cond evt="end" delay="0">
                                              <p:tn val="48"/>
                                            </p:cond>
                                          </p:stCondLst>
                                        </p:cTn>
                                        <p:tgtEl>
                                          <p:spTgt spid="4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12500"/>
                            </p:stCondLst>
                            <p:childTnLst>
                              <p:par>
                                <p:cTn id="52" presetID="21" presetClass="entr" presetSubtype="1"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heel(1)">
                                      <p:cBhvr>
                                        <p:cTn id="54" dur="1250"/>
                                        <p:tgtEl>
                                          <p:spTgt spid="50"/>
                                        </p:tgtEl>
                                      </p:cBhvr>
                                    </p:animEffect>
                                  </p:childTnLst>
                                  <p:subTnLst>
                                    <p:set>
                                      <p:cBhvr override="childStyle">
                                        <p:cTn dur="1" fill="hold" display="0" masterRel="sameClick" afterEffect="1">
                                          <p:stCondLst>
                                            <p:cond evt="end" delay="0">
                                              <p:tn val="52"/>
                                            </p:cond>
                                          </p:stCondLst>
                                        </p:cTn>
                                        <p:tgtEl>
                                          <p:spTgt spid="5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51"/>
                  </p:tgtEl>
                </p:cond>
              </p:nextCondLst>
            </p:seq>
          </p:childTnLst>
        </p:cTn>
      </p:par>
    </p:tnLst>
    <p:bldLst>
      <p:bldP spid="23"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502</Words>
  <Application>Microsoft Office PowerPoint</Application>
  <PresentationFormat>Trình chiếu trên màn hình (4:3)</PresentationFormat>
  <Paragraphs>220</Paragraphs>
  <Slides>25</Slides>
  <Notes>12</Notes>
  <HiddenSlides>0</HiddenSlides>
  <MMClips>0</MMClips>
  <ScaleCrop>false</ScaleCrop>
  <HeadingPairs>
    <vt:vector size="4" baseType="variant">
      <vt:variant>
        <vt:lpstr>Chủ đề</vt:lpstr>
      </vt:variant>
      <vt:variant>
        <vt:i4>1</vt:i4>
      </vt:variant>
      <vt:variant>
        <vt:lpstr>Tiêu đề Bản chiếu</vt:lpstr>
      </vt:variant>
      <vt:variant>
        <vt:i4>25</vt:i4>
      </vt:variant>
    </vt:vector>
  </HeadingPairs>
  <TitlesOfParts>
    <vt:vector size="26" baseType="lpstr">
      <vt:lpstr>Office Theme</vt:lpstr>
      <vt:lpstr>Bản chiếu 1</vt:lpstr>
      <vt:lpstr>Luyện viết chữ khó</vt:lpstr>
      <vt:lpstr>Bản chiếu 3</vt:lpstr>
      <vt:lpstr>Bản chiếu 4</vt:lpstr>
      <vt:lpstr>Bản chiếu 5</vt:lpstr>
      <vt:lpstr>Bản chiếu 6</vt:lpstr>
      <vt:lpstr>Bản chiếu 7</vt:lpstr>
      <vt:lpstr>Bản chiếu 8</vt:lpstr>
      <vt:lpstr>Bản chiếu 9</vt:lpstr>
      <vt:lpstr>Bản chiếu 10</vt:lpstr>
      <vt:lpstr>Bản chiếu 11</vt:lpstr>
      <vt:lpstr>Bản chiếu 12</vt:lpstr>
      <vt:lpstr>Bản chiếu 13</vt:lpstr>
      <vt:lpstr>Bản chiếu 14</vt:lpstr>
      <vt:lpstr>Bản chiếu 15</vt:lpstr>
      <vt:lpstr>Bản chiếu 16</vt:lpstr>
      <vt:lpstr>Bản chiếu 17</vt:lpstr>
      <vt:lpstr>Bản chiếu 18</vt:lpstr>
      <vt:lpstr>Bản chiếu 19</vt:lpstr>
      <vt:lpstr>Bản chiếu 20</vt:lpstr>
      <vt:lpstr>Bản chiếu 21</vt:lpstr>
      <vt:lpstr>Bản chiếu 22</vt:lpstr>
      <vt:lpstr>Bản chiếu 23</vt:lpstr>
      <vt:lpstr>Bản chiếu 24</vt:lpstr>
      <vt:lpstr>Bản chiếu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ngan</dc:creator>
  <cp:lastModifiedBy>MyPC</cp:lastModifiedBy>
  <cp:revision>20</cp:revision>
  <dcterms:created xsi:type="dcterms:W3CDTF">2018-10-10T03:36:42Z</dcterms:created>
  <dcterms:modified xsi:type="dcterms:W3CDTF">2019-09-30T15:48:00Z</dcterms:modified>
</cp:coreProperties>
</file>