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6" r:id="rId2"/>
    <p:sldId id="258" r:id="rId3"/>
    <p:sldId id="273" r:id="rId4"/>
    <p:sldId id="272" r:id="rId5"/>
    <p:sldId id="283" r:id="rId6"/>
    <p:sldId id="263" r:id="rId7"/>
    <p:sldId id="264" r:id="rId8"/>
    <p:sldId id="265" r:id="rId9"/>
    <p:sldId id="266" r:id="rId10"/>
    <p:sldId id="285" r:id="rId11"/>
    <p:sldId id="286" r:id="rId12"/>
    <p:sldId id="287" r:id="rId13"/>
    <p:sldId id="270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75" r:id="rId23"/>
    <p:sldId id="274" r:id="rId24"/>
    <p:sldId id="284" r:id="rId25"/>
    <p:sldId id="277" r:id="rId26"/>
    <p:sldId id="282" r:id="rId27"/>
    <p:sldId id="267" r:id="rId28"/>
    <p:sldId id="268" r:id="rId29"/>
    <p:sldId id="281" r:id="rId30"/>
    <p:sldId id="269" r:id="rId31"/>
    <p:sldId id="279" r:id="rId32"/>
    <p:sldId id="271" r:id="rId33"/>
    <p:sldId id="27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Hương Mai (VSC-KVH-MB)" initials="NTHM(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19T11:53:25.675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83153-ECA9-46ED-AE4C-EA88D6ADF562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871B0-E7B4-4796-ACE0-1601A368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04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1083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0F7B8756-F916-46BE-90AF-4F0A50865A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09FDB2-1005-4F10-A13D-5D6BF7644370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CB0CD581-C00F-4C5D-8EF6-204995C823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B777180D-4DF4-4207-A0BB-3B34F2B008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2AC71544-41C4-46D7-8641-23582C982A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417C3C-A436-4559-B467-778DC27D49A0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07C27AB5-6FB4-4B98-A75E-0413B3DF6E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C5084D51-D57A-4540-9B0A-8425D7176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CA3FEE8D-DECB-4DB3-91D3-87B94025D8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949F09-41F4-41FA-9637-FF1141684100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408587D0-A188-428F-8CA2-268D4087BB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8416D9C0-EDC7-4CFB-A2D5-A9E67D12C5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30718C24-0331-45AF-BB6C-415E601EFF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78A10A7-DCC5-4398-B8B0-D94B1EE66B0E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05D9F504-4D5D-41E0-9F13-11218215F2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6DBBEE2F-A019-40AB-B231-03104A7C0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0D401F56-E68E-4B7B-B462-D6E3A8AD6C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4AD848-FA12-40A8-9F27-80C9ADE3ED59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DBA3CBA3-F992-491C-BA33-2A208B96EC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FD447767-4349-4E46-9817-50E3550464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4D294166-7B0C-4E13-8AC9-7B2B378543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2A25BC-9A34-44AB-9CC7-82C1A463BA94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AED515CB-A3E2-4EE6-8AA3-00F0DEC82E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A50E5A8E-F447-4AC5-BEE8-16E134883C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AE782C16-97BE-4C86-8AE0-0A0BE4792A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C140C3-0D8C-4CC5-A6BA-D5C2EF0994B1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77C12B5C-2946-4224-A2B2-5940BEE708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66542AF6-3511-4D13-9666-F2BD0ADA7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CE8D3E34-67AB-4587-B560-E8FB421765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4A5413-EA52-4727-9FE4-0EE7A6324929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35EECCAB-33A0-4BB4-A39A-70D87C7763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A5F6895E-B83E-4DF7-ACA5-EC61E1BE23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CA66D26C-D27F-42FC-BE69-14FED53F12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840BE9C-2E5E-4B33-9E05-1A50B8CD304D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B7A9DDE6-DEDF-4D8A-9DD5-A9792BEB2A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9958F05C-B937-433A-91E8-1986CA2243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6789C50E-5ECA-4DA8-9ADC-888CB60475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FF0ECF-4D83-41A2-8D56-7F699D3F14AF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3916EFD9-FC01-4AB3-B56A-B32A479D6D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82E1970B-C18C-4028-8A0F-7A09005ADA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F7CA10FF-5252-49FD-9FEE-61781AB49A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DBB8AF-CF01-4F05-BAB4-F0566A6AE44B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38346908-F8F9-4763-8309-B47128F000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4610B679-7E6A-43AD-8090-159B112C6D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4CA7F34F-93CD-4772-8B03-010ECE3D65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D2F263-D1A3-4A2B-8A2D-C7F472374772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A3EB283-9380-4C7D-BEAD-1CEEE8F07E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1D9862F5-9433-4080-9893-F091999988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4FE07046-0C8B-42BF-B539-488D28B440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2C9C25-7FA6-4927-8F5F-FF92161C9BCC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8E54FDB3-DE09-41CC-9A25-EA97107DD3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C8B0C1C1-2E4E-4015-90A3-DA0E17B14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CBBA0BB0-45BB-460B-AC47-90344DD96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0972A52-4497-465D-B3AF-CF8F8C4C8FE7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63B28858-DE6A-4587-A98E-71BD7014E1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442A4981-0419-48AC-B118-29A824703F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610D09A6-5CE1-42F2-8973-4D64344E23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964C1F-B335-4341-B6A2-E0B7D9F5CA8F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C318B03C-5E69-49AE-B77B-A1CAA5D37F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07A42629-618D-4E2D-9CE7-04ABDD65A8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18AB7574-AED0-4549-BFDF-A0E2EBB0D6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AF907B-E814-40F7-BE5A-1F5CAC966AFA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0A59F8DC-5A7E-4C5D-A3A5-101624157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5C28AB0F-7649-4712-B068-07ACBAD899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DEEA2-CBD7-49A8-A07D-E4ECF42AA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AF1230-DF51-4F44-A9D4-EEEC2BBDC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BFBC4-217C-4036-86DD-AD85A3CB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D78C9-E6C0-431A-93E9-C8C9C632D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0B09E-1705-45F5-928C-61FAD2DB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16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4423E-617B-46FC-896C-304A80BC9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06EB79-DDCF-4F48-BBFF-6C2DC343A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C5404-34B7-44B9-B518-4B19F5991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69E5F-7748-4824-A292-94BBBA0B7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69086-37AB-44EE-9EE8-95F85543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0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3ABE1A-B92D-4CC8-AE24-257920C7C3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0BBBB-DF4A-4C0A-884C-8E7C4E149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E5EF7-D84F-45E8-9B19-E5135302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16190-3EFF-4594-9244-82503EC46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F21D9-EDD9-415D-8A8D-E57DA20C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1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EBB7B2-571B-4E62-9C33-43FC204F1D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5B15B-39EF-4831-9CBB-2B7CCB61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5D84D-B23C-476D-85A7-14089CE42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84E83818-D90E-4B4D-B55A-D445CE25B5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171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D907B-85CC-42E8-8DBA-C5209C7C441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E788B-AE27-41E8-8032-18EF95739D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99B18-6B9D-4CC4-8FA9-CAB301E75A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8E2A7D5-3F0A-44CD-A774-19069EC736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2487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3A290-2419-4F7F-89EE-B8E00770B3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208D6-7869-495E-B551-E6EF9FC1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4C1D4-1A96-4894-9A6B-77B4DA849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10606331-8C00-4F50-A2F7-78F056B1D9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97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B6B0E-9E1D-47F0-84A7-7861CD4B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B5110-1210-4854-A324-539FEEDFF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A2F5E-5694-4021-ADA0-5031414C0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53C1A-2ACA-4D56-9340-52725F92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DC1B5-018D-4D00-BBB7-EB5843F7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1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B1FB8-3464-4120-9394-5C070324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C015F-62B1-48D2-A496-32C286AB5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0D39F-5163-4574-8276-38940EFB8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81B86-B507-4576-AEA0-540F926F5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92AB5-3D6A-4375-8631-B1FCFD29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5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2C593-E9F9-4C38-8519-F920D48E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D5D4E-9428-4D5B-B048-868FFD732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03890-AC89-4CDC-AF88-F5A3C37B6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9928F-9DCB-42BC-B372-A9662F1D1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6B7D0-F381-4179-99A1-694BAD40A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25F48-4194-4A66-BA71-FA3C08531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5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1CCD4-5A1E-49B4-86FA-299F3F2A8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3A4D8-9928-4FB5-ACA6-BD816F06D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1C427-B069-44EB-811F-4C53F085C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32DC5-C897-4B6D-B7CD-5F2F136FD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BAA6DA-0414-4DB8-A764-6531A094E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1FD78D-75FF-4B20-BEC7-1D234D49A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C2DCB7-248F-4C08-AF51-D7567A1D5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00B4C1-1835-40C9-891D-33FC1A09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87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931CC-222B-436F-837F-3565ADEC1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EB56F6-4FF8-41FD-8834-4BB1EA19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B078F7-28D0-4F33-8964-A7F043B05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CE136-3461-44D7-A25E-5315DB60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8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B227D-1E0B-4E17-AB0D-F9090344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BC854-EB1D-48FB-8014-C6927DDFD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B2457-BBF3-4353-96BB-FDA4D703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86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AA37E-6170-4BD8-86F5-88BB82492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DD0C-B92C-48C7-8DA6-D15E63BE7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FDEDA-96D9-4B54-A0F3-67FA174F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2EAB7-A530-406F-ADA0-2ED67097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2AC01-C2A4-4130-B122-7ACEC516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328C3-A07D-40A2-A8D0-5E0F9D5E2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5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9EC69-3AA2-469F-ABED-8D2FBBE61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A5E453-FB1A-4233-A5C5-1F17A6BDA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0CBCAC-3481-4DAE-877F-715EAE135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F6A02-39CE-4E65-AA80-42F75948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F34EA-E6AD-4642-98EA-E18C7C69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37573-8031-4073-B7C7-9C22DD5E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8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957FC0-616B-4980-8A74-F3C5F1589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C6D32-8307-4763-A790-74BFF9191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C83C8-6EEF-4619-8892-047C43A5E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84C51-E0D3-4987-BA5A-155E266E03E0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EDBD7-DA94-4907-BD0A-2636F61E4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F315A-6203-4FC4-B60E-243E10DB9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0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11" Type="http://schemas.openxmlformats.org/officeDocument/2006/relationships/image" Target="../media/image7.gif"/><Relationship Id="rId5" Type="http://schemas.openxmlformats.org/officeDocument/2006/relationships/audio" Target="../media/audio5.wav"/><Relationship Id="rId10" Type="http://schemas.openxmlformats.org/officeDocument/2006/relationships/image" Target="../media/image6.gif"/><Relationship Id="rId4" Type="http://schemas.openxmlformats.org/officeDocument/2006/relationships/audio" Target="../media/audio4.wav"/><Relationship Id="rId9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gif"/><Relationship Id="rId9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11" Type="http://schemas.openxmlformats.org/officeDocument/2006/relationships/image" Target="../media/image7.gif"/><Relationship Id="rId5" Type="http://schemas.openxmlformats.org/officeDocument/2006/relationships/audio" Target="../media/audio5.wav"/><Relationship Id="rId10" Type="http://schemas.openxmlformats.org/officeDocument/2006/relationships/image" Target="../media/image6.gif"/><Relationship Id="rId4" Type="http://schemas.openxmlformats.org/officeDocument/2006/relationships/audio" Target="../media/audio4.wav"/><Relationship Id="rId9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audio" Target="../media/audio6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My%20Music\Duong%20den%20vinh%20quang.mp3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3.gif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3">
            <a:extLst>
              <a:ext uri="{FF2B5EF4-FFF2-40B4-BE49-F238E27FC236}">
                <a16:creationId xmlns:a16="http://schemas.microsoft.com/office/drawing/2014/main" id="{6F20967B-5B4D-4920-9ADC-3E9CA6A369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51275" y="457201"/>
            <a:ext cx="4108450" cy="6127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Cooper"/>
              </a:rPr>
              <a:t>Vui</a:t>
            </a:r>
            <a:r>
              <a:rPr lang="en-US" sz="3600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Cooper"/>
              </a:rPr>
              <a:t> </a:t>
            </a:r>
            <a:r>
              <a:rPr lang="en-US" sz="3600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Cooper"/>
              </a:rPr>
              <a:t>cÙng</a:t>
            </a:r>
            <a:r>
              <a:rPr lang="en-US" sz="3600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Cooper"/>
              </a:rPr>
              <a:t> Kitty</a:t>
            </a: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82406AEE-23F5-428E-A79D-421D92A98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25" y="-227013"/>
            <a:ext cx="1930400" cy="198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1268" name="Group 21">
            <a:extLst>
              <a:ext uri="{FF2B5EF4-FFF2-40B4-BE49-F238E27FC236}">
                <a16:creationId xmlns:a16="http://schemas.microsoft.com/office/drawing/2014/main" id="{ED434D9A-4A5F-4D3B-8166-C9E47BAF7063}"/>
              </a:ext>
            </a:extLst>
          </p:cNvPr>
          <p:cNvGrpSpPr>
            <a:grpSpLocks/>
          </p:cNvGrpSpPr>
          <p:nvPr/>
        </p:nvGrpSpPr>
        <p:grpSpPr bwMode="auto">
          <a:xfrm>
            <a:off x="4540250" y="3578226"/>
            <a:ext cx="3068638" cy="619125"/>
            <a:chOff x="3348" y="2190"/>
            <a:chExt cx="1933" cy="390"/>
          </a:xfrm>
        </p:grpSpPr>
        <p:sp>
          <p:nvSpPr>
            <p:cNvPr id="11272" name="Text Box 22">
              <a:extLst>
                <a:ext uri="{FF2B5EF4-FFF2-40B4-BE49-F238E27FC236}">
                  <a16:creationId xmlns:a16="http://schemas.microsoft.com/office/drawing/2014/main" id="{7D5E8DB1-1BF0-4740-9B2E-79A6AAF889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8" y="2196"/>
              <a:ext cx="135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000066"/>
                  </a:solidFill>
                </a:rPr>
                <a:t>Chọn sai </a:t>
              </a:r>
            </a:p>
          </p:txBody>
        </p:sp>
        <p:pic>
          <p:nvPicPr>
            <p:cNvPr id="11273" name="Picture 23" descr="Sai1">
              <a:extLst>
                <a:ext uri="{FF2B5EF4-FFF2-40B4-BE49-F238E27FC236}">
                  <a16:creationId xmlns:a16="http://schemas.microsoft.com/office/drawing/2014/main" id="{9733B30A-9C3A-4D14-B4CD-E9B65AB0B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2190"/>
              <a:ext cx="385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69" name="Group 24">
            <a:extLst>
              <a:ext uri="{FF2B5EF4-FFF2-40B4-BE49-F238E27FC236}">
                <a16:creationId xmlns:a16="http://schemas.microsoft.com/office/drawing/2014/main" id="{2243AA22-86B0-4082-B3EA-1F55C7E6026B}"/>
              </a:ext>
            </a:extLst>
          </p:cNvPr>
          <p:cNvGrpSpPr>
            <a:grpSpLocks/>
          </p:cNvGrpSpPr>
          <p:nvPr/>
        </p:nvGrpSpPr>
        <p:grpSpPr bwMode="auto">
          <a:xfrm>
            <a:off x="4530725" y="2540000"/>
            <a:ext cx="3086100" cy="609600"/>
            <a:chOff x="3334" y="1624"/>
            <a:chExt cx="1944" cy="384"/>
          </a:xfrm>
        </p:grpSpPr>
        <p:pic>
          <p:nvPicPr>
            <p:cNvPr id="11270" name="Picture 25" descr="Đúng 1">
              <a:extLst>
                <a:ext uri="{FF2B5EF4-FFF2-40B4-BE49-F238E27FC236}">
                  <a16:creationId xmlns:a16="http://schemas.microsoft.com/office/drawing/2014/main" id="{67E90641-5EA6-4A0D-804B-F58134546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" y="1635"/>
              <a:ext cx="394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1" name="Rectangle 26">
              <a:extLst>
                <a:ext uri="{FF2B5EF4-FFF2-40B4-BE49-F238E27FC236}">
                  <a16:creationId xmlns:a16="http://schemas.microsoft.com/office/drawing/2014/main" id="{68ABE124-B3EC-41F3-81CD-89E969020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1624"/>
              <a:ext cx="146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000066"/>
                  </a:solidFill>
                </a:rPr>
                <a:t>Chọn đúng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60" name="Rectangle 32">
            <a:extLst>
              <a:ext uri="{FF2B5EF4-FFF2-40B4-BE49-F238E27FC236}">
                <a16:creationId xmlns:a16="http://schemas.microsoft.com/office/drawing/2014/main" id="{F9F4A7AE-FA38-4F62-8F72-E076685B5B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endParaRPr lang="vi-VN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EF44D87F-2794-41A7-83D1-90A00DC14289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2362200" y="4724400"/>
            <a:ext cx="7772400" cy="1905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FF3300"/>
                </a:solidFill>
              </a:rPr>
              <a:t>Nhận xét:</a:t>
            </a:r>
          </a:p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Hình chữ nhật </a:t>
            </a:r>
            <a:r>
              <a:rPr lang="en-US" altLang="en-US">
                <a:solidFill>
                  <a:srgbClr val="FF3300"/>
                </a:solidFill>
              </a:rPr>
              <a:t>ABCD</a:t>
            </a:r>
            <a:r>
              <a:rPr lang="en-US" altLang="en-US">
                <a:solidFill>
                  <a:srgbClr val="0000FF"/>
                </a:solidFill>
              </a:rPr>
              <a:t> có chiều dài bằng độ dài cạnh nào của hình tam giác </a:t>
            </a:r>
            <a:r>
              <a:rPr lang="en-US" altLang="en-US">
                <a:solidFill>
                  <a:srgbClr val="FF3300"/>
                </a:solidFill>
              </a:rPr>
              <a:t>EDC</a:t>
            </a:r>
            <a:r>
              <a:rPr lang="en-US" altLang="en-US">
                <a:solidFill>
                  <a:srgbClr val="0000FF"/>
                </a:solidFill>
              </a:rPr>
              <a:t>?</a:t>
            </a:r>
          </a:p>
        </p:txBody>
      </p:sp>
      <p:grpSp>
        <p:nvGrpSpPr>
          <p:cNvPr id="41988" name="Group 15">
            <a:extLst>
              <a:ext uri="{FF2B5EF4-FFF2-40B4-BE49-F238E27FC236}">
                <a16:creationId xmlns:a16="http://schemas.microsoft.com/office/drawing/2014/main" id="{07188D4C-4041-4A77-A19A-C4BFB70BF612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2057401"/>
            <a:ext cx="3962400" cy="2728913"/>
            <a:chOff x="1344" y="2016"/>
            <a:chExt cx="2496" cy="1719"/>
          </a:xfrm>
        </p:grpSpPr>
        <p:sp>
          <p:nvSpPr>
            <p:cNvPr id="41989" name="AutoShape 16">
              <a:extLst>
                <a:ext uri="{FF2B5EF4-FFF2-40B4-BE49-F238E27FC236}">
                  <a16:creationId xmlns:a16="http://schemas.microsoft.com/office/drawing/2014/main" id="{B3307C55-83BB-4E14-AADC-A6B9D0216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256"/>
              <a:ext cx="2016" cy="1248"/>
            </a:xfrm>
            <a:prstGeom prst="triangle">
              <a:avLst>
                <a:gd name="adj" fmla="val 3050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1990" name="AutoShape 17">
              <a:extLst>
                <a:ext uri="{FF2B5EF4-FFF2-40B4-BE49-F238E27FC236}">
                  <a16:creationId xmlns:a16="http://schemas.microsoft.com/office/drawing/2014/main" id="{23E54978-F3FD-45AD-BDA9-03565208BB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1946" flipH="1">
              <a:off x="1584" y="2256"/>
              <a:ext cx="624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1991" name="AutoShape 18">
              <a:extLst>
                <a:ext uri="{FF2B5EF4-FFF2-40B4-BE49-F238E27FC236}">
                  <a16:creationId xmlns:a16="http://schemas.microsoft.com/office/drawing/2014/main" id="{33F5E6E0-A307-4881-B707-C07D4D9932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08" y="2256"/>
              <a:ext cx="1392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1992" name="Text Box 19">
              <a:extLst>
                <a:ext uri="{FF2B5EF4-FFF2-40B4-BE49-F238E27FC236}">
                  <a16:creationId xmlns:a16="http://schemas.microsoft.com/office/drawing/2014/main" id="{E853D448-FD11-4870-B6E0-E31F4A927E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06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A</a:t>
              </a:r>
            </a:p>
          </p:txBody>
        </p:sp>
        <p:sp>
          <p:nvSpPr>
            <p:cNvPr id="41993" name="Text Box 20">
              <a:extLst>
                <a:ext uri="{FF2B5EF4-FFF2-40B4-BE49-F238E27FC236}">
                  <a16:creationId xmlns:a16="http://schemas.microsoft.com/office/drawing/2014/main" id="{B12DE135-C11D-4AAA-AE37-05B226EB06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016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E</a:t>
              </a:r>
            </a:p>
          </p:txBody>
        </p:sp>
        <p:sp>
          <p:nvSpPr>
            <p:cNvPr id="41994" name="Text Box 21">
              <a:extLst>
                <a:ext uri="{FF2B5EF4-FFF2-40B4-BE49-F238E27FC236}">
                  <a16:creationId xmlns:a16="http://schemas.microsoft.com/office/drawing/2014/main" id="{F908EF7A-6FBB-4E51-91C6-403763708E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11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B</a:t>
              </a:r>
            </a:p>
          </p:txBody>
        </p:sp>
        <p:sp>
          <p:nvSpPr>
            <p:cNvPr id="41995" name="Text Box 22">
              <a:extLst>
                <a:ext uri="{FF2B5EF4-FFF2-40B4-BE49-F238E27FC236}">
                  <a16:creationId xmlns:a16="http://schemas.microsoft.com/office/drawing/2014/main" id="{0DB61B5D-1482-46D1-B245-CFF58DE403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408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C</a:t>
              </a:r>
            </a:p>
          </p:txBody>
        </p:sp>
        <p:sp>
          <p:nvSpPr>
            <p:cNvPr id="41996" name="Text Box 23">
              <a:extLst>
                <a:ext uri="{FF2B5EF4-FFF2-40B4-BE49-F238E27FC236}">
                  <a16:creationId xmlns:a16="http://schemas.microsoft.com/office/drawing/2014/main" id="{8AAC65D9-19BC-4759-876D-C3E750BC34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D</a:t>
              </a:r>
            </a:p>
          </p:txBody>
        </p:sp>
        <p:sp>
          <p:nvSpPr>
            <p:cNvPr id="41997" name="Line 24">
              <a:extLst>
                <a:ext uri="{FF2B5EF4-FFF2-40B4-BE49-F238E27FC236}">
                  <a16:creationId xmlns:a16="http://schemas.microsoft.com/office/drawing/2014/main" id="{05E7DB43-980A-4876-B7CF-045538BA33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2256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Text Box 25">
              <a:extLst>
                <a:ext uri="{FF2B5EF4-FFF2-40B4-BE49-F238E27FC236}">
                  <a16:creationId xmlns:a16="http://schemas.microsoft.com/office/drawing/2014/main" id="{A2D258C6-B1AA-4265-84CE-DF62018711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>
            <a:extLst>
              <a:ext uri="{FF2B5EF4-FFF2-40B4-BE49-F238E27FC236}">
                <a16:creationId xmlns:a16="http://schemas.microsoft.com/office/drawing/2014/main" id="{2319D2C9-706B-449C-895F-2A2A6C632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881064"/>
            <a:ext cx="8229600" cy="536575"/>
          </a:xfrm>
        </p:spPr>
        <p:txBody>
          <a:bodyPr anchor="b"/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3000">
                <a:solidFill>
                  <a:srgbClr val="FF66FF"/>
                </a:solidFill>
              </a:rPr>
              <a:t>2. Bài mới:</a:t>
            </a: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D49937B4-269B-4E6D-904E-BBBDCAA5544C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2362200" y="4724400"/>
            <a:ext cx="7772400" cy="1905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FF3300"/>
                </a:solidFill>
              </a:rPr>
              <a:t>Nhận xét:</a:t>
            </a:r>
          </a:p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Hình chữ nhật</a:t>
            </a:r>
            <a:r>
              <a:rPr lang="en-US" altLang="en-US"/>
              <a:t> </a:t>
            </a:r>
            <a:r>
              <a:rPr lang="en-US" altLang="en-US">
                <a:solidFill>
                  <a:srgbClr val="FF3300"/>
                </a:solidFill>
              </a:rPr>
              <a:t>ABCD</a:t>
            </a:r>
            <a:r>
              <a:rPr lang="en-US" altLang="en-US"/>
              <a:t> </a:t>
            </a:r>
            <a:r>
              <a:rPr lang="en-US" altLang="en-US">
                <a:solidFill>
                  <a:srgbClr val="0000FF"/>
                </a:solidFill>
              </a:rPr>
              <a:t>có chiều dài</a:t>
            </a:r>
            <a:r>
              <a:rPr lang="en-US" altLang="en-US"/>
              <a:t> </a:t>
            </a:r>
            <a:r>
              <a:rPr lang="en-US" altLang="en-US">
                <a:solidFill>
                  <a:srgbClr val="FF3300"/>
                </a:solidFill>
              </a:rPr>
              <a:t>DC, AB</a:t>
            </a:r>
            <a:r>
              <a:rPr lang="en-US" altLang="en-US"/>
              <a:t> </a:t>
            </a:r>
            <a:r>
              <a:rPr lang="en-US" altLang="en-US">
                <a:solidFill>
                  <a:srgbClr val="0000FF"/>
                </a:solidFill>
              </a:rPr>
              <a:t>bằng độ dài cạnh đáy</a:t>
            </a:r>
            <a:r>
              <a:rPr lang="en-US" altLang="en-US"/>
              <a:t> </a:t>
            </a:r>
            <a:r>
              <a:rPr lang="en-US" altLang="en-US">
                <a:solidFill>
                  <a:srgbClr val="0000FF"/>
                </a:solidFill>
              </a:rPr>
              <a:t>DC</a:t>
            </a:r>
            <a:r>
              <a:rPr lang="en-US" altLang="en-US"/>
              <a:t> </a:t>
            </a:r>
            <a:r>
              <a:rPr lang="en-US" altLang="en-US">
                <a:solidFill>
                  <a:srgbClr val="0000FF"/>
                </a:solidFill>
              </a:rPr>
              <a:t>của hình tam giác</a:t>
            </a:r>
            <a:r>
              <a:rPr lang="en-US" altLang="en-US"/>
              <a:t> </a:t>
            </a:r>
            <a:r>
              <a:rPr lang="en-US" altLang="en-US">
                <a:solidFill>
                  <a:srgbClr val="FF3300"/>
                </a:solidFill>
              </a:rPr>
              <a:t>EDC</a:t>
            </a:r>
            <a:r>
              <a:rPr lang="en-US" altLang="en-US"/>
              <a:t>.</a:t>
            </a:r>
          </a:p>
        </p:txBody>
      </p:sp>
      <p:grpSp>
        <p:nvGrpSpPr>
          <p:cNvPr id="43012" name="Group 15">
            <a:extLst>
              <a:ext uri="{FF2B5EF4-FFF2-40B4-BE49-F238E27FC236}">
                <a16:creationId xmlns:a16="http://schemas.microsoft.com/office/drawing/2014/main" id="{55B3F07B-6176-47F2-9F10-B8E34FFD57E0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2057401"/>
            <a:ext cx="3962400" cy="2728913"/>
            <a:chOff x="1344" y="2016"/>
            <a:chExt cx="2496" cy="1719"/>
          </a:xfrm>
        </p:grpSpPr>
        <p:sp>
          <p:nvSpPr>
            <p:cNvPr id="43013" name="AutoShape 16">
              <a:extLst>
                <a:ext uri="{FF2B5EF4-FFF2-40B4-BE49-F238E27FC236}">
                  <a16:creationId xmlns:a16="http://schemas.microsoft.com/office/drawing/2014/main" id="{B155947B-7D4C-48E0-BEF2-711EB7FAD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256"/>
              <a:ext cx="2016" cy="1248"/>
            </a:xfrm>
            <a:prstGeom prst="triangle">
              <a:avLst>
                <a:gd name="adj" fmla="val 3050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3014" name="AutoShape 17">
              <a:extLst>
                <a:ext uri="{FF2B5EF4-FFF2-40B4-BE49-F238E27FC236}">
                  <a16:creationId xmlns:a16="http://schemas.microsoft.com/office/drawing/2014/main" id="{AA13FEC7-39E7-4B05-A66C-414714DF7A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1946" flipH="1">
              <a:off x="1584" y="2256"/>
              <a:ext cx="624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3015" name="AutoShape 18">
              <a:extLst>
                <a:ext uri="{FF2B5EF4-FFF2-40B4-BE49-F238E27FC236}">
                  <a16:creationId xmlns:a16="http://schemas.microsoft.com/office/drawing/2014/main" id="{E951A9E7-229F-4145-9082-4C719C938F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08" y="2256"/>
              <a:ext cx="1392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3016" name="Text Box 19">
              <a:extLst>
                <a:ext uri="{FF2B5EF4-FFF2-40B4-BE49-F238E27FC236}">
                  <a16:creationId xmlns:a16="http://schemas.microsoft.com/office/drawing/2014/main" id="{3A03B943-4865-49CD-8639-6530E488E7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06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A</a:t>
              </a:r>
            </a:p>
          </p:txBody>
        </p:sp>
        <p:sp>
          <p:nvSpPr>
            <p:cNvPr id="43017" name="Text Box 20">
              <a:extLst>
                <a:ext uri="{FF2B5EF4-FFF2-40B4-BE49-F238E27FC236}">
                  <a16:creationId xmlns:a16="http://schemas.microsoft.com/office/drawing/2014/main" id="{3F62CC8C-851E-4DEC-AC89-EA6A378B01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016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E</a:t>
              </a:r>
            </a:p>
          </p:txBody>
        </p:sp>
        <p:sp>
          <p:nvSpPr>
            <p:cNvPr id="43018" name="Text Box 21">
              <a:extLst>
                <a:ext uri="{FF2B5EF4-FFF2-40B4-BE49-F238E27FC236}">
                  <a16:creationId xmlns:a16="http://schemas.microsoft.com/office/drawing/2014/main" id="{BD5E7BFF-67D3-4D24-B84E-EC957C6F97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11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B</a:t>
              </a:r>
            </a:p>
          </p:txBody>
        </p:sp>
        <p:sp>
          <p:nvSpPr>
            <p:cNvPr id="43019" name="Text Box 22">
              <a:extLst>
                <a:ext uri="{FF2B5EF4-FFF2-40B4-BE49-F238E27FC236}">
                  <a16:creationId xmlns:a16="http://schemas.microsoft.com/office/drawing/2014/main" id="{541B4411-22DF-4655-8293-7941E4B27C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408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C</a:t>
              </a:r>
            </a:p>
          </p:txBody>
        </p:sp>
        <p:sp>
          <p:nvSpPr>
            <p:cNvPr id="43020" name="Text Box 23">
              <a:extLst>
                <a:ext uri="{FF2B5EF4-FFF2-40B4-BE49-F238E27FC236}">
                  <a16:creationId xmlns:a16="http://schemas.microsoft.com/office/drawing/2014/main" id="{9B8FEB52-03FB-4DA4-B778-76D5C53D0D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D</a:t>
              </a:r>
            </a:p>
          </p:txBody>
        </p:sp>
        <p:sp>
          <p:nvSpPr>
            <p:cNvPr id="43021" name="Line 24">
              <a:extLst>
                <a:ext uri="{FF2B5EF4-FFF2-40B4-BE49-F238E27FC236}">
                  <a16:creationId xmlns:a16="http://schemas.microsoft.com/office/drawing/2014/main" id="{95782654-7015-42EE-895E-5661E4D313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2256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Text Box 25">
              <a:extLst>
                <a:ext uri="{FF2B5EF4-FFF2-40B4-BE49-F238E27FC236}">
                  <a16:creationId xmlns:a16="http://schemas.microsoft.com/office/drawing/2014/main" id="{514ED3FC-122F-436E-B3BF-633499B373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95FB50F2-D893-45FC-9F9E-616D5DE5C168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2286000" y="3962400"/>
            <a:ext cx="7772400" cy="1905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rgbClr val="FF3300"/>
                </a:solidFill>
              </a:rPr>
              <a:t>Nhận xét:</a:t>
            </a:r>
          </a:p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Chiều rộng hình chữ nhật </a:t>
            </a:r>
            <a:r>
              <a:rPr lang="en-US" altLang="en-US" b="1">
                <a:solidFill>
                  <a:srgbClr val="FF3300"/>
                </a:solidFill>
              </a:rPr>
              <a:t>ABCD</a:t>
            </a:r>
            <a:r>
              <a:rPr lang="en-US" altLang="en-US" b="1">
                <a:solidFill>
                  <a:srgbClr val="0000FF"/>
                </a:solidFill>
              </a:rPr>
              <a:t> bằng độ dài cạnh nào của hình tam giác</a:t>
            </a:r>
            <a:r>
              <a:rPr lang="en-US" altLang="en-US" b="1"/>
              <a:t> </a:t>
            </a:r>
            <a:r>
              <a:rPr lang="en-US" altLang="en-US" b="1">
                <a:solidFill>
                  <a:srgbClr val="FF3300"/>
                </a:solidFill>
              </a:rPr>
              <a:t>EDC</a:t>
            </a:r>
            <a:r>
              <a:rPr lang="en-US" altLang="en-US" b="1"/>
              <a:t>?</a:t>
            </a:r>
          </a:p>
        </p:txBody>
      </p:sp>
      <p:grpSp>
        <p:nvGrpSpPr>
          <p:cNvPr id="44035" name="Group 15">
            <a:extLst>
              <a:ext uri="{FF2B5EF4-FFF2-40B4-BE49-F238E27FC236}">
                <a16:creationId xmlns:a16="http://schemas.microsoft.com/office/drawing/2014/main" id="{FCF2F552-925B-45B2-B17D-96E2CDE66439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990601"/>
            <a:ext cx="3962400" cy="2728913"/>
            <a:chOff x="1344" y="2016"/>
            <a:chExt cx="2496" cy="1719"/>
          </a:xfrm>
        </p:grpSpPr>
        <p:sp>
          <p:nvSpPr>
            <p:cNvPr id="44036" name="AutoShape 16">
              <a:extLst>
                <a:ext uri="{FF2B5EF4-FFF2-40B4-BE49-F238E27FC236}">
                  <a16:creationId xmlns:a16="http://schemas.microsoft.com/office/drawing/2014/main" id="{EA4F6D20-1909-42F9-83BE-A91E1016F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256"/>
              <a:ext cx="2016" cy="1248"/>
            </a:xfrm>
            <a:prstGeom prst="triangle">
              <a:avLst>
                <a:gd name="adj" fmla="val 3050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4037" name="AutoShape 17">
              <a:extLst>
                <a:ext uri="{FF2B5EF4-FFF2-40B4-BE49-F238E27FC236}">
                  <a16:creationId xmlns:a16="http://schemas.microsoft.com/office/drawing/2014/main" id="{AED90787-8E8F-4624-8F7A-33B631D8D0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1946" flipH="1">
              <a:off x="1584" y="2256"/>
              <a:ext cx="624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4038" name="AutoShape 18">
              <a:extLst>
                <a:ext uri="{FF2B5EF4-FFF2-40B4-BE49-F238E27FC236}">
                  <a16:creationId xmlns:a16="http://schemas.microsoft.com/office/drawing/2014/main" id="{70881729-F73D-4342-8725-E860CC0D3D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08" y="2256"/>
              <a:ext cx="1392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4039" name="Text Box 19">
              <a:extLst>
                <a:ext uri="{FF2B5EF4-FFF2-40B4-BE49-F238E27FC236}">
                  <a16:creationId xmlns:a16="http://schemas.microsoft.com/office/drawing/2014/main" id="{2EC137C7-882B-4A67-9CCA-BEE440C62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06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A</a:t>
              </a:r>
            </a:p>
          </p:txBody>
        </p:sp>
        <p:sp>
          <p:nvSpPr>
            <p:cNvPr id="44040" name="Text Box 20">
              <a:extLst>
                <a:ext uri="{FF2B5EF4-FFF2-40B4-BE49-F238E27FC236}">
                  <a16:creationId xmlns:a16="http://schemas.microsoft.com/office/drawing/2014/main" id="{2D4EAB05-D599-4076-BF4E-873B0CD1A7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016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E</a:t>
              </a:r>
            </a:p>
          </p:txBody>
        </p:sp>
        <p:sp>
          <p:nvSpPr>
            <p:cNvPr id="44041" name="Text Box 21">
              <a:extLst>
                <a:ext uri="{FF2B5EF4-FFF2-40B4-BE49-F238E27FC236}">
                  <a16:creationId xmlns:a16="http://schemas.microsoft.com/office/drawing/2014/main" id="{969D5217-90BC-4EFD-B638-8620DFF43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11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B</a:t>
              </a:r>
            </a:p>
          </p:txBody>
        </p:sp>
        <p:sp>
          <p:nvSpPr>
            <p:cNvPr id="44042" name="Text Box 22">
              <a:extLst>
                <a:ext uri="{FF2B5EF4-FFF2-40B4-BE49-F238E27FC236}">
                  <a16:creationId xmlns:a16="http://schemas.microsoft.com/office/drawing/2014/main" id="{94B544D2-2786-4FA8-9BD1-2D595B054F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408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C</a:t>
              </a:r>
            </a:p>
          </p:txBody>
        </p:sp>
        <p:sp>
          <p:nvSpPr>
            <p:cNvPr id="44043" name="Text Box 23">
              <a:extLst>
                <a:ext uri="{FF2B5EF4-FFF2-40B4-BE49-F238E27FC236}">
                  <a16:creationId xmlns:a16="http://schemas.microsoft.com/office/drawing/2014/main" id="{AE4BE2AF-C9DA-4248-A1F5-6D48AEEEEE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D</a:t>
              </a:r>
            </a:p>
          </p:txBody>
        </p:sp>
        <p:sp>
          <p:nvSpPr>
            <p:cNvPr id="44044" name="Line 24">
              <a:extLst>
                <a:ext uri="{FF2B5EF4-FFF2-40B4-BE49-F238E27FC236}">
                  <a16:creationId xmlns:a16="http://schemas.microsoft.com/office/drawing/2014/main" id="{300AE5D0-3BEE-4CD9-93EF-ECB64BE0C4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2256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5" name="Text Box 25">
              <a:extLst>
                <a:ext uri="{FF2B5EF4-FFF2-40B4-BE49-F238E27FC236}">
                  <a16:creationId xmlns:a16="http://schemas.microsoft.com/office/drawing/2014/main" id="{F3849E8F-2A6E-4AF4-8B23-6ED298072B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>
            <a:extLst>
              <a:ext uri="{FF2B5EF4-FFF2-40B4-BE49-F238E27FC236}">
                <a16:creationId xmlns:a16="http://schemas.microsoft.com/office/drawing/2014/main" id="{66536B31-DC22-4E46-A5B1-5A053FCDA3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822326"/>
            <a:ext cx="8229600" cy="595313"/>
          </a:xfrm>
        </p:spPr>
        <p:txBody>
          <a:bodyPr anchor="b"/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3000">
                <a:solidFill>
                  <a:srgbClr val="FF66FF"/>
                </a:solidFill>
              </a:rPr>
              <a:t>2. Bài mới:</a:t>
            </a:r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C21B4D04-12D8-40E1-9B19-C224374CD192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2362200" y="4724400"/>
            <a:ext cx="7772400" cy="1905000"/>
          </a:xfrm>
        </p:spPr>
        <p:txBody>
          <a:bodyPr rtlCol="0">
            <a:normAutofit/>
          </a:bodyPr>
          <a:lstStyle/>
          <a:p>
            <a:pPr indent="-18288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>
                <a:solidFill>
                  <a:srgbClr val="FF3300"/>
                </a:solidFill>
              </a:rPr>
              <a:t>Nhận xét:</a:t>
            </a:r>
          </a:p>
          <a:p>
            <a:pPr indent="-182880">
              <a:buClr>
                <a:schemeClr val="accent6">
                  <a:lumMod val="75000"/>
                </a:schemeClr>
              </a:buClr>
              <a:defRPr/>
            </a:pPr>
            <a:r>
              <a:rPr lang="en-US">
                <a:solidFill>
                  <a:srgbClr val="0000FF"/>
                </a:solidFill>
              </a:rPr>
              <a:t>Chiều rộng hình chữ nhật </a:t>
            </a:r>
            <a:r>
              <a:rPr lang="en-US">
                <a:solidFill>
                  <a:srgbClr val="FF3300"/>
                </a:solidFill>
              </a:rPr>
              <a:t>ABCD</a:t>
            </a:r>
            <a:r>
              <a:rPr lang="en-US">
                <a:solidFill>
                  <a:srgbClr val="0000FF"/>
                </a:solidFill>
              </a:rPr>
              <a:t> có cạnh </a:t>
            </a:r>
            <a:r>
              <a:rPr lang="en-US">
                <a:solidFill>
                  <a:srgbClr val="FF3300"/>
                </a:solidFill>
              </a:rPr>
              <a:t>AD</a:t>
            </a:r>
            <a:r>
              <a:rPr lang="en-US">
                <a:solidFill>
                  <a:srgbClr val="0000FF"/>
                </a:solidFill>
              </a:rPr>
              <a:t>, </a:t>
            </a:r>
            <a:r>
              <a:rPr lang="en-US">
                <a:solidFill>
                  <a:srgbClr val="FF3300"/>
                </a:solidFill>
              </a:rPr>
              <a:t>BC</a:t>
            </a:r>
            <a:r>
              <a:rPr lang="en-US">
                <a:solidFill>
                  <a:srgbClr val="0000FF"/>
                </a:solidFill>
              </a:rPr>
              <a:t> bằng độ dài chiều cao </a:t>
            </a:r>
            <a:r>
              <a:rPr lang="en-US">
                <a:solidFill>
                  <a:srgbClr val="FF3300"/>
                </a:solidFill>
              </a:rPr>
              <a:t>EH</a:t>
            </a:r>
            <a:r>
              <a:rPr lang="en-US">
                <a:solidFill>
                  <a:srgbClr val="0000FF"/>
                </a:solidFill>
              </a:rPr>
              <a:t> của hình tam giác </a:t>
            </a:r>
            <a:r>
              <a:rPr lang="en-US">
                <a:solidFill>
                  <a:srgbClr val="FF3300"/>
                </a:solidFill>
              </a:rPr>
              <a:t>EDC.</a:t>
            </a:r>
          </a:p>
        </p:txBody>
      </p:sp>
      <p:grpSp>
        <p:nvGrpSpPr>
          <p:cNvPr id="45060" name="Group 15">
            <a:extLst>
              <a:ext uri="{FF2B5EF4-FFF2-40B4-BE49-F238E27FC236}">
                <a16:creationId xmlns:a16="http://schemas.microsoft.com/office/drawing/2014/main" id="{41A7B554-76CD-46C5-9F4C-6904A08AB7E6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1905001"/>
            <a:ext cx="3962400" cy="2728913"/>
            <a:chOff x="1344" y="2016"/>
            <a:chExt cx="2496" cy="1719"/>
          </a:xfrm>
        </p:grpSpPr>
        <p:sp>
          <p:nvSpPr>
            <p:cNvPr id="45061" name="AutoShape 16">
              <a:extLst>
                <a:ext uri="{FF2B5EF4-FFF2-40B4-BE49-F238E27FC236}">
                  <a16:creationId xmlns:a16="http://schemas.microsoft.com/office/drawing/2014/main" id="{FB808024-2648-4538-98DD-4844EF044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256"/>
              <a:ext cx="2016" cy="1248"/>
            </a:xfrm>
            <a:prstGeom prst="triangle">
              <a:avLst>
                <a:gd name="adj" fmla="val 3050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5062" name="AutoShape 17">
              <a:extLst>
                <a:ext uri="{FF2B5EF4-FFF2-40B4-BE49-F238E27FC236}">
                  <a16:creationId xmlns:a16="http://schemas.microsoft.com/office/drawing/2014/main" id="{3D117300-1CD2-43B5-B163-A880F483C2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1946" flipH="1">
              <a:off x="1584" y="2256"/>
              <a:ext cx="624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5063" name="AutoShape 18">
              <a:extLst>
                <a:ext uri="{FF2B5EF4-FFF2-40B4-BE49-F238E27FC236}">
                  <a16:creationId xmlns:a16="http://schemas.microsoft.com/office/drawing/2014/main" id="{2F9590D2-7082-4EA1-B714-4723B321E1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08" y="2256"/>
              <a:ext cx="1392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5064" name="Text Box 19">
              <a:extLst>
                <a:ext uri="{FF2B5EF4-FFF2-40B4-BE49-F238E27FC236}">
                  <a16:creationId xmlns:a16="http://schemas.microsoft.com/office/drawing/2014/main" id="{B507F552-9353-4A19-B5A3-C20A6BEEE3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06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A</a:t>
              </a:r>
            </a:p>
          </p:txBody>
        </p:sp>
        <p:sp>
          <p:nvSpPr>
            <p:cNvPr id="45065" name="Text Box 20">
              <a:extLst>
                <a:ext uri="{FF2B5EF4-FFF2-40B4-BE49-F238E27FC236}">
                  <a16:creationId xmlns:a16="http://schemas.microsoft.com/office/drawing/2014/main" id="{CF5A0160-EF42-45E5-95CD-67374B37F5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016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E</a:t>
              </a:r>
            </a:p>
          </p:txBody>
        </p:sp>
        <p:sp>
          <p:nvSpPr>
            <p:cNvPr id="45066" name="Text Box 21">
              <a:extLst>
                <a:ext uri="{FF2B5EF4-FFF2-40B4-BE49-F238E27FC236}">
                  <a16:creationId xmlns:a16="http://schemas.microsoft.com/office/drawing/2014/main" id="{CF415FD6-8B92-46DD-8390-7CFA2A179F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11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B</a:t>
              </a:r>
            </a:p>
          </p:txBody>
        </p:sp>
        <p:sp>
          <p:nvSpPr>
            <p:cNvPr id="45067" name="Text Box 22">
              <a:extLst>
                <a:ext uri="{FF2B5EF4-FFF2-40B4-BE49-F238E27FC236}">
                  <a16:creationId xmlns:a16="http://schemas.microsoft.com/office/drawing/2014/main" id="{E0A74CA4-7AF5-467E-978D-F5EBF3F881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408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C</a:t>
              </a:r>
            </a:p>
          </p:txBody>
        </p:sp>
        <p:sp>
          <p:nvSpPr>
            <p:cNvPr id="45068" name="Text Box 23">
              <a:extLst>
                <a:ext uri="{FF2B5EF4-FFF2-40B4-BE49-F238E27FC236}">
                  <a16:creationId xmlns:a16="http://schemas.microsoft.com/office/drawing/2014/main" id="{AF87A389-1040-4050-B3F9-8F84DD6022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D</a:t>
              </a:r>
            </a:p>
          </p:txBody>
        </p:sp>
        <p:sp>
          <p:nvSpPr>
            <p:cNvPr id="45069" name="Line 24">
              <a:extLst>
                <a:ext uri="{FF2B5EF4-FFF2-40B4-BE49-F238E27FC236}">
                  <a16:creationId xmlns:a16="http://schemas.microsoft.com/office/drawing/2014/main" id="{36F6DB0D-729C-4EE8-B171-C10DFCB9A0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2256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0" name="Text Box 25">
              <a:extLst>
                <a:ext uri="{FF2B5EF4-FFF2-40B4-BE49-F238E27FC236}">
                  <a16:creationId xmlns:a16="http://schemas.microsoft.com/office/drawing/2014/main" id="{64E285D0-9229-4D21-A33D-B4A24D94BD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>
            <a:extLst>
              <a:ext uri="{FF2B5EF4-FFF2-40B4-BE49-F238E27FC236}">
                <a16:creationId xmlns:a16="http://schemas.microsoft.com/office/drawing/2014/main" id="{C9350791-C883-4EAF-A7F8-3F2CC6A199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822326"/>
            <a:ext cx="8229600" cy="595313"/>
          </a:xfrm>
        </p:spPr>
        <p:txBody>
          <a:bodyPr anchor="b"/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3000">
                <a:solidFill>
                  <a:srgbClr val="FF66FF"/>
                </a:solidFill>
              </a:rPr>
              <a:t>2. Bài mới:</a:t>
            </a:r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7D56DD44-E2DC-4C2A-9D5D-246EF4311EDC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2362200" y="4724400"/>
            <a:ext cx="7772400" cy="1905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FF3300"/>
                </a:solidFill>
              </a:rPr>
              <a:t>Nhận xét:</a:t>
            </a:r>
          </a:p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So sánh diện tích hình chữ nhật </a:t>
            </a:r>
            <a:r>
              <a:rPr lang="en-US" altLang="en-US">
                <a:solidFill>
                  <a:srgbClr val="FF3300"/>
                </a:solidFill>
              </a:rPr>
              <a:t>ABCD </a:t>
            </a:r>
            <a:r>
              <a:rPr lang="en-US" altLang="en-US">
                <a:solidFill>
                  <a:srgbClr val="0000FF"/>
                </a:solidFill>
              </a:rPr>
              <a:t>và hình tam giác </a:t>
            </a:r>
            <a:r>
              <a:rPr lang="en-US" altLang="en-US">
                <a:solidFill>
                  <a:srgbClr val="FF3300"/>
                </a:solidFill>
              </a:rPr>
              <a:t>EDC</a:t>
            </a:r>
            <a:r>
              <a:rPr lang="en-US" altLang="en-US">
                <a:solidFill>
                  <a:srgbClr val="0000FF"/>
                </a:solidFill>
              </a:rPr>
              <a:t>?</a:t>
            </a:r>
          </a:p>
        </p:txBody>
      </p:sp>
      <p:grpSp>
        <p:nvGrpSpPr>
          <p:cNvPr id="46084" name="Group 15">
            <a:extLst>
              <a:ext uri="{FF2B5EF4-FFF2-40B4-BE49-F238E27FC236}">
                <a16:creationId xmlns:a16="http://schemas.microsoft.com/office/drawing/2014/main" id="{834E1917-646C-401A-AFBB-2162A33ACD7A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1981201"/>
            <a:ext cx="3962400" cy="2728913"/>
            <a:chOff x="1344" y="2016"/>
            <a:chExt cx="2496" cy="1719"/>
          </a:xfrm>
        </p:grpSpPr>
        <p:sp>
          <p:nvSpPr>
            <p:cNvPr id="46085" name="AutoShape 16">
              <a:extLst>
                <a:ext uri="{FF2B5EF4-FFF2-40B4-BE49-F238E27FC236}">
                  <a16:creationId xmlns:a16="http://schemas.microsoft.com/office/drawing/2014/main" id="{5CEACEA9-D24B-42AF-ADFD-71748CC24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256"/>
              <a:ext cx="2016" cy="1248"/>
            </a:xfrm>
            <a:prstGeom prst="triangle">
              <a:avLst>
                <a:gd name="adj" fmla="val 3050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6086" name="AutoShape 17">
              <a:extLst>
                <a:ext uri="{FF2B5EF4-FFF2-40B4-BE49-F238E27FC236}">
                  <a16:creationId xmlns:a16="http://schemas.microsoft.com/office/drawing/2014/main" id="{EB605861-DDCD-4BDF-988C-FE91DFC961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1946" flipH="1">
              <a:off x="1584" y="2256"/>
              <a:ext cx="624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6087" name="AutoShape 18">
              <a:extLst>
                <a:ext uri="{FF2B5EF4-FFF2-40B4-BE49-F238E27FC236}">
                  <a16:creationId xmlns:a16="http://schemas.microsoft.com/office/drawing/2014/main" id="{6EBC86A0-39A2-45AE-AE1E-A978254A2F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08" y="2256"/>
              <a:ext cx="1392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6088" name="Text Box 19">
              <a:extLst>
                <a:ext uri="{FF2B5EF4-FFF2-40B4-BE49-F238E27FC236}">
                  <a16:creationId xmlns:a16="http://schemas.microsoft.com/office/drawing/2014/main" id="{C407B5F1-0217-419E-A622-87DDC51F0B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06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A</a:t>
              </a:r>
            </a:p>
          </p:txBody>
        </p:sp>
        <p:sp>
          <p:nvSpPr>
            <p:cNvPr id="46089" name="Text Box 20">
              <a:extLst>
                <a:ext uri="{FF2B5EF4-FFF2-40B4-BE49-F238E27FC236}">
                  <a16:creationId xmlns:a16="http://schemas.microsoft.com/office/drawing/2014/main" id="{003498EF-DFC0-4D26-A25D-DA3A1DAF94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016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E</a:t>
              </a:r>
            </a:p>
          </p:txBody>
        </p:sp>
        <p:sp>
          <p:nvSpPr>
            <p:cNvPr id="46090" name="Text Box 21">
              <a:extLst>
                <a:ext uri="{FF2B5EF4-FFF2-40B4-BE49-F238E27FC236}">
                  <a16:creationId xmlns:a16="http://schemas.microsoft.com/office/drawing/2014/main" id="{19691538-D081-4438-B43C-156771DA36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11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B</a:t>
              </a:r>
            </a:p>
          </p:txBody>
        </p:sp>
        <p:sp>
          <p:nvSpPr>
            <p:cNvPr id="46091" name="Text Box 22">
              <a:extLst>
                <a:ext uri="{FF2B5EF4-FFF2-40B4-BE49-F238E27FC236}">
                  <a16:creationId xmlns:a16="http://schemas.microsoft.com/office/drawing/2014/main" id="{A967D9DE-6587-4E26-9045-BE95D5405C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408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C</a:t>
              </a:r>
            </a:p>
          </p:txBody>
        </p:sp>
        <p:sp>
          <p:nvSpPr>
            <p:cNvPr id="46092" name="Text Box 23">
              <a:extLst>
                <a:ext uri="{FF2B5EF4-FFF2-40B4-BE49-F238E27FC236}">
                  <a16:creationId xmlns:a16="http://schemas.microsoft.com/office/drawing/2014/main" id="{9E437FAE-4AA6-4B4E-98B8-7102B97BC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D</a:t>
              </a:r>
            </a:p>
          </p:txBody>
        </p:sp>
        <p:sp>
          <p:nvSpPr>
            <p:cNvPr id="46093" name="Line 24">
              <a:extLst>
                <a:ext uri="{FF2B5EF4-FFF2-40B4-BE49-F238E27FC236}">
                  <a16:creationId xmlns:a16="http://schemas.microsoft.com/office/drawing/2014/main" id="{3ABD0B3E-3722-4533-AA35-B146200D72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2256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94" name="Text Box 25">
              <a:extLst>
                <a:ext uri="{FF2B5EF4-FFF2-40B4-BE49-F238E27FC236}">
                  <a16:creationId xmlns:a16="http://schemas.microsoft.com/office/drawing/2014/main" id="{ED424B5A-E1E3-473E-A31D-D40768E24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3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3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3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3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3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3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>
            <a:extLst>
              <a:ext uri="{FF2B5EF4-FFF2-40B4-BE49-F238E27FC236}">
                <a16:creationId xmlns:a16="http://schemas.microsoft.com/office/drawing/2014/main" id="{B57E4888-6007-4968-A296-F900CF1C8C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8229600" cy="655638"/>
          </a:xfrm>
        </p:spPr>
        <p:txBody>
          <a:bodyPr anchor="b"/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3000">
                <a:solidFill>
                  <a:srgbClr val="FF66FF"/>
                </a:solidFill>
              </a:rPr>
              <a:t>2. Bài mới:</a:t>
            </a:r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ACC6D38D-3587-4498-89D7-C18AF651F381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2362200" y="4724400"/>
            <a:ext cx="7772400" cy="1905000"/>
          </a:xfrm>
        </p:spPr>
        <p:txBody>
          <a:bodyPr rtlCol="0">
            <a:normAutofit/>
          </a:bodyPr>
          <a:lstStyle/>
          <a:p>
            <a:pPr indent="-18288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dirty="0" err="1">
                <a:solidFill>
                  <a:srgbClr val="FF3300"/>
                </a:solidFill>
              </a:rPr>
              <a:t>Nhận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en-US" dirty="0" err="1">
                <a:solidFill>
                  <a:srgbClr val="FF3300"/>
                </a:solidFill>
              </a:rPr>
              <a:t>xét</a:t>
            </a:r>
            <a:r>
              <a:rPr lang="en-US" dirty="0">
                <a:solidFill>
                  <a:srgbClr val="FF3300"/>
                </a:solidFill>
              </a:rPr>
              <a:t>:</a:t>
            </a:r>
          </a:p>
          <a:p>
            <a:pPr indent="-182880">
              <a:buClr>
                <a:schemeClr val="accent6">
                  <a:lumMod val="75000"/>
                </a:schemeClr>
              </a:buClr>
              <a:defRPr/>
            </a:pPr>
            <a:r>
              <a:rPr lang="en-US" dirty="0" err="1">
                <a:solidFill>
                  <a:srgbClr val="0000FF"/>
                </a:solidFill>
              </a:rPr>
              <a:t>Hình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chữ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nhật</a:t>
            </a:r>
            <a:r>
              <a:rPr lang="en-US" dirty="0">
                <a:solidFill>
                  <a:srgbClr val="FF3300"/>
                </a:solidFill>
              </a:rPr>
              <a:t> ABCD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có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diện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tích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bằng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tổng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diện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tích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của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hai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hình</a:t>
            </a:r>
            <a:r>
              <a:rPr lang="en-US" dirty="0">
                <a:solidFill>
                  <a:srgbClr val="0000FF"/>
                </a:solidFill>
              </a:rPr>
              <a:t> tam </a:t>
            </a:r>
            <a:r>
              <a:rPr lang="en-US" dirty="0" err="1">
                <a:solidFill>
                  <a:srgbClr val="0000FF"/>
                </a:solidFill>
              </a:rPr>
              <a:t>giác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màu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xanh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màu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vàng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47108" name="Group 15">
            <a:extLst>
              <a:ext uri="{FF2B5EF4-FFF2-40B4-BE49-F238E27FC236}">
                <a16:creationId xmlns:a16="http://schemas.microsoft.com/office/drawing/2014/main" id="{A6B96C5C-0653-425E-8EB1-BD435D927136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1981201"/>
            <a:ext cx="3962400" cy="2728913"/>
            <a:chOff x="1344" y="2016"/>
            <a:chExt cx="2496" cy="1719"/>
          </a:xfrm>
        </p:grpSpPr>
        <p:sp>
          <p:nvSpPr>
            <p:cNvPr id="47109" name="AutoShape 16">
              <a:extLst>
                <a:ext uri="{FF2B5EF4-FFF2-40B4-BE49-F238E27FC236}">
                  <a16:creationId xmlns:a16="http://schemas.microsoft.com/office/drawing/2014/main" id="{81AEEEAB-6918-4B00-8F01-0283E4207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256"/>
              <a:ext cx="2016" cy="1248"/>
            </a:xfrm>
            <a:prstGeom prst="triangle">
              <a:avLst>
                <a:gd name="adj" fmla="val 3050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7110" name="AutoShape 17">
              <a:extLst>
                <a:ext uri="{FF2B5EF4-FFF2-40B4-BE49-F238E27FC236}">
                  <a16:creationId xmlns:a16="http://schemas.microsoft.com/office/drawing/2014/main" id="{1725BD27-B2CB-4CCD-87CB-2B584341D2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1946" flipH="1">
              <a:off x="1584" y="2256"/>
              <a:ext cx="624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7111" name="AutoShape 18">
              <a:extLst>
                <a:ext uri="{FF2B5EF4-FFF2-40B4-BE49-F238E27FC236}">
                  <a16:creationId xmlns:a16="http://schemas.microsoft.com/office/drawing/2014/main" id="{B2F22C17-CF44-44C1-834A-F17574899B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08" y="2256"/>
              <a:ext cx="1392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7112" name="Text Box 19">
              <a:extLst>
                <a:ext uri="{FF2B5EF4-FFF2-40B4-BE49-F238E27FC236}">
                  <a16:creationId xmlns:a16="http://schemas.microsoft.com/office/drawing/2014/main" id="{C359E645-C66F-489C-9585-A50BB9691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06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A</a:t>
              </a:r>
            </a:p>
          </p:txBody>
        </p:sp>
        <p:sp>
          <p:nvSpPr>
            <p:cNvPr id="47113" name="Text Box 20">
              <a:extLst>
                <a:ext uri="{FF2B5EF4-FFF2-40B4-BE49-F238E27FC236}">
                  <a16:creationId xmlns:a16="http://schemas.microsoft.com/office/drawing/2014/main" id="{05EDF6C3-F309-4E68-A238-588EAF0621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016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E</a:t>
              </a:r>
            </a:p>
          </p:txBody>
        </p:sp>
        <p:sp>
          <p:nvSpPr>
            <p:cNvPr id="47114" name="Text Box 21">
              <a:extLst>
                <a:ext uri="{FF2B5EF4-FFF2-40B4-BE49-F238E27FC236}">
                  <a16:creationId xmlns:a16="http://schemas.microsoft.com/office/drawing/2014/main" id="{5BB20904-A7F2-44F0-8D2E-274FDB969A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11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B</a:t>
              </a:r>
            </a:p>
          </p:txBody>
        </p:sp>
        <p:sp>
          <p:nvSpPr>
            <p:cNvPr id="47115" name="Text Box 22">
              <a:extLst>
                <a:ext uri="{FF2B5EF4-FFF2-40B4-BE49-F238E27FC236}">
                  <a16:creationId xmlns:a16="http://schemas.microsoft.com/office/drawing/2014/main" id="{A22B3C68-FCA8-406A-B156-B19B0B007E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408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C</a:t>
              </a:r>
            </a:p>
          </p:txBody>
        </p:sp>
        <p:sp>
          <p:nvSpPr>
            <p:cNvPr id="47116" name="Text Box 23">
              <a:extLst>
                <a:ext uri="{FF2B5EF4-FFF2-40B4-BE49-F238E27FC236}">
                  <a16:creationId xmlns:a16="http://schemas.microsoft.com/office/drawing/2014/main" id="{61B67C64-4D20-40C6-8DEF-C2270611CB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D</a:t>
              </a:r>
            </a:p>
          </p:txBody>
        </p:sp>
        <p:sp>
          <p:nvSpPr>
            <p:cNvPr id="47117" name="Line 24">
              <a:extLst>
                <a:ext uri="{FF2B5EF4-FFF2-40B4-BE49-F238E27FC236}">
                  <a16:creationId xmlns:a16="http://schemas.microsoft.com/office/drawing/2014/main" id="{B6AC74DA-85A7-4B27-B048-EAEB7CBA0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2256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8" name="Text Box 25">
              <a:extLst>
                <a:ext uri="{FF2B5EF4-FFF2-40B4-BE49-F238E27FC236}">
                  <a16:creationId xmlns:a16="http://schemas.microsoft.com/office/drawing/2014/main" id="{80D4A4FB-315C-4441-9FC4-128F16FFCD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4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4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4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93" name="Rectangle 21">
            <a:extLst>
              <a:ext uri="{FF2B5EF4-FFF2-40B4-BE49-F238E27FC236}">
                <a16:creationId xmlns:a16="http://schemas.microsoft.com/office/drawing/2014/main" id="{32581A2A-4B1B-4DD0-88E1-78D9F1E81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endParaRPr lang="vi-VN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617A457C-C0F4-49B0-821B-84307EAC9FE1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2286000" y="3733800"/>
            <a:ext cx="7772400" cy="1905000"/>
          </a:xfrm>
        </p:spPr>
        <p:txBody>
          <a:bodyPr rtlCol="0">
            <a:normAutofit/>
          </a:bodyPr>
          <a:lstStyle/>
          <a:p>
            <a:pPr indent="-18288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3600" b="1">
                <a:solidFill>
                  <a:srgbClr val="FF3300"/>
                </a:solidFill>
              </a:rPr>
              <a:t>Nhận xét:</a:t>
            </a:r>
          </a:p>
          <a:p>
            <a:pPr indent="-18288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3600" b="1">
                <a:solidFill>
                  <a:srgbClr val="0000FF"/>
                </a:solidFill>
              </a:rPr>
              <a:t>Hình chữ nhật </a:t>
            </a:r>
            <a:r>
              <a:rPr lang="en-US" sz="3600" b="1">
                <a:solidFill>
                  <a:srgbClr val="FF3300"/>
                </a:solidFill>
              </a:rPr>
              <a:t>ABCD</a:t>
            </a:r>
            <a:r>
              <a:rPr lang="en-US" sz="3600" b="1">
                <a:solidFill>
                  <a:srgbClr val="0000FF"/>
                </a:solidFill>
              </a:rPr>
              <a:t> có diện tích </a:t>
            </a:r>
            <a:r>
              <a:rPr lang="en-US" sz="3600" b="1">
                <a:solidFill>
                  <a:srgbClr val="008000"/>
                </a:solidFill>
              </a:rPr>
              <a:t>gấp hai</a:t>
            </a:r>
            <a:r>
              <a:rPr lang="en-US" sz="3600" b="1">
                <a:solidFill>
                  <a:srgbClr val="0000FF"/>
                </a:solidFill>
              </a:rPr>
              <a:t> </a:t>
            </a:r>
            <a:r>
              <a:rPr lang="en-US" sz="3600" b="1">
                <a:solidFill>
                  <a:srgbClr val="008000"/>
                </a:solidFill>
              </a:rPr>
              <a:t>lần</a:t>
            </a:r>
            <a:r>
              <a:rPr lang="en-US" sz="3600" b="1">
                <a:solidFill>
                  <a:srgbClr val="0000FF"/>
                </a:solidFill>
              </a:rPr>
              <a:t> diện tích hình tam giác </a:t>
            </a:r>
            <a:r>
              <a:rPr lang="en-US" sz="3600" b="1">
                <a:solidFill>
                  <a:srgbClr val="FF3300"/>
                </a:solidFill>
              </a:rPr>
              <a:t>EDC</a:t>
            </a:r>
            <a:r>
              <a:rPr lang="en-US" sz="3600" b="1">
                <a:solidFill>
                  <a:srgbClr val="0000FF"/>
                </a:solidFill>
              </a:rPr>
              <a:t>.</a:t>
            </a:r>
          </a:p>
        </p:txBody>
      </p:sp>
      <p:grpSp>
        <p:nvGrpSpPr>
          <p:cNvPr id="48132" name="Group 4">
            <a:extLst>
              <a:ext uri="{FF2B5EF4-FFF2-40B4-BE49-F238E27FC236}">
                <a16:creationId xmlns:a16="http://schemas.microsoft.com/office/drawing/2014/main" id="{849FCAD2-7264-4873-B6CF-65F72C214DA4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609601"/>
            <a:ext cx="3962400" cy="2728913"/>
            <a:chOff x="1344" y="2016"/>
            <a:chExt cx="2496" cy="1719"/>
          </a:xfrm>
        </p:grpSpPr>
        <p:sp>
          <p:nvSpPr>
            <p:cNvPr id="48133" name="AutoShape 5">
              <a:extLst>
                <a:ext uri="{FF2B5EF4-FFF2-40B4-BE49-F238E27FC236}">
                  <a16:creationId xmlns:a16="http://schemas.microsoft.com/office/drawing/2014/main" id="{BC268A29-3B94-48F8-AB2A-F81EC89D9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256"/>
              <a:ext cx="2016" cy="1248"/>
            </a:xfrm>
            <a:prstGeom prst="triangle">
              <a:avLst>
                <a:gd name="adj" fmla="val 3050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8134" name="AutoShape 6">
              <a:extLst>
                <a:ext uri="{FF2B5EF4-FFF2-40B4-BE49-F238E27FC236}">
                  <a16:creationId xmlns:a16="http://schemas.microsoft.com/office/drawing/2014/main" id="{3B4730DB-3C84-42BD-93BB-86B28896DC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1946" flipH="1">
              <a:off x="1584" y="2256"/>
              <a:ext cx="624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8135" name="AutoShape 7">
              <a:extLst>
                <a:ext uri="{FF2B5EF4-FFF2-40B4-BE49-F238E27FC236}">
                  <a16:creationId xmlns:a16="http://schemas.microsoft.com/office/drawing/2014/main" id="{C933AB8A-E834-457D-97D7-FCBF4C2667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08" y="2256"/>
              <a:ext cx="1392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8136" name="Text Box 8">
              <a:extLst>
                <a:ext uri="{FF2B5EF4-FFF2-40B4-BE49-F238E27FC236}">
                  <a16:creationId xmlns:a16="http://schemas.microsoft.com/office/drawing/2014/main" id="{2E716459-B762-41E7-9093-0EE3511EC2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06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A</a:t>
              </a:r>
            </a:p>
          </p:txBody>
        </p:sp>
        <p:sp>
          <p:nvSpPr>
            <p:cNvPr id="48137" name="Text Box 9">
              <a:extLst>
                <a:ext uri="{FF2B5EF4-FFF2-40B4-BE49-F238E27FC236}">
                  <a16:creationId xmlns:a16="http://schemas.microsoft.com/office/drawing/2014/main" id="{D6A24AFB-D6CE-48E1-ACC0-812BE7B3F8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016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E</a:t>
              </a:r>
            </a:p>
          </p:txBody>
        </p:sp>
        <p:sp>
          <p:nvSpPr>
            <p:cNvPr id="48138" name="Text Box 10">
              <a:extLst>
                <a:ext uri="{FF2B5EF4-FFF2-40B4-BE49-F238E27FC236}">
                  <a16:creationId xmlns:a16="http://schemas.microsoft.com/office/drawing/2014/main" id="{A3A06529-4898-43F3-B23E-B93C926FC6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11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B</a:t>
              </a:r>
            </a:p>
          </p:txBody>
        </p:sp>
        <p:sp>
          <p:nvSpPr>
            <p:cNvPr id="48139" name="Text Box 11">
              <a:extLst>
                <a:ext uri="{FF2B5EF4-FFF2-40B4-BE49-F238E27FC236}">
                  <a16:creationId xmlns:a16="http://schemas.microsoft.com/office/drawing/2014/main" id="{5282B830-7A83-4B70-9CE7-48C3B994EB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408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C</a:t>
              </a:r>
            </a:p>
          </p:txBody>
        </p:sp>
        <p:sp>
          <p:nvSpPr>
            <p:cNvPr id="48140" name="Text Box 12">
              <a:extLst>
                <a:ext uri="{FF2B5EF4-FFF2-40B4-BE49-F238E27FC236}">
                  <a16:creationId xmlns:a16="http://schemas.microsoft.com/office/drawing/2014/main" id="{931D8A63-68DC-448A-9164-33EBD2045E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D</a:t>
              </a:r>
            </a:p>
          </p:txBody>
        </p:sp>
        <p:sp>
          <p:nvSpPr>
            <p:cNvPr id="48141" name="Line 13">
              <a:extLst>
                <a:ext uri="{FF2B5EF4-FFF2-40B4-BE49-F238E27FC236}">
                  <a16:creationId xmlns:a16="http://schemas.microsoft.com/office/drawing/2014/main" id="{CC008BCD-F329-43D8-9EB6-50A526B185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2256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2" name="Text Box 14">
              <a:extLst>
                <a:ext uri="{FF2B5EF4-FFF2-40B4-BE49-F238E27FC236}">
                  <a16:creationId xmlns:a16="http://schemas.microsoft.com/office/drawing/2014/main" id="{D1C4666E-6822-47DC-B168-FFA4BCB49E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17" name="Rectangle 21">
            <a:extLst>
              <a:ext uri="{FF2B5EF4-FFF2-40B4-BE49-F238E27FC236}">
                <a16:creationId xmlns:a16="http://schemas.microsoft.com/office/drawing/2014/main" id="{117FFD6C-879B-4469-9BF0-1D339DEAE8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endParaRPr lang="vi-VN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7323C472-BCAC-41FA-AEFF-64A33804A28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2362200" y="4724400"/>
            <a:ext cx="7772400" cy="1905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0000FF"/>
                </a:solidFill>
              </a:rPr>
              <a:t>Vậy diện tích hình tam giác </a:t>
            </a:r>
            <a:r>
              <a:rPr lang="en-US" altLang="en-US">
                <a:solidFill>
                  <a:srgbClr val="FF3300"/>
                </a:solidFill>
              </a:rPr>
              <a:t>EDC</a:t>
            </a:r>
            <a:r>
              <a:rPr lang="en-US" altLang="en-US">
                <a:solidFill>
                  <a:srgbClr val="0000FF"/>
                </a:solidFill>
              </a:rPr>
              <a:t> được tính như thế nào?</a:t>
            </a:r>
          </a:p>
        </p:txBody>
      </p:sp>
      <p:grpSp>
        <p:nvGrpSpPr>
          <p:cNvPr id="49156" name="Group 4">
            <a:extLst>
              <a:ext uri="{FF2B5EF4-FFF2-40B4-BE49-F238E27FC236}">
                <a16:creationId xmlns:a16="http://schemas.microsoft.com/office/drawing/2014/main" id="{39541376-7A84-4613-85EB-799119582FE4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1981201"/>
            <a:ext cx="3962400" cy="2728913"/>
            <a:chOff x="1344" y="2016"/>
            <a:chExt cx="2496" cy="1719"/>
          </a:xfrm>
        </p:grpSpPr>
        <p:sp>
          <p:nvSpPr>
            <p:cNvPr id="49157" name="AutoShape 5">
              <a:extLst>
                <a:ext uri="{FF2B5EF4-FFF2-40B4-BE49-F238E27FC236}">
                  <a16:creationId xmlns:a16="http://schemas.microsoft.com/office/drawing/2014/main" id="{C16428D6-5348-447E-B906-F1910F4F5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256"/>
              <a:ext cx="2016" cy="1248"/>
            </a:xfrm>
            <a:prstGeom prst="triangle">
              <a:avLst>
                <a:gd name="adj" fmla="val 3050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9158" name="AutoShape 6">
              <a:extLst>
                <a:ext uri="{FF2B5EF4-FFF2-40B4-BE49-F238E27FC236}">
                  <a16:creationId xmlns:a16="http://schemas.microsoft.com/office/drawing/2014/main" id="{DEA7D18C-C997-4C70-BE22-B83E7163B8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1946" flipH="1">
              <a:off x="1584" y="2256"/>
              <a:ext cx="624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9159" name="AutoShape 7">
              <a:extLst>
                <a:ext uri="{FF2B5EF4-FFF2-40B4-BE49-F238E27FC236}">
                  <a16:creationId xmlns:a16="http://schemas.microsoft.com/office/drawing/2014/main" id="{53F11B6B-64D0-488B-8CB8-E8E82F8362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08" y="2256"/>
              <a:ext cx="1392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9160" name="Text Box 8">
              <a:extLst>
                <a:ext uri="{FF2B5EF4-FFF2-40B4-BE49-F238E27FC236}">
                  <a16:creationId xmlns:a16="http://schemas.microsoft.com/office/drawing/2014/main" id="{FE4E4C33-5987-4845-B493-D7AAFF6C30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06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A</a:t>
              </a:r>
            </a:p>
          </p:txBody>
        </p:sp>
        <p:sp>
          <p:nvSpPr>
            <p:cNvPr id="49161" name="Text Box 9">
              <a:extLst>
                <a:ext uri="{FF2B5EF4-FFF2-40B4-BE49-F238E27FC236}">
                  <a16:creationId xmlns:a16="http://schemas.microsoft.com/office/drawing/2014/main" id="{51A1F403-7F57-4F95-8C00-13109555F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016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E</a:t>
              </a:r>
            </a:p>
          </p:txBody>
        </p:sp>
        <p:sp>
          <p:nvSpPr>
            <p:cNvPr id="49162" name="Text Box 10">
              <a:extLst>
                <a:ext uri="{FF2B5EF4-FFF2-40B4-BE49-F238E27FC236}">
                  <a16:creationId xmlns:a16="http://schemas.microsoft.com/office/drawing/2014/main" id="{BF00EE3B-958C-4A3E-A377-8AD5D0F89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11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B</a:t>
              </a:r>
            </a:p>
          </p:txBody>
        </p:sp>
        <p:sp>
          <p:nvSpPr>
            <p:cNvPr id="49163" name="Text Box 11">
              <a:extLst>
                <a:ext uri="{FF2B5EF4-FFF2-40B4-BE49-F238E27FC236}">
                  <a16:creationId xmlns:a16="http://schemas.microsoft.com/office/drawing/2014/main" id="{AC4BDD5A-DA2D-4FD9-A687-C9DB9751B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408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C</a:t>
              </a:r>
            </a:p>
          </p:txBody>
        </p:sp>
        <p:sp>
          <p:nvSpPr>
            <p:cNvPr id="49164" name="Text Box 12">
              <a:extLst>
                <a:ext uri="{FF2B5EF4-FFF2-40B4-BE49-F238E27FC236}">
                  <a16:creationId xmlns:a16="http://schemas.microsoft.com/office/drawing/2014/main" id="{C0003429-DAB6-42F1-8FEB-65AAE293D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D</a:t>
              </a:r>
            </a:p>
          </p:txBody>
        </p:sp>
        <p:sp>
          <p:nvSpPr>
            <p:cNvPr id="49165" name="Line 13">
              <a:extLst>
                <a:ext uri="{FF2B5EF4-FFF2-40B4-BE49-F238E27FC236}">
                  <a16:creationId xmlns:a16="http://schemas.microsoft.com/office/drawing/2014/main" id="{96053E0B-4746-4FF7-BA23-9EC1CA1DCC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2256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6" name="Text Box 14">
              <a:extLst>
                <a:ext uri="{FF2B5EF4-FFF2-40B4-BE49-F238E27FC236}">
                  <a16:creationId xmlns:a16="http://schemas.microsoft.com/office/drawing/2014/main" id="{595C6776-98C4-4E24-89F6-CAC70A8471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6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>
            <a:extLst>
              <a:ext uri="{FF2B5EF4-FFF2-40B4-BE49-F238E27FC236}">
                <a16:creationId xmlns:a16="http://schemas.microsoft.com/office/drawing/2014/main" id="{9A95AF7D-DA15-4E34-A5B0-FFA2ADB257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822326"/>
            <a:ext cx="8229600" cy="595313"/>
          </a:xfrm>
        </p:spPr>
        <p:txBody>
          <a:bodyPr anchor="b"/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3000">
                <a:solidFill>
                  <a:srgbClr val="FF66FF"/>
                </a:solidFill>
              </a:rPr>
              <a:t>2. Bài mới:</a:t>
            </a:r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E40BCB61-04F2-4AF2-9C7B-675DC53C325A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2133600" y="4724400"/>
            <a:ext cx="8305800" cy="1905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0000FF"/>
                </a:solidFill>
              </a:rPr>
              <a:t>Diện tích hình tam giác </a:t>
            </a:r>
            <a:r>
              <a:rPr lang="en-US" altLang="en-US">
                <a:solidFill>
                  <a:srgbClr val="FF3300"/>
                </a:solidFill>
              </a:rPr>
              <a:t>EDC</a:t>
            </a:r>
            <a:r>
              <a:rPr lang="en-US" altLang="en-US">
                <a:solidFill>
                  <a:srgbClr val="0000FF"/>
                </a:solidFill>
              </a:rPr>
              <a:t> bằng diện tích chữ nhật </a:t>
            </a:r>
            <a:r>
              <a:rPr lang="en-US" altLang="en-US">
                <a:solidFill>
                  <a:srgbClr val="FF3300"/>
                </a:solidFill>
              </a:rPr>
              <a:t>ABCD</a:t>
            </a:r>
            <a:r>
              <a:rPr lang="en-US" altLang="en-US">
                <a:solidFill>
                  <a:srgbClr val="0000FF"/>
                </a:solidFill>
              </a:rPr>
              <a:t> chia cho 2</a:t>
            </a:r>
          </a:p>
        </p:txBody>
      </p:sp>
      <p:grpSp>
        <p:nvGrpSpPr>
          <p:cNvPr id="50180" name="Group 4">
            <a:extLst>
              <a:ext uri="{FF2B5EF4-FFF2-40B4-BE49-F238E27FC236}">
                <a16:creationId xmlns:a16="http://schemas.microsoft.com/office/drawing/2014/main" id="{A036E3E0-DBAA-4C11-899E-39B5B84857CC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1981201"/>
            <a:ext cx="3962400" cy="2728913"/>
            <a:chOff x="1344" y="2016"/>
            <a:chExt cx="2496" cy="1719"/>
          </a:xfrm>
        </p:grpSpPr>
        <p:sp>
          <p:nvSpPr>
            <p:cNvPr id="50181" name="AutoShape 5">
              <a:extLst>
                <a:ext uri="{FF2B5EF4-FFF2-40B4-BE49-F238E27FC236}">
                  <a16:creationId xmlns:a16="http://schemas.microsoft.com/office/drawing/2014/main" id="{E5428471-8EC2-4036-8F64-88235E092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256"/>
              <a:ext cx="2016" cy="1248"/>
            </a:xfrm>
            <a:prstGeom prst="triangle">
              <a:avLst>
                <a:gd name="adj" fmla="val 3050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50182" name="AutoShape 6">
              <a:extLst>
                <a:ext uri="{FF2B5EF4-FFF2-40B4-BE49-F238E27FC236}">
                  <a16:creationId xmlns:a16="http://schemas.microsoft.com/office/drawing/2014/main" id="{D7B94E58-46D8-4600-8A91-FE6876D872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1946" flipH="1">
              <a:off x="1584" y="2256"/>
              <a:ext cx="624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50183" name="AutoShape 7">
              <a:extLst>
                <a:ext uri="{FF2B5EF4-FFF2-40B4-BE49-F238E27FC236}">
                  <a16:creationId xmlns:a16="http://schemas.microsoft.com/office/drawing/2014/main" id="{8E96A19F-31B2-4B3A-BCA7-9CECC3F323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08" y="2256"/>
              <a:ext cx="1392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50184" name="Text Box 8">
              <a:extLst>
                <a:ext uri="{FF2B5EF4-FFF2-40B4-BE49-F238E27FC236}">
                  <a16:creationId xmlns:a16="http://schemas.microsoft.com/office/drawing/2014/main" id="{C03E1265-C219-4C90-9598-E163AFC061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06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A</a:t>
              </a:r>
            </a:p>
          </p:txBody>
        </p:sp>
        <p:sp>
          <p:nvSpPr>
            <p:cNvPr id="50185" name="Text Box 9">
              <a:extLst>
                <a:ext uri="{FF2B5EF4-FFF2-40B4-BE49-F238E27FC236}">
                  <a16:creationId xmlns:a16="http://schemas.microsoft.com/office/drawing/2014/main" id="{D92D177B-A5A5-429D-84EE-6B9A889428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016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E</a:t>
              </a:r>
            </a:p>
          </p:txBody>
        </p:sp>
        <p:sp>
          <p:nvSpPr>
            <p:cNvPr id="50186" name="Text Box 10">
              <a:extLst>
                <a:ext uri="{FF2B5EF4-FFF2-40B4-BE49-F238E27FC236}">
                  <a16:creationId xmlns:a16="http://schemas.microsoft.com/office/drawing/2014/main" id="{EDF40131-E408-44C2-A7D8-7BA25A4ED6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11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B</a:t>
              </a:r>
            </a:p>
          </p:txBody>
        </p:sp>
        <p:sp>
          <p:nvSpPr>
            <p:cNvPr id="50187" name="Text Box 11">
              <a:extLst>
                <a:ext uri="{FF2B5EF4-FFF2-40B4-BE49-F238E27FC236}">
                  <a16:creationId xmlns:a16="http://schemas.microsoft.com/office/drawing/2014/main" id="{027AEB73-460F-471F-AC6E-DC39C3689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408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C</a:t>
              </a:r>
            </a:p>
          </p:txBody>
        </p:sp>
        <p:sp>
          <p:nvSpPr>
            <p:cNvPr id="50188" name="Text Box 12">
              <a:extLst>
                <a:ext uri="{FF2B5EF4-FFF2-40B4-BE49-F238E27FC236}">
                  <a16:creationId xmlns:a16="http://schemas.microsoft.com/office/drawing/2014/main" id="{13E3ACFA-3E82-4AA8-A0F5-309D6D948F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D</a:t>
              </a:r>
            </a:p>
          </p:txBody>
        </p:sp>
        <p:sp>
          <p:nvSpPr>
            <p:cNvPr id="50189" name="Line 13">
              <a:extLst>
                <a:ext uri="{FF2B5EF4-FFF2-40B4-BE49-F238E27FC236}">
                  <a16:creationId xmlns:a16="http://schemas.microsoft.com/office/drawing/2014/main" id="{7ECC96DA-8D89-4A09-B813-481007BFB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2256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0" name="Text Box 14">
              <a:extLst>
                <a:ext uri="{FF2B5EF4-FFF2-40B4-BE49-F238E27FC236}">
                  <a16:creationId xmlns:a16="http://schemas.microsoft.com/office/drawing/2014/main" id="{8A1ECEAA-AC16-4B19-9F24-F2052B44F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7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7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798EAECA-0589-4FCC-B061-2C62F987707E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2133600" y="4724400"/>
            <a:ext cx="8305800" cy="1905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0000FF"/>
                </a:solidFill>
              </a:rPr>
              <a:t>Diện tích hình chữ nhật </a:t>
            </a:r>
            <a:r>
              <a:rPr lang="en-US" altLang="en-US">
                <a:solidFill>
                  <a:srgbClr val="FF3300"/>
                </a:solidFill>
              </a:rPr>
              <a:t>ABCD</a:t>
            </a:r>
            <a:r>
              <a:rPr lang="en-US" altLang="en-US">
                <a:solidFill>
                  <a:srgbClr val="0000FF"/>
                </a:solidFill>
              </a:rPr>
              <a:t> tính như thế nào?</a:t>
            </a:r>
          </a:p>
        </p:txBody>
      </p:sp>
      <p:grpSp>
        <p:nvGrpSpPr>
          <p:cNvPr id="51203" name="Group 4">
            <a:extLst>
              <a:ext uri="{FF2B5EF4-FFF2-40B4-BE49-F238E27FC236}">
                <a16:creationId xmlns:a16="http://schemas.microsoft.com/office/drawing/2014/main" id="{D046C5EF-B6F5-470A-B953-9CCD1610475B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1981201"/>
            <a:ext cx="3962400" cy="2728913"/>
            <a:chOff x="1344" y="2016"/>
            <a:chExt cx="2496" cy="1719"/>
          </a:xfrm>
        </p:grpSpPr>
        <p:sp>
          <p:nvSpPr>
            <p:cNvPr id="51204" name="AutoShape 5">
              <a:extLst>
                <a:ext uri="{FF2B5EF4-FFF2-40B4-BE49-F238E27FC236}">
                  <a16:creationId xmlns:a16="http://schemas.microsoft.com/office/drawing/2014/main" id="{A1AE44BD-4068-4C58-B24D-DBC408EC9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256"/>
              <a:ext cx="2016" cy="1248"/>
            </a:xfrm>
            <a:prstGeom prst="triangle">
              <a:avLst>
                <a:gd name="adj" fmla="val 3050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51205" name="AutoShape 6">
              <a:extLst>
                <a:ext uri="{FF2B5EF4-FFF2-40B4-BE49-F238E27FC236}">
                  <a16:creationId xmlns:a16="http://schemas.microsoft.com/office/drawing/2014/main" id="{D32FFDB1-B6DF-499F-B6D5-28EEBCFB85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1946" flipH="1">
              <a:off x="1584" y="2256"/>
              <a:ext cx="624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51206" name="AutoShape 7">
              <a:extLst>
                <a:ext uri="{FF2B5EF4-FFF2-40B4-BE49-F238E27FC236}">
                  <a16:creationId xmlns:a16="http://schemas.microsoft.com/office/drawing/2014/main" id="{120D7F93-30F8-4B3C-9420-C60F47CCFD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08" y="2256"/>
              <a:ext cx="1392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51207" name="Text Box 8">
              <a:extLst>
                <a:ext uri="{FF2B5EF4-FFF2-40B4-BE49-F238E27FC236}">
                  <a16:creationId xmlns:a16="http://schemas.microsoft.com/office/drawing/2014/main" id="{1D803F70-8A1B-4E63-9494-88213535F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06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A</a:t>
              </a:r>
            </a:p>
          </p:txBody>
        </p:sp>
        <p:sp>
          <p:nvSpPr>
            <p:cNvPr id="51208" name="Text Box 9">
              <a:extLst>
                <a:ext uri="{FF2B5EF4-FFF2-40B4-BE49-F238E27FC236}">
                  <a16:creationId xmlns:a16="http://schemas.microsoft.com/office/drawing/2014/main" id="{FDC404FB-AB01-4CF5-961E-B6042B7D7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016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E</a:t>
              </a:r>
            </a:p>
          </p:txBody>
        </p:sp>
        <p:sp>
          <p:nvSpPr>
            <p:cNvPr id="51209" name="Text Box 10">
              <a:extLst>
                <a:ext uri="{FF2B5EF4-FFF2-40B4-BE49-F238E27FC236}">
                  <a16:creationId xmlns:a16="http://schemas.microsoft.com/office/drawing/2014/main" id="{E250283F-FC8A-47DD-A68B-0485A31987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11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B</a:t>
              </a:r>
            </a:p>
          </p:txBody>
        </p:sp>
        <p:sp>
          <p:nvSpPr>
            <p:cNvPr id="51210" name="Text Box 11">
              <a:extLst>
                <a:ext uri="{FF2B5EF4-FFF2-40B4-BE49-F238E27FC236}">
                  <a16:creationId xmlns:a16="http://schemas.microsoft.com/office/drawing/2014/main" id="{A576B197-5328-4F31-9BEB-EF3CF67EDD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408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C</a:t>
              </a:r>
            </a:p>
          </p:txBody>
        </p:sp>
        <p:sp>
          <p:nvSpPr>
            <p:cNvPr id="51211" name="Text Box 12">
              <a:extLst>
                <a:ext uri="{FF2B5EF4-FFF2-40B4-BE49-F238E27FC236}">
                  <a16:creationId xmlns:a16="http://schemas.microsoft.com/office/drawing/2014/main" id="{76A30DDC-44B6-4858-9074-D6CABE639E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D</a:t>
              </a:r>
            </a:p>
          </p:txBody>
        </p:sp>
        <p:sp>
          <p:nvSpPr>
            <p:cNvPr id="51212" name="Line 13">
              <a:extLst>
                <a:ext uri="{FF2B5EF4-FFF2-40B4-BE49-F238E27FC236}">
                  <a16:creationId xmlns:a16="http://schemas.microsoft.com/office/drawing/2014/main" id="{D25B3E29-E977-49D1-8E48-64784EAD7C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2256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3" name="Text Box 14">
              <a:extLst>
                <a:ext uri="{FF2B5EF4-FFF2-40B4-BE49-F238E27FC236}">
                  <a16:creationId xmlns:a16="http://schemas.microsoft.com/office/drawing/2014/main" id="{FC66B25E-DCBA-4609-84D9-E37028D974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0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0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>
            <a:extLst>
              <a:ext uri="{FF2B5EF4-FFF2-40B4-BE49-F238E27FC236}">
                <a16:creationId xmlns:a16="http://schemas.microsoft.com/office/drawing/2014/main" id="{DCEE8BB8-7FAC-4501-8DA5-068A76410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-104604"/>
            <a:ext cx="1930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9" name="Rectangle 13">
            <a:extLst>
              <a:ext uri="{FF2B5EF4-FFF2-40B4-BE49-F238E27FC236}">
                <a16:creationId xmlns:a16="http://schemas.microsoft.com/office/drawing/2014/main" id="{3EBD692A-26BF-440A-A35D-DF27268B3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6" y="2813050"/>
            <a:ext cx="353377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/>
              <a:t>Tam giác MNP có đáy NP, chiều cao tương ứng là PK</a:t>
            </a:r>
          </a:p>
        </p:txBody>
      </p:sp>
      <p:grpSp>
        <p:nvGrpSpPr>
          <p:cNvPr id="4117" name="Group 21">
            <a:extLst>
              <a:ext uri="{FF2B5EF4-FFF2-40B4-BE49-F238E27FC236}">
                <a16:creationId xmlns:a16="http://schemas.microsoft.com/office/drawing/2014/main" id="{41623C80-521B-4EEB-A234-582D28DCF474}"/>
              </a:ext>
            </a:extLst>
          </p:cNvPr>
          <p:cNvGrpSpPr>
            <a:grpSpLocks/>
          </p:cNvGrpSpPr>
          <p:nvPr/>
        </p:nvGrpSpPr>
        <p:grpSpPr bwMode="auto">
          <a:xfrm>
            <a:off x="1797050" y="2609850"/>
            <a:ext cx="3594100" cy="2781300"/>
            <a:chOff x="1753" y="1008"/>
            <a:chExt cx="2264" cy="1752"/>
          </a:xfrm>
        </p:grpSpPr>
        <p:grpSp>
          <p:nvGrpSpPr>
            <p:cNvPr id="12313" name="Group 16">
              <a:extLst>
                <a:ext uri="{FF2B5EF4-FFF2-40B4-BE49-F238E27FC236}">
                  <a16:creationId xmlns:a16="http://schemas.microsoft.com/office/drawing/2014/main" id="{3C83F374-52EC-4190-A87F-FAA0000E09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0" y="1232"/>
              <a:ext cx="1832" cy="1336"/>
              <a:chOff x="3152" y="1352"/>
              <a:chExt cx="1832" cy="1336"/>
            </a:xfrm>
          </p:grpSpPr>
          <p:sp>
            <p:nvSpPr>
              <p:cNvPr id="12318" name="AutoShape 7">
                <a:extLst>
                  <a:ext uri="{FF2B5EF4-FFF2-40B4-BE49-F238E27FC236}">
                    <a16:creationId xmlns:a16="http://schemas.microsoft.com/office/drawing/2014/main" id="{04464F9C-C2F6-4AEA-803D-3E5B7CAAF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1352"/>
                <a:ext cx="1832" cy="1336"/>
              </a:xfrm>
              <a:prstGeom prst="triangle">
                <a:avLst>
                  <a:gd name="adj" fmla="val 32532"/>
                </a:avLst>
              </a:prstGeom>
              <a:solidFill>
                <a:srgbClr val="CCFF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19" name="Rectangle 8">
                <a:extLst>
                  <a:ext uri="{FF2B5EF4-FFF2-40B4-BE49-F238E27FC236}">
                    <a16:creationId xmlns:a16="http://schemas.microsoft.com/office/drawing/2014/main" id="{1765DDF6-2FD8-48F7-8574-4194C0F00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28528">
                <a:off x="3416" y="2074"/>
                <a:ext cx="75" cy="6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20" name="Line 9">
                <a:extLst>
                  <a:ext uri="{FF2B5EF4-FFF2-40B4-BE49-F238E27FC236}">
                    <a16:creationId xmlns:a16="http://schemas.microsoft.com/office/drawing/2014/main" id="{716F1EC3-1AAF-4C46-9101-6286788387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36" y="2064"/>
                <a:ext cx="1540" cy="6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14" name="Text Box 17">
              <a:extLst>
                <a:ext uri="{FF2B5EF4-FFF2-40B4-BE49-F238E27FC236}">
                  <a16:creationId xmlns:a16="http://schemas.microsoft.com/office/drawing/2014/main" id="{A6A597FA-F27A-4DD4-BE2A-858DA97DF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4" y="1008"/>
              <a:ext cx="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/>
                <a:t>M</a:t>
              </a:r>
            </a:p>
          </p:txBody>
        </p:sp>
        <p:sp>
          <p:nvSpPr>
            <p:cNvPr id="12315" name="Text Box 18">
              <a:extLst>
                <a:ext uri="{FF2B5EF4-FFF2-40B4-BE49-F238E27FC236}">
                  <a16:creationId xmlns:a16="http://schemas.microsoft.com/office/drawing/2014/main" id="{3C0A7B0F-1272-4205-A025-63E6D1171B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3" y="2529"/>
              <a:ext cx="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/>
                <a:t>N</a:t>
              </a:r>
            </a:p>
          </p:txBody>
        </p:sp>
        <p:sp>
          <p:nvSpPr>
            <p:cNvPr id="12316" name="Text Box 19">
              <a:extLst>
                <a:ext uri="{FF2B5EF4-FFF2-40B4-BE49-F238E27FC236}">
                  <a16:creationId xmlns:a16="http://schemas.microsoft.com/office/drawing/2014/main" id="{AB46C169-6517-486D-91FA-AA0FDBEFCD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9" y="2513"/>
              <a:ext cx="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/>
                <a:t>P</a:t>
              </a:r>
            </a:p>
          </p:txBody>
        </p:sp>
        <p:sp>
          <p:nvSpPr>
            <p:cNvPr id="12317" name="Text Box 20">
              <a:extLst>
                <a:ext uri="{FF2B5EF4-FFF2-40B4-BE49-F238E27FC236}">
                  <a16:creationId xmlns:a16="http://schemas.microsoft.com/office/drawing/2014/main" id="{DCAA6419-180F-4510-8BAE-34B59CE620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2" y="1784"/>
              <a:ext cx="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/>
                <a:t>K</a:t>
              </a:r>
            </a:p>
          </p:txBody>
        </p:sp>
      </p:grpSp>
      <p:sp>
        <p:nvSpPr>
          <p:cNvPr id="4119" name="Rectangle 23">
            <a:extLst>
              <a:ext uri="{FF2B5EF4-FFF2-40B4-BE49-F238E27FC236}">
                <a16:creationId xmlns:a16="http://schemas.microsoft.com/office/drawing/2014/main" id="{268D34F4-7F66-4E3D-A898-8A01CB72E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9113" y="3187700"/>
            <a:ext cx="673100" cy="647700"/>
          </a:xfrm>
          <a:prstGeom prst="rect">
            <a:avLst/>
          </a:prstGeom>
          <a:solidFill>
            <a:srgbClr val="FFCCCC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2295" name="Group 39">
            <a:extLst>
              <a:ext uri="{FF2B5EF4-FFF2-40B4-BE49-F238E27FC236}">
                <a16:creationId xmlns:a16="http://schemas.microsoft.com/office/drawing/2014/main" id="{6D7F04DD-6E6A-4E6C-B8DA-D29F4644B4E5}"/>
              </a:ext>
            </a:extLst>
          </p:cNvPr>
          <p:cNvGrpSpPr>
            <a:grpSpLocks/>
          </p:cNvGrpSpPr>
          <p:nvPr/>
        </p:nvGrpSpPr>
        <p:grpSpPr bwMode="auto">
          <a:xfrm>
            <a:off x="4662489" y="1943101"/>
            <a:ext cx="2903537" cy="587375"/>
            <a:chOff x="1988" y="1025"/>
            <a:chExt cx="1829" cy="370"/>
          </a:xfrm>
        </p:grpSpPr>
        <p:sp>
          <p:nvSpPr>
            <p:cNvPr id="12311" name="Text Box 26">
              <a:extLst>
                <a:ext uri="{FF2B5EF4-FFF2-40B4-BE49-F238E27FC236}">
                  <a16:creationId xmlns:a16="http://schemas.microsoft.com/office/drawing/2014/main" id="{9018B1C4-5A10-4B70-8C7F-EC8169B7F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8" y="1030"/>
              <a:ext cx="1283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66"/>
                  </a:solidFill>
                </a:rPr>
                <a:t>Chọn sai</a:t>
              </a:r>
              <a:r>
                <a:rPr lang="en-US" altLang="en-US" sz="3200" b="1">
                  <a:solidFill>
                    <a:srgbClr val="000066"/>
                  </a:solidFill>
                </a:rPr>
                <a:t> </a:t>
              </a:r>
            </a:p>
          </p:txBody>
        </p:sp>
        <p:pic>
          <p:nvPicPr>
            <p:cNvPr id="12312" name="Picture 32" descr="Sai1">
              <a:extLst>
                <a:ext uri="{FF2B5EF4-FFF2-40B4-BE49-F238E27FC236}">
                  <a16:creationId xmlns:a16="http://schemas.microsoft.com/office/drawing/2014/main" id="{BA4B7491-0C15-4AE2-B893-C282B498F6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3" y="1025"/>
              <a:ext cx="364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6" name="Group 35">
            <a:extLst>
              <a:ext uri="{FF2B5EF4-FFF2-40B4-BE49-F238E27FC236}">
                <a16:creationId xmlns:a16="http://schemas.microsoft.com/office/drawing/2014/main" id="{5E4CE4A6-C6B0-48A6-8044-A256D4280D79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347789"/>
            <a:ext cx="2844800" cy="535896"/>
            <a:chOff x="3334" y="1635"/>
            <a:chExt cx="1944" cy="378"/>
          </a:xfrm>
        </p:grpSpPr>
        <p:pic>
          <p:nvPicPr>
            <p:cNvPr id="12309" name="Picture 31" descr="Đúng 1">
              <a:extLst>
                <a:ext uri="{FF2B5EF4-FFF2-40B4-BE49-F238E27FC236}">
                  <a16:creationId xmlns:a16="http://schemas.microsoft.com/office/drawing/2014/main" id="{9092A228-5A3D-4D8F-84FD-3C3FE9C6BE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" y="1635"/>
              <a:ext cx="394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0" name="Rectangle 33">
              <a:extLst>
                <a:ext uri="{FF2B5EF4-FFF2-40B4-BE49-F238E27FC236}">
                  <a16:creationId xmlns:a16="http://schemas.microsoft.com/office/drawing/2014/main" id="{93433777-FCB5-4A65-A01E-BD33330EF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1687"/>
              <a:ext cx="123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000066"/>
                  </a:solidFill>
                </a:rPr>
                <a:t>Chọn đúng</a:t>
              </a:r>
            </a:p>
          </p:txBody>
        </p:sp>
      </p:grpSp>
      <p:pic>
        <p:nvPicPr>
          <p:cNvPr id="4134" name="Picture 38" descr="Sai1">
            <a:extLst>
              <a:ext uri="{FF2B5EF4-FFF2-40B4-BE49-F238E27FC236}">
                <a16:creationId xmlns:a16="http://schemas.microsoft.com/office/drawing/2014/main" id="{4F24358E-6AD0-4FC4-A70A-481A041C2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5" y="3216276"/>
            <a:ext cx="5778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6" name="WordArt 40">
            <a:extLst>
              <a:ext uri="{FF2B5EF4-FFF2-40B4-BE49-F238E27FC236}">
                <a16:creationId xmlns:a16="http://schemas.microsoft.com/office/drawing/2014/main" id="{BA3626F0-B361-436F-B8FD-2B3EAE2C8A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1</a:t>
            </a:r>
          </a:p>
        </p:txBody>
      </p:sp>
      <p:sp>
        <p:nvSpPr>
          <p:cNvPr id="4137" name="WordArt 41">
            <a:extLst>
              <a:ext uri="{FF2B5EF4-FFF2-40B4-BE49-F238E27FC236}">
                <a16:creationId xmlns:a16="http://schemas.microsoft.com/office/drawing/2014/main" id="{56C0595B-C18B-40DC-9E89-A2E8A370BA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2</a:t>
            </a:r>
          </a:p>
        </p:txBody>
      </p:sp>
      <p:sp>
        <p:nvSpPr>
          <p:cNvPr id="4138" name="WordArt 42">
            <a:extLst>
              <a:ext uri="{FF2B5EF4-FFF2-40B4-BE49-F238E27FC236}">
                <a16:creationId xmlns:a16="http://schemas.microsoft.com/office/drawing/2014/main" id="{26BBE727-4AFF-4E0B-A882-C1267A51DE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3</a:t>
            </a:r>
          </a:p>
        </p:txBody>
      </p:sp>
      <p:sp>
        <p:nvSpPr>
          <p:cNvPr id="4139" name="WordArt 43">
            <a:extLst>
              <a:ext uri="{FF2B5EF4-FFF2-40B4-BE49-F238E27FC236}">
                <a16:creationId xmlns:a16="http://schemas.microsoft.com/office/drawing/2014/main" id="{2FBAB447-3684-49C8-9991-AF903CA220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4</a:t>
            </a:r>
          </a:p>
        </p:txBody>
      </p:sp>
      <p:sp>
        <p:nvSpPr>
          <p:cNvPr id="4140" name="WordArt 44">
            <a:extLst>
              <a:ext uri="{FF2B5EF4-FFF2-40B4-BE49-F238E27FC236}">
                <a16:creationId xmlns:a16="http://schemas.microsoft.com/office/drawing/2014/main" id="{0B0E0EB1-511E-43B5-B2CF-6611C629E8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5</a:t>
            </a:r>
          </a:p>
        </p:txBody>
      </p:sp>
      <p:sp>
        <p:nvSpPr>
          <p:cNvPr id="4141" name="WordArt 45">
            <a:extLst>
              <a:ext uri="{FF2B5EF4-FFF2-40B4-BE49-F238E27FC236}">
                <a16:creationId xmlns:a16="http://schemas.microsoft.com/office/drawing/2014/main" id="{30133865-298D-4C85-8BF1-F163C41151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6</a:t>
            </a:r>
          </a:p>
        </p:txBody>
      </p:sp>
      <p:sp>
        <p:nvSpPr>
          <p:cNvPr id="4142" name="WordArt 46">
            <a:extLst>
              <a:ext uri="{FF2B5EF4-FFF2-40B4-BE49-F238E27FC236}">
                <a16:creationId xmlns:a16="http://schemas.microsoft.com/office/drawing/2014/main" id="{9C5C69D5-29CC-42AF-BFA2-77C3E11352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7</a:t>
            </a:r>
          </a:p>
        </p:txBody>
      </p:sp>
      <p:sp>
        <p:nvSpPr>
          <p:cNvPr id="4143" name="WordArt 47">
            <a:extLst>
              <a:ext uri="{FF2B5EF4-FFF2-40B4-BE49-F238E27FC236}">
                <a16:creationId xmlns:a16="http://schemas.microsoft.com/office/drawing/2014/main" id="{72762F9B-6B1F-4544-96F4-126CB735B0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8</a:t>
            </a:r>
          </a:p>
        </p:txBody>
      </p:sp>
      <p:sp>
        <p:nvSpPr>
          <p:cNvPr id="4144" name="WordArt 48">
            <a:extLst>
              <a:ext uri="{FF2B5EF4-FFF2-40B4-BE49-F238E27FC236}">
                <a16:creationId xmlns:a16="http://schemas.microsoft.com/office/drawing/2014/main" id="{1DA0CBFC-FB1C-4023-90DC-6E12960D74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9</a:t>
            </a:r>
          </a:p>
        </p:txBody>
      </p:sp>
      <p:pic>
        <p:nvPicPr>
          <p:cNvPr id="4145" name="Picture 49" descr="bell">
            <a:extLst>
              <a:ext uri="{FF2B5EF4-FFF2-40B4-BE49-F238E27FC236}">
                <a16:creationId xmlns:a16="http://schemas.microsoft.com/office/drawing/2014/main" id="{F3B78E75-A383-45FD-BCA6-8DB6B911C0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638800"/>
            <a:ext cx="1011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6" name="Picture 50" descr="CLOCK2">
            <a:extLst>
              <a:ext uri="{FF2B5EF4-FFF2-40B4-BE49-F238E27FC236}">
                <a16:creationId xmlns:a16="http://schemas.microsoft.com/office/drawing/2014/main" id="{134D32DE-2FB4-4C5B-AC8F-8A813368E3F4}"/>
              </a:ext>
            </a:extLst>
          </p:cNvPr>
          <p:cNvPicPr>
            <a:picLocks noGrp="1"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638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6"/>
                  </p:tgtEl>
                </p:cond>
              </p:nextCondLst>
            </p:seq>
          </p:childTnLst>
        </p:cTn>
      </p:par>
    </p:tnLst>
    <p:bldLst>
      <p:bldP spid="4109" grpId="0"/>
      <p:bldP spid="41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>
            <a:extLst>
              <a:ext uri="{FF2B5EF4-FFF2-40B4-BE49-F238E27FC236}">
                <a16:creationId xmlns:a16="http://schemas.microsoft.com/office/drawing/2014/main" id="{7971545A-E93E-4F14-83B5-A8671B9F7A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822326"/>
            <a:ext cx="8229600" cy="595313"/>
          </a:xfrm>
        </p:spPr>
        <p:txBody>
          <a:bodyPr anchor="b"/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3000">
                <a:solidFill>
                  <a:srgbClr val="FF66FF"/>
                </a:solidFill>
              </a:rPr>
              <a:t>2. Bài mới:</a:t>
            </a:r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7C80B8E3-DD63-4CDC-9783-6AF68B87E4E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743200" y="4724400"/>
            <a:ext cx="7543800" cy="1905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0000FF"/>
                </a:solidFill>
              </a:rPr>
              <a:t>Diện tích hình chữ nhật ABCD =</a:t>
            </a:r>
            <a:r>
              <a:rPr lang="en-US" altLang="en-US"/>
              <a:t> </a:t>
            </a:r>
            <a:r>
              <a:rPr lang="en-US" altLang="en-US">
                <a:solidFill>
                  <a:schemeClr val="hlink"/>
                </a:solidFill>
              </a:rPr>
              <a:t>DC x AD</a:t>
            </a:r>
            <a:r>
              <a:rPr lang="en-US" altLang="en-US"/>
              <a:t>                           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0000FF"/>
                </a:solidFill>
              </a:rPr>
              <a:t>                                    =</a:t>
            </a:r>
            <a:r>
              <a:rPr lang="en-US" altLang="en-US"/>
              <a:t> </a:t>
            </a:r>
            <a:r>
              <a:rPr lang="en-US" altLang="en-US">
                <a:solidFill>
                  <a:schemeClr val="hlink"/>
                </a:solidFill>
              </a:rPr>
              <a:t>DC x EH</a:t>
            </a:r>
          </a:p>
        </p:txBody>
      </p:sp>
      <p:grpSp>
        <p:nvGrpSpPr>
          <p:cNvPr id="52228" name="Group 4">
            <a:extLst>
              <a:ext uri="{FF2B5EF4-FFF2-40B4-BE49-F238E27FC236}">
                <a16:creationId xmlns:a16="http://schemas.microsoft.com/office/drawing/2014/main" id="{C47C7524-E1B2-4230-B18D-FBF2889AC08A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1828801"/>
            <a:ext cx="3962400" cy="2728913"/>
            <a:chOff x="1344" y="2016"/>
            <a:chExt cx="2496" cy="1719"/>
          </a:xfrm>
        </p:grpSpPr>
        <p:sp>
          <p:nvSpPr>
            <p:cNvPr id="52229" name="AutoShape 5">
              <a:extLst>
                <a:ext uri="{FF2B5EF4-FFF2-40B4-BE49-F238E27FC236}">
                  <a16:creationId xmlns:a16="http://schemas.microsoft.com/office/drawing/2014/main" id="{93459AF0-50B3-4AA4-BD52-5B687D11A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256"/>
              <a:ext cx="2016" cy="1248"/>
            </a:xfrm>
            <a:prstGeom prst="triangle">
              <a:avLst>
                <a:gd name="adj" fmla="val 3050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52230" name="AutoShape 6">
              <a:extLst>
                <a:ext uri="{FF2B5EF4-FFF2-40B4-BE49-F238E27FC236}">
                  <a16:creationId xmlns:a16="http://schemas.microsoft.com/office/drawing/2014/main" id="{216649A0-F188-4B80-81AB-BB5766FF36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1946" flipH="1">
              <a:off x="1584" y="2256"/>
              <a:ext cx="624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52231" name="AutoShape 7">
              <a:extLst>
                <a:ext uri="{FF2B5EF4-FFF2-40B4-BE49-F238E27FC236}">
                  <a16:creationId xmlns:a16="http://schemas.microsoft.com/office/drawing/2014/main" id="{19E4D1D8-4944-47D4-9E52-20F3C052D3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08" y="2256"/>
              <a:ext cx="1392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52232" name="Text Box 8">
              <a:extLst>
                <a:ext uri="{FF2B5EF4-FFF2-40B4-BE49-F238E27FC236}">
                  <a16:creationId xmlns:a16="http://schemas.microsoft.com/office/drawing/2014/main" id="{71010A69-467A-4D63-9EE8-56F2C24898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06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A</a:t>
              </a:r>
            </a:p>
          </p:txBody>
        </p:sp>
        <p:sp>
          <p:nvSpPr>
            <p:cNvPr id="52233" name="Text Box 9">
              <a:extLst>
                <a:ext uri="{FF2B5EF4-FFF2-40B4-BE49-F238E27FC236}">
                  <a16:creationId xmlns:a16="http://schemas.microsoft.com/office/drawing/2014/main" id="{713B0424-6DA5-4650-85E3-294DA4273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016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E</a:t>
              </a:r>
            </a:p>
          </p:txBody>
        </p:sp>
        <p:sp>
          <p:nvSpPr>
            <p:cNvPr id="52234" name="Text Box 10">
              <a:extLst>
                <a:ext uri="{FF2B5EF4-FFF2-40B4-BE49-F238E27FC236}">
                  <a16:creationId xmlns:a16="http://schemas.microsoft.com/office/drawing/2014/main" id="{AD790E8A-AEA3-4FF7-9704-1803D3FD69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11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B</a:t>
              </a:r>
            </a:p>
          </p:txBody>
        </p:sp>
        <p:sp>
          <p:nvSpPr>
            <p:cNvPr id="52235" name="Text Box 11">
              <a:extLst>
                <a:ext uri="{FF2B5EF4-FFF2-40B4-BE49-F238E27FC236}">
                  <a16:creationId xmlns:a16="http://schemas.microsoft.com/office/drawing/2014/main" id="{DFE9EE76-4935-4F74-B2D2-1E4DF90B8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408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C</a:t>
              </a:r>
            </a:p>
          </p:txBody>
        </p:sp>
        <p:sp>
          <p:nvSpPr>
            <p:cNvPr id="52236" name="Text Box 12">
              <a:extLst>
                <a:ext uri="{FF2B5EF4-FFF2-40B4-BE49-F238E27FC236}">
                  <a16:creationId xmlns:a16="http://schemas.microsoft.com/office/drawing/2014/main" id="{334ADF56-1835-4472-89B0-7CF3CCC9D2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D</a:t>
              </a:r>
            </a:p>
          </p:txBody>
        </p:sp>
        <p:sp>
          <p:nvSpPr>
            <p:cNvPr id="52237" name="Line 13">
              <a:extLst>
                <a:ext uri="{FF2B5EF4-FFF2-40B4-BE49-F238E27FC236}">
                  <a16:creationId xmlns:a16="http://schemas.microsoft.com/office/drawing/2014/main" id="{9D0916F0-B587-4BD6-B3AE-F38D64FB39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2256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Text Box 14">
              <a:extLst>
                <a:ext uri="{FF2B5EF4-FFF2-40B4-BE49-F238E27FC236}">
                  <a16:creationId xmlns:a16="http://schemas.microsoft.com/office/drawing/2014/main" id="{3E66EEAD-5D99-46A8-B195-9526097E7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8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8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85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85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40" name="Rectangle 24">
            <a:extLst>
              <a:ext uri="{FF2B5EF4-FFF2-40B4-BE49-F238E27FC236}">
                <a16:creationId xmlns:a16="http://schemas.microsoft.com/office/drawing/2014/main" id="{AEE5D713-56C8-446E-97A2-2A03D13124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endParaRPr lang="vi-VN"/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598204E4-B984-4801-AE34-E80BEA99134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743200" y="5029200"/>
            <a:ext cx="7543800" cy="1600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0000FF"/>
                </a:solidFill>
              </a:rPr>
              <a:t>Vậy diện tích hình tam giác EDC =</a:t>
            </a:r>
            <a:r>
              <a:rPr lang="en-US" altLang="en-US"/>
              <a:t> </a:t>
            </a:r>
          </a:p>
        </p:txBody>
      </p:sp>
      <p:grpSp>
        <p:nvGrpSpPr>
          <p:cNvPr id="53252" name="Group 4">
            <a:extLst>
              <a:ext uri="{FF2B5EF4-FFF2-40B4-BE49-F238E27FC236}">
                <a16:creationId xmlns:a16="http://schemas.microsoft.com/office/drawing/2014/main" id="{792FFA1F-6807-4F25-947E-27F72EAF8EBB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1981201"/>
            <a:ext cx="3962400" cy="2728913"/>
            <a:chOff x="1344" y="2016"/>
            <a:chExt cx="2496" cy="1719"/>
          </a:xfrm>
        </p:grpSpPr>
        <p:sp>
          <p:nvSpPr>
            <p:cNvPr id="53256" name="AutoShape 5">
              <a:extLst>
                <a:ext uri="{FF2B5EF4-FFF2-40B4-BE49-F238E27FC236}">
                  <a16:creationId xmlns:a16="http://schemas.microsoft.com/office/drawing/2014/main" id="{64BDA023-F0C0-499A-BA29-A53C1A5B3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256"/>
              <a:ext cx="2016" cy="1248"/>
            </a:xfrm>
            <a:prstGeom prst="triangle">
              <a:avLst>
                <a:gd name="adj" fmla="val 3050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53257" name="AutoShape 6">
              <a:extLst>
                <a:ext uri="{FF2B5EF4-FFF2-40B4-BE49-F238E27FC236}">
                  <a16:creationId xmlns:a16="http://schemas.microsoft.com/office/drawing/2014/main" id="{5B655EE0-B2F3-43D5-83F9-2A001B5A95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1946" flipH="1">
              <a:off x="1584" y="2256"/>
              <a:ext cx="624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53258" name="AutoShape 7">
              <a:extLst>
                <a:ext uri="{FF2B5EF4-FFF2-40B4-BE49-F238E27FC236}">
                  <a16:creationId xmlns:a16="http://schemas.microsoft.com/office/drawing/2014/main" id="{2CF5CF54-031C-418E-A019-02CAD5B43B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08" y="2256"/>
              <a:ext cx="1392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53259" name="Text Box 8">
              <a:extLst>
                <a:ext uri="{FF2B5EF4-FFF2-40B4-BE49-F238E27FC236}">
                  <a16:creationId xmlns:a16="http://schemas.microsoft.com/office/drawing/2014/main" id="{F23B215C-B79F-4E00-BAE7-E1B6A94339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06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A</a:t>
              </a:r>
            </a:p>
          </p:txBody>
        </p:sp>
        <p:sp>
          <p:nvSpPr>
            <p:cNvPr id="53260" name="Text Box 9">
              <a:extLst>
                <a:ext uri="{FF2B5EF4-FFF2-40B4-BE49-F238E27FC236}">
                  <a16:creationId xmlns:a16="http://schemas.microsoft.com/office/drawing/2014/main" id="{1DABCC87-3B48-40ED-B148-D6761DBD29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016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E</a:t>
              </a:r>
            </a:p>
          </p:txBody>
        </p:sp>
        <p:sp>
          <p:nvSpPr>
            <p:cNvPr id="53261" name="Text Box 10">
              <a:extLst>
                <a:ext uri="{FF2B5EF4-FFF2-40B4-BE49-F238E27FC236}">
                  <a16:creationId xmlns:a16="http://schemas.microsoft.com/office/drawing/2014/main" id="{6926C51C-ED6C-4F1C-94C6-091F5A4126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11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B</a:t>
              </a:r>
            </a:p>
          </p:txBody>
        </p:sp>
        <p:sp>
          <p:nvSpPr>
            <p:cNvPr id="53262" name="Text Box 11">
              <a:extLst>
                <a:ext uri="{FF2B5EF4-FFF2-40B4-BE49-F238E27FC236}">
                  <a16:creationId xmlns:a16="http://schemas.microsoft.com/office/drawing/2014/main" id="{E3502EB6-15CD-43CE-95C8-06916C736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408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C</a:t>
              </a:r>
            </a:p>
          </p:txBody>
        </p:sp>
        <p:sp>
          <p:nvSpPr>
            <p:cNvPr id="53263" name="Text Box 12">
              <a:extLst>
                <a:ext uri="{FF2B5EF4-FFF2-40B4-BE49-F238E27FC236}">
                  <a16:creationId xmlns:a16="http://schemas.microsoft.com/office/drawing/2014/main" id="{2560F3C7-2A5D-49CF-955A-BE618EEDD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D</a:t>
              </a:r>
            </a:p>
          </p:txBody>
        </p:sp>
        <p:sp>
          <p:nvSpPr>
            <p:cNvPr id="53264" name="Line 13">
              <a:extLst>
                <a:ext uri="{FF2B5EF4-FFF2-40B4-BE49-F238E27FC236}">
                  <a16:creationId xmlns:a16="http://schemas.microsoft.com/office/drawing/2014/main" id="{D1A8FF16-1A3A-4CD6-9F91-02E2D783E9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2256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5" name="Text Box 14">
              <a:extLst>
                <a:ext uri="{FF2B5EF4-FFF2-40B4-BE49-F238E27FC236}">
                  <a16:creationId xmlns:a16="http://schemas.microsoft.com/office/drawing/2014/main" id="{C211D418-8AE0-4490-9CED-95168C9E1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H</a:t>
              </a:r>
            </a:p>
          </p:txBody>
        </p:sp>
      </p:grpSp>
      <p:grpSp>
        <p:nvGrpSpPr>
          <p:cNvPr id="111631" name="Group 15">
            <a:extLst>
              <a:ext uri="{FF2B5EF4-FFF2-40B4-BE49-F238E27FC236}">
                <a16:creationId xmlns:a16="http://schemas.microsoft.com/office/drawing/2014/main" id="{39E72E64-0D49-4665-94CA-DFFFB2141FDC}"/>
              </a:ext>
            </a:extLst>
          </p:cNvPr>
          <p:cNvGrpSpPr>
            <a:grpSpLocks/>
          </p:cNvGrpSpPr>
          <p:nvPr/>
        </p:nvGrpSpPr>
        <p:grpSpPr bwMode="auto">
          <a:xfrm>
            <a:off x="8305800" y="4876801"/>
            <a:ext cx="1676400" cy="1160463"/>
            <a:chOff x="4512" y="3456"/>
            <a:chExt cx="816" cy="731"/>
          </a:xfrm>
        </p:grpSpPr>
        <p:sp>
          <p:nvSpPr>
            <p:cNvPr id="53254" name="Text Box 16">
              <a:extLst>
                <a:ext uri="{FF2B5EF4-FFF2-40B4-BE49-F238E27FC236}">
                  <a16:creationId xmlns:a16="http://schemas.microsoft.com/office/drawing/2014/main" id="{D016610B-E847-42FE-B921-5CB0C726E7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3456"/>
              <a:ext cx="816" cy="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>
                  <a:solidFill>
                    <a:schemeClr val="hlink"/>
                  </a:solidFill>
                  <a:latin typeface="Tahoma" panose="020B0604030504040204" pitchFamily="34" charset="0"/>
                </a:rPr>
                <a:t>DC x EH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2800">
                  <a:solidFill>
                    <a:schemeClr val="hlink"/>
                  </a:solidFill>
                  <a:latin typeface="Tahoma" panose="020B0604030504040204" pitchFamily="34" charset="0"/>
                </a:rPr>
                <a:t>2</a:t>
              </a:r>
            </a:p>
          </p:txBody>
        </p:sp>
        <p:sp>
          <p:nvSpPr>
            <p:cNvPr id="53255" name="Line 17">
              <a:extLst>
                <a:ext uri="{FF2B5EF4-FFF2-40B4-BE49-F238E27FC236}">
                  <a16:creationId xmlns:a16="http://schemas.microsoft.com/office/drawing/2014/main" id="{F4603C22-6B4F-4D4B-853E-B5F92AD2E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3744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extLst>
              <a:ext uri="{FF2B5EF4-FFF2-40B4-BE49-F238E27FC236}">
                <a16:creationId xmlns:a16="http://schemas.microsoft.com/office/drawing/2014/main" id="{A4A6C29E-5BFB-4E3F-A351-9E80C950B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150" y="582614"/>
            <a:ext cx="3024188" cy="1368425"/>
          </a:xfrm>
          <a:prstGeom prst="triangle">
            <a:avLst>
              <a:gd name="adj" fmla="val 3344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5" name="AutoShape 3">
            <a:extLst>
              <a:ext uri="{FF2B5EF4-FFF2-40B4-BE49-F238E27FC236}">
                <a16:creationId xmlns:a16="http://schemas.microsoft.com/office/drawing/2014/main" id="{A85EB764-2E2C-4B72-967D-1B01E99FD05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566988" y="565151"/>
            <a:ext cx="1008062" cy="1362075"/>
          </a:xfrm>
          <a:prstGeom prst="rtTriangle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6" name="AutoShape 4">
            <a:extLst>
              <a:ext uri="{FF2B5EF4-FFF2-40B4-BE49-F238E27FC236}">
                <a16:creationId xmlns:a16="http://schemas.microsoft.com/office/drawing/2014/main" id="{46F0FC15-92CD-499A-8A5A-7BDEF7BBAB5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556001" y="558801"/>
            <a:ext cx="2016125" cy="1368425"/>
          </a:xfrm>
          <a:prstGeom prst="rtTriangle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61" name="AutoShape 5">
            <a:extLst>
              <a:ext uri="{FF2B5EF4-FFF2-40B4-BE49-F238E27FC236}">
                <a16:creationId xmlns:a16="http://schemas.microsoft.com/office/drawing/2014/main" id="{DD24757D-964A-4BF4-A268-ABE1F2A31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289" y="573089"/>
            <a:ext cx="3024187" cy="1368425"/>
          </a:xfrm>
          <a:prstGeom prst="triangle">
            <a:avLst>
              <a:gd name="adj" fmla="val 3344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9462" name="Group 6">
            <a:extLst>
              <a:ext uri="{FF2B5EF4-FFF2-40B4-BE49-F238E27FC236}">
                <a16:creationId xmlns:a16="http://schemas.microsoft.com/office/drawing/2014/main" id="{37DF65FD-3348-433A-A4DD-32D2EB24C272}"/>
              </a:ext>
            </a:extLst>
          </p:cNvPr>
          <p:cNvGrpSpPr>
            <a:grpSpLocks/>
          </p:cNvGrpSpPr>
          <p:nvPr/>
        </p:nvGrpSpPr>
        <p:grpSpPr bwMode="auto">
          <a:xfrm>
            <a:off x="2338388" y="236538"/>
            <a:ext cx="3421062" cy="2030412"/>
            <a:chOff x="3242" y="908"/>
            <a:chExt cx="2155" cy="1279"/>
          </a:xfrm>
        </p:grpSpPr>
        <p:sp>
          <p:nvSpPr>
            <p:cNvPr id="19496" name="Text Box 7">
              <a:extLst>
                <a:ext uri="{FF2B5EF4-FFF2-40B4-BE49-F238E27FC236}">
                  <a16:creationId xmlns:a16="http://schemas.microsoft.com/office/drawing/2014/main" id="{95A6C19D-E1E9-4885-8DB1-3D73A10264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2" y="908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9497" name="Text Box 8">
              <a:extLst>
                <a:ext uri="{FF2B5EF4-FFF2-40B4-BE49-F238E27FC236}">
                  <a16:creationId xmlns:a16="http://schemas.microsoft.com/office/drawing/2014/main" id="{89378A01-CA17-4C18-8135-9B2B18906F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5" y="913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9498" name="Text Box 9">
              <a:extLst>
                <a:ext uri="{FF2B5EF4-FFF2-40B4-BE49-F238E27FC236}">
                  <a16:creationId xmlns:a16="http://schemas.microsoft.com/office/drawing/2014/main" id="{C4907C08-E169-4F93-9741-763BE5E23E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7" y="195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C</a:t>
              </a:r>
            </a:p>
          </p:txBody>
        </p:sp>
        <p:sp>
          <p:nvSpPr>
            <p:cNvPr id="19499" name="Text Box 10">
              <a:extLst>
                <a:ext uri="{FF2B5EF4-FFF2-40B4-BE49-F238E27FC236}">
                  <a16:creationId xmlns:a16="http://schemas.microsoft.com/office/drawing/2014/main" id="{59FBBFE0-CFEF-446A-97BD-7660348FED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2" y="195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D</a:t>
              </a:r>
            </a:p>
          </p:txBody>
        </p:sp>
        <p:sp>
          <p:nvSpPr>
            <p:cNvPr id="19500" name="Text Box 11">
              <a:extLst>
                <a:ext uri="{FF2B5EF4-FFF2-40B4-BE49-F238E27FC236}">
                  <a16:creationId xmlns:a16="http://schemas.microsoft.com/office/drawing/2014/main" id="{2D23E657-9894-477D-BBED-ACD25913B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913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E</a:t>
              </a:r>
            </a:p>
          </p:txBody>
        </p:sp>
        <p:sp>
          <p:nvSpPr>
            <p:cNvPr id="19501" name="Text Box 12">
              <a:extLst>
                <a:ext uri="{FF2B5EF4-FFF2-40B4-BE49-F238E27FC236}">
                  <a16:creationId xmlns:a16="http://schemas.microsoft.com/office/drawing/2014/main" id="{D0DAFB2B-9DB8-461F-9FCD-30D4F59F7C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195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H</a:t>
              </a:r>
            </a:p>
          </p:txBody>
        </p:sp>
      </p:grpSp>
      <p:grpSp>
        <p:nvGrpSpPr>
          <p:cNvPr id="19463" name="Group 13">
            <a:extLst>
              <a:ext uri="{FF2B5EF4-FFF2-40B4-BE49-F238E27FC236}">
                <a16:creationId xmlns:a16="http://schemas.microsoft.com/office/drawing/2014/main" id="{8EDDF934-7B00-4A26-AFA7-4F8697F5455B}"/>
              </a:ext>
            </a:extLst>
          </p:cNvPr>
          <p:cNvGrpSpPr>
            <a:grpSpLocks/>
          </p:cNvGrpSpPr>
          <p:nvPr/>
        </p:nvGrpSpPr>
        <p:grpSpPr bwMode="auto">
          <a:xfrm>
            <a:off x="3554413" y="573089"/>
            <a:ext cx="152400" cy="1368425"/>
            <a:chOff x="4354" y="1117"/>
            <a:chExt cx="96" cy="862"/>
          </a:xfrm>
        </p:grpSpPr>
        <p:sp>
          <p:nvSpPr>
            <p:cNvPr id="19494" name="Line 14">
              <a:extLst>
                <a:ext uri="{FF2B5EF4-FFF2-40B4-BE49-F238E27FC236}">
                  <a16:creationId xmlns:a16="http://schemas.microsoft.com/office/drawing/2014/main" id="{ECF4A549-FCB2-4E61-BE28-F0ABF9B545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4" y="1117"/>
              <a:ext cx="0" cy="8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5" name="Rectangle 15">
              <a:extLst>
                <a:ext uri="{FF2B5EF4-FFF2-40B4-BE49-F238E27FC236}">
                  <a16:creationId xmlns:a16="http://schemas.microsoft.com/office/drawing/2014/main" id="{843BEC7A-CBD1-4773-8420-2765D24F6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4" y="1878"/>
              <a:ext cx="96" cy="96"/>
            </a:xfrm>
            <a:prstGeom prst="rect">
              <a:avLst/>
            </a:prstGeom>
            <a:solidFill>
              <a:srgbClr val="66FF66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9464" name="Group 16">
            <a:extLst>
              <a:ext uri="{FF2B5EF4-FFF2-40B4-BE49-F238E27FC236}">
                <a16:creationId xmlns:a16="http://schemas.microsoft.com/office/drawing/2014/main" id="{3584038E-2FC9-454A-BF66-F0C15C5D7FBF}"/>
              </a:ext>
            </a:extLst>
          </p:cNvPr>
          <p:cNvGrpSpPr>
            <a:grpSpLocks/>
          </p:cNvGrpSpPr>
          <p:nvPr/>
        </p:nvGrpSpPr>
        <p:grpSpPr bwMode="auto">
          <a:xfrm>
            <a:off x="7567613" y="582614"/>
            <a:ext cx="152400" cy="1368425"/>
            <a:chOff x="1123" y="1117"/>
            <a:chExt cx="96" cy="862"/>
          </a:xfrm>
        </p:grpSpPr>
        <p:sp>
          <p:nvSpPr>
            <p:cNvPr id="19492" name="Line 17">
              <a:extLst>
                <a:ext uri="{FF2B5EF4-FFF2-40B4-BE49-F238E27FC236}">
                  <a16:creationId xmlns:a16="http://schemas.microsoft.com/office/drawing/2014/main" id="{5C968775-B599-4535-8D0E-F3DFD6E0A7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3" y="1117"/>
              <a:ext cx="0" cy="8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3" name="Rectangle 18">
              <a:extLst>
                <a:ext uri="{FF2B5EF4-FFF2-40B4-BE49-F238E27FC236}">
                  <a16:creationId xmlns:a16="http://schemas.microsoft.com/office/drawing/2014/main" id="{369C24E8-D848-4316-ACA5-37E51993E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" y="1878"/>
              <a:ext cx="96" cy="96"/>
            </a:xfrm>
            <a:prstGeom prst="rect">
              <a:avLst/>
            </a:prstGeom>
            <a:solidFill>
              <a:srgbClr val="66FF66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9465" name="Group 19">
            <a:extLst>
              <a:ext uri="{FF2B5EF4-FFF2-40B4-BE49-F238E27FC236}">
                <a16:creationId xmlns:a16="http://schemas.microsoft.com/office/drawing/2014/main" id="{2DD86C14-913C-444D-902A-C7E13EC4351C}"/>
              </a:ext>
            </a:extLst>
          </p:cNvPr>
          <p:cNvGrpSpPr>
            <a:grpSpLocks/>
          </p:cNvGrpSpPr>
          <p:nvPr/>
        </p:nvGrpSpPr>
        <p:grpSpPr bwMode="auto">
          <a:xfrm>
            <a:off x="6361113" y="250826"/>
            <a:ext cx="3421062" cy="2030413"/>
            <a:chOff x="2823" y="158"/>
            <a:chExt cx="2155" cy="1279"/>
          </a:xfrm>
        </p:grpSpPr>
        <p:sp>
          <p:nvSpPr>
            <p:cNvPr id="19488" name="Text Box 20">
              <a:extLst>
                <a:ext uri="{FF2B5EF4-FFF2-40B4-BE49-F238E27FC236}">
                  <a16:creationId xmlns:a16="http://schemas.microsoft.com/office/drawing/2014/main" id="{4A4205DF-6B06-40AE-A3EF-5DE4E47FD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9" y="158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M</a:t>
              </a:r>
            </a:p>
          </p:txBody>
        </p:sp>
        <p:sp>
          <p:nvSpPr>
            <p:cNvPr id="19489" name="Text Box 21">
              <a:extLst>
                <a:ext uri="{FF2B5EF4-FFF2-40B4-BE49-F238E27FC236}">
                  <a16:creationId xmlns:a16="http://schemas.microsoft.com/office/drawing/2014/main" id="{481736C6-A7E1-4356-8777-16E7CC2F0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8" y="120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P</a:t>
              </a:r>
            </a:p>
          </p:txBody>
        </p:sp>
        <p:sp>
          <p:nvSpPr>
            <p:cNvPr id="19490" name="Text Box 22">
              <a:extLst>
                <a:ext uri="{FF2B5EF4-FFF2-40B4-BE49-F238E27FC236}">
                  <a16:creationId xmlns:a16="http://schemas.microsoft.com/office/drawing/2014/main" id="{C5DD3484-610C-49F1-8C89-A32B54C1A2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3" y="120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Q</a:t>
              </a:r>
            </a:p>
          </p:txBody>
        </p:sp>
        <p:sp>
          <p:nvSpPr>
            <p:cNvPr id="19491" name="Text Box 23">
              <a:extLst>
                <a:ext uri="{FF2B5EF4-FFF2-40B4-BE49-F238E27FC236}">
                  <a16:creationId xmlns:a16="http://schemas.microsoft.com/office/drawing/2014/main" id="{506A24C4-B14E-4B9B-AF7C-6E51A8DF0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9" y="120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H</a:t>
              </a:r>
            </a:p>
          </p:txBody>
        </p:sp>
      </p:grpSp>
      <p:sp>
        <p:nvSpPr>
          <p:cNvPr id="19466" name="Line 24">
            <a:extLst>
              <a:ext uri="{FF2B5EF4-FFF2-40B4-BE49-F238E27FC236}">
                <a16:creationId xmlns:a16="http://schemas.microsoft.com/office/drawing/2014/main" id="{870929E6-B765-415A-A020-B165361E09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1238" y="579438"/>
            <a:ext cx="0" cy="13589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Line 25">
            <a:extLst>
              <a:ext uri="{FF2B5EF4-FFF2-40B4-BE49-F238E27FC236}">
                <a16:creationId xmlns:a16="http://schemas.microsoft.com/office/drawing/2014/main" id="{D20E1642-2909-40BA-B61F-322443F53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66025" y="581025"/>
            <a:ext cx="0" cy="13589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8" name="Line 26">
            <a:extLst>
              <a:ext uri="{FF2B5EF4-FFF2-40B4-BE49-F238E27FC236}">
                <a16:creationId xmlns:a16="http://schemas.microsoft.com/office/drawing/2014/main" id="{4971C714-B624-45C1-AF86-FD134F0B90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35238" y="1938338"/>
            <a:ext cx="3035300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9" name="Text Box 27">
            <a:extLst>
              <a:ext uri="{FF2B5EF4-FFF2-40B4-BE49-F238E27FC236}">
                <a16:creationId xmlns:a16="http://schemas.microsoft.com/office/drawing/2014/main" id="{227B95A6-76D7-4C62-8253-A661FBD8D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3321051"/>
            <a:ext cx="3797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</a:rPr>
              <a:t>Vậy diện tích tam giác EDC là:</a:t>
            </a:r>
          </a:p>
        </p:txBody>
      </p:sp>
      <p:graphicFrame>
        <p:nvGraphicFramePr>
          <p:cNvPr id="19470" name="Object 28">
            <a:extLst>
              <a:ext uri="{FF2B5EF4-FFF2-40B4-BE49-F238E27FC236}">
                <a16:creationId xmlns:a16="http://schemas.microsoft.com/office/drawing/2014/main" id="{19DD6ED9-ECE8-4D29-B805-00B74DE5117B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3168651" y="3825876"/>
          <a:ext cx="110807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Microsoft Equation 3.0" r:id="rId3" imgW="609336" imgH="393529" progId="Equation.3">
                  <p:embed/>
                </p:oleObj>
              </mc:Choice>
              <mc:Fallback>
                <p:oleObj name="Microsoft Equation 3.0" r:id="rId3" imgW="609336" imgH="393529" progId="Equation.3">
                  <p:embed/>
                  <p:pic>
                    <p:nvPicPr>
                      <p:cNvPr id="19470" name="Object 28">
                        <a:extLst>
                          <a:ext uri="{FF2B5EF4-FFF2-40B4-BE49-F238E27FC236}">
                            <a16:creationId xmlns:a16="http://schemas.microsoft.com/office/drawing/2014/main" id="{19DD6ED9-ECE8-4D29-B805-00B74DE5117B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8651" y="3825876"/>
                        <a:ext cx="1108075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71" name="Text Box 29">
            <a:extLst>
              <a:ext uri="{FF2B5EF4-FFF2-40B4-BE49-F238E27FC236}">
                <a16:creationId xmlns:a16="http://schemas.microsoft.com/office/drawing/2014/main" id="{604AF8EE-1A69-4267-AABD-2B8A38AF6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9988" y="3281364"/>
            <a:ext cx="406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</a:rPr>
              <a:t>Vậy diện tích tam giác MQP là:</a:t>
            </a:r>
          </a:p>
        </p:txBody>
      </p:sp>
      <p:graphicFrame>
        <p:nvGraphicFramePr>
          <p:cNvPr id="19472" name="Object 30">
            <a:extLst>
              <a:ext uri="{FF2B5EF4-FFF2-40B4-BE49-F238E27FC236}">
                <a16:creationId xmlns:a16="http://schemas.microsoft.com/office/drawing/2014/main" id="{7D8A0FF2-889E-4A5B-9508-A022640CC3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62850" y="3798888"/>
          <a:ext cx="1174750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5" imgW="634725" imgH="393529" progId="Equation.3">
                  <p:embed/>
                </p:oleObj>
              </mc:Choice>
              <mc:Fallback>
                <p:oleObj name="Equation" r:id="rId5" imgW="634725" imgH="393529" progId="Equation.3">
                  <p:embed/>
                  <p:pic>
                    <p:nvPicPr>
                      <p:cNvPr id="19472" name="Object 30">
                        <a:extLst>
                          <a:ext uri="{FF2B5EF4-FFF2-40B4-BE49-F238E27FC236}">
                            <a16:creationId xmlns:a16="http://schemas.microsoft.com/office/drawing/2014/main" id="{7D8A0FF2-889E-4A5B-9508-A022640CC3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2850" y="3798888"/>
                        <a:ext cx="1174750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23" name="AutoShape 31">
            <a:extLst>
              <a:ext uri="{FF2B5EF4-FFF2-40B4-BE49-F238E27FC236}">
                <a16:creationId xmlns:a16="http://schemas.microsoft.com/office/drawing/2014/main" id="{10E318D7-EFBF-43D5-8FA7-986E42A537F4}"/>
              </a:ext>
            </a:extLst>
          </p:cNvPr>
          <p:cNvSpPr>
            <a:spLocks/>
          </p:cNvSpPr>
          <p:nvPr/>
        </p:nvSpPr>
        <p:spPr bwMode="auto">
          <a:xfrm rot="16200000">
            <a:off x="3946526" y="1038226"/>
            <a:ext cx="200025" cy="3038475"/>
          </a:xfrm>
          <a:prstGeom prst="leftBrace">
            <a:avLst>
              <a:gd name="adj1" fmla="val 73772"/>
              <a:gd name="adj2" fmla="val 50000"/>
            </a:avLst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24" name="Text Box 32">
            <a:extLst>
              <a:ext uri="{FF2B5EF4-FFF2-40B4-BE49-F238E27FC236}">
                <a16:creationId xmlns:a16="http://schemas.microsoft.com/office/drawing/2014/main" id="{D4EFC074-9068-412B-9602-A91328A7A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101" y="2647951"/>
            <a:ext cx="1666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99"/>
                </a:solidFill>
                <a:latin typeface=".VnArial" pitchFamily="34" charset="0"/>
              </a:rPr>
              <a:t>®é dµi ®¸y</a:t>
            </a:r>
          </a:p>
        </p:txBody>
      </p:sp>
      <p:sp>
        <p:nvSpPr>
          <p:cNvPr id="33825" name="AutoShape 33">
            <a:extLst>
              <a:ext uri="{FF2B5EF4-FFF2-40B4-BE49-F238E27FC236}">
                <a16:creationId xmlns:a16="http://schemas.microsoft.com/office/drawing/2014/main" id="{F0A63098-7D71-491F-AF1C-B066FB5FDCC7}"/>
              </a:ext>
            </a:extLst>
          </p:cNvPr>
          <p:cNvSpPr>
            <a:spLocks/>
          </p:cNvSpPr>
          <p:nvPr/>
        </p:nvSpPr>
        <p:spPr bwMode="auto">
          <a:xfrm rot="16200000">
            <a:off x="7974014" y="1027114"/>
            <a:ext cx="200025" cy="3038475"/>
          </a:xfrm>
          <a:prstGeom prst="leftBrace">
            <a:avLst>
              <a:gd name="adj1" fmla="val 73772"/>
              <a:gd name="adj2" fmla="val 50000"/>
            </a:avLst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26" name="Text Box 34">
            <a:extLst>
              <a:ext uri="{FF2B5EF4-FFF2-40B4-BE49-F238E27FC236}">
                <a16:creationId xmlns:a16="http://schemas.microsoft.com/office/drawing/2014/main" id="{14165D02-C4DF-4D4E-BD16-B9C130AE0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0114" y="2627314"/>
            <a:ext cx="1666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99"/>
                </a:solidFill>
                <a:latin typeface=".VnArial" pitchFamily="34" charset="0"/>
              </a:rPr>
              <a:t>®é dµi ®¸y</a:t>
            </a:r>
          </a:p>
        </p:txBody>
      </p:sp>
      <p:sp>
        <p:nvSpPr>
          <p:cNvPr id="33827" name="AutoShape 35">
            <a:extLst>
              <a:ext uri="{FF2B5EF4-FFF2-40B4-BE49-F238E27FC236}">
                <a16:creationId xmlns:a16="http://schemas.microsoft.com/office/drawing/2014/main" id="{60BA0CA2-2415-4E51-9D03-836150B3095E}"/>
              </a:ext>
            </a:extLst>
          </p:cNvPr>
          <p:cNvSpPr>
            <a:spLocks/>
          </p:cNvSpPr>
          <p:nvPr/>
        </p:nvSpPr>
        <p:spPr bwMode="auto">
          <a:xfrm flipH="1">
            <a:off x="3327400" y="590551"/>
            <a:ext cx="190500" cy="1323975"/>
          </a:xfrm>
          <a:prstGeom prst="rightBrace">
            <a:avLst>
              <a:gd name="adj1" fmla="val 39995"/>
              <a:gd name="adj2" fmla="val 50000"/>
            </a:avLst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28" name="Text Box 36">
            <a:extLst>
              <a:ext uri="{FF2B5EF4-FFF2-40B4-BE49-F238E27FC236}">
                <a16:creationId xmlns:a16="http://schemas.microsoft.com/office/drawing/2014/main" id="{CCD6F482-4D2E-4FFB-B2AA-6AD29F541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1368426"/>
            <a:ext cx="1428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99"/>
                </a:solidFill>
                <a:latin typeface=".VnArial" pitchFamily="34" charset="0"/>
              </a:rPr>
              <a:t>chiÒu cao</a:t>
            </a:r>
          </a:p>
        </p:txBody>
      </p:sp>
      <p:sp>
        <p:nvSpPr>
          <p:cNvPr id="33829" name="AutoShape 37">
            <a:extLst>
              <a:ext uri="{FF2B5EF4-FFF2-40B4-BE49-F238E27FC236}">
                <a16:creationId xmlns:a16="http://schemas.microsoft.com/office/drawing/2014/main" id="{736A48FC-BD45-44AC-8B78-D150441AA988}"/>
              </a:ext>
            </a:extLst>
          </p:cNvPr>
          <p:cNvSpPr>
            <a:spLocks/>
          </p:cNvSpPr>
          <p:nvPr/>
        </p:nvSpPr>
        <p:spPr bwMode="auto">
          <a:xfrm flipH="1">
            <a:off x="7345363" y="608014"/>
            <a:ext cx="190500" cy="1323975"/>
          </a:xfrm>
          <a:prstGeom prst="rightBrace">
            <a:avLst>
              <a:gd name="adj1" fmla="val 39995"/>
              <a:gd name="adj2" fmla="val 50000"/>
            </a:avLst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30" name="Text Box 38">
            <a:extLst>
              <a:ext uri="{FF2B5EF4-FFF2-40B4-BE49-F238E27FC236}">
                <a16:creationId xmlns:a16="http://schemas.microsoft.com/office/drawing/2014/main" id="{307BB353-DC74-4E9B-ADB9-0E44C6C04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713" y="1385889"/>
            <a:ext cx="1428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D60093"/>
                </a:solidFill>
                <a:latin typeface=".VnArial" pitchFamily="34" charset="0"/>
              </a:rPr>
              <a:t>chiÒu cao</a:t>
            </a:r>
          </a:p>
        </p:txBody>
      </p:sp>
      <p:sp>
        <p:nvSpPr>
          <p:cNvPr id="33831" name="Line 39">
            <a:extLst>
              <a:ext uri="{FF2B5EF4-FFF2-40B4-BE49-F238E27FC236}">
                <a16:creationId xmlns:a16="http://schemas.microsoft.com/office/drawing/2014/main" id="{F6B78D13-5E41-49E8-81A9-97E2473EC4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1955800"/>
            <a:ext cx="3035300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170" name="AutoShape 378">
            <a:extLst>
              <a:ext uri="{FF2B5EF4-FFF2-40B4-BE49-F238E27FC236}">
                <a16:creationId xmlns:a16="http://schemas.microsoft.com/office/drawing/2014/main" id="{0FF2B669-3562-4E94-B8C6-A559312D3A7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554914" y="579439"/>
            <a:ext cx="3024187" cy="1368425"/>
          </a:xfrm>
          <a:prstGeom prst="triangle">
            <a:avLst>
              <a:gd name="adj" fmla="val 3344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171" name="Text Box 379">
            <a:extLst>
              <a:ext uri="{FF2B5EF4-FFF2-40B4-BE49-F238E27FC236}">
                <a16:creationId xmlns:a16="http://schemas.microsoft.com/office/drawing/2014/main" id="{3B3AC2FC-06E4-465D-B9CF-666B52B4D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0" y="2654300"/>
            <a:ext cx="35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a</a:t>
            </a:r>
          </a:p>
        </p:txBody>
      </p:sp>
      <p:sp>
        <p:nvSpPr>
          <p:cNvPr id="34172" name="Text Box 380">
            <a:extLst>
              <a:ext uri="{FF2B5EF4-FFF2-40B4-BE49-F238E27FC236}">
                <a16:creationId xmlns:a16="http://schemas.microsoft.com/office/drawing/2014/main" id="{0BE4A608-FF09-4000-A2E2-0F5A76EF4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688" y="2605088"/>
            <a:ext cx="35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a</a:t>
            </a:r>
          </a:p>
        </p:txBody>
      </p:sp>
      <p:sp>
        <p:nvSpPr>
          <p:cNvPr id="34173" name="Text Box 381">
            <a:extLst>
              <a:ext uri="{FF2B5EF4-FFF2-40B4-BE49-F238E27FC236}">
                <a16:creationId xmlns:a16="http://schemas.microsoft.com/office/drawing/2014/main" id="{C0440D09-16AE-43D5-895E-44B528A09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688" y="1042988"/>
            <a:ext cx="35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h</a:t>
            </a:r>
          </a:p>
        </p:txBody>
      </p:sp>
      <p:sp>
        <p:nvSpPr>
          <p:cNvPr id="34174" name="Text Box 382">
            <a:extLst>
              <a:ext uri="{FF2B5EF4-FFF2-40B4-BE49-F238E27FC236}">
                <a16:creationId xmlns:a16="http://schemas.microsoft.com/office/drawing/2014/main" id="{39D77BEC-9D53-4A03-A1FC-353EC0155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475" y="1019175"/>
            <a:ext cx="35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h</a:t>
            </a:r>
          </a:p>
        </p:txBody>
      </p:sp>
      <p:sp>
        <p:nvSpPr>
          <p:cNvPr id="46" name="Text Box 40">
            <a:extLst>
              <a:ext uri="{FF2B5EF4-FFF2-40B4-BE49-F238E27FC236}">
                <a16:creationId xmlns:a16="http://schemas.microsoft.com/office/drawing/2014/main" id="{E6D2CA8E-2200-4C73-AB51-E78F48437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8" y="4591050"/>
            <a:ext cx="814705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altLang="en-US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tắc:</a:t>
            </a:r>
          </a:p>
          <a:p>
            <a:pPr algn="just" eaLnBrk="1" hangingPunct="1">
              <a:lnSpc>
                <a:spcPct val="120000"/>
              </a:lnSpc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diện tích hình tam giác ta lấy độ dài đáy nhân với chiều cao (cùng một đơn vị đo) rồi chia cho 2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34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34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41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0.00105 0.07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6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0.00105 0.072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7223 L -0.00052 0.0002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61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7223 L -0.00052 0.0002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33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4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33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4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4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3" grpId="0" animBg="1"/>
      <p:bldP spid="33824" grpId="0"/>
      <p:bldP spid="33824" grpId="1"/>
      <p:bldP spid="33825" grpId="0" animBg="1"/>
      <p:bldP spid="33826" grpId="0"/>
      <p:bldP spid="33826" grpId="1"/>
      <p:bldP spid="33827" grpId="0" animBg="1"/>
      <p:bldP spid="33828" grpId="0"/>
      <p:bldP spid="33828" grpId="1"/>
      <p:bldP spid="33829" grpId="0" animBg="1"/>
      <p:bldP spid="33830" grpId="0"/>
      <p:bldP spid="33830" grpId="1"/>
      <p:bldP spid="34171" grpId="0"/>
      <p:bldP spid="34172" grpId="0"/>
      <p:bldP spid="34173" grpId="0"/>
      <p:bldP spid="34174" grpId="0"/>
      <p:bldP spid="46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91">
            <a:extLst>
              <a:ext uri="{FF2B5EF4-FFF2-40B4-BE49-F238E27FC236}">
                <a16:creationId xmlns:a16="http://schemas.microsoft.com/office/drawing/2014/main" id="{6D4794BF-BD59-42B9-8BD5-6748F0416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9" y="342901"/>
            <a:ext cx="3024187" cy="1876425"/>
          </a:xfrm>
          <a:prstGeom prst="triangle">
            <a:avLst>
              <a:gd name="adj" fmla="val 32495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0483" name="Group 13">
            <a:extLst>
              <a:ext uri="{FF2B5EF4-FFF2-40B4-BE49-F238E27FC236}">
                <a16:creationId xmlns:a16="http://schemas.microsoft.com/office/drawing/2014/main" id="{887CB3CD-E607-49CE-8577-72294153E27C}"/>
              </a:ext>
            </a:extLst>
          </p:cNvPr>
          <p:cNvGrpSpPr>
            <a:grpSpLocks/>
          </p:cNvGrpSpPr>
          <p:nvPr/>
        </p:nvGrpSpPr>
        <p:grpSpPr bwMode="auto">
          <a:xfrm>
            <a:off x="5695951" y="368300"/>
            <a:ext cx="138113" cy="1868488"/>
            <a:chOff x="4354" y="1117"/>
            <a:chExt cx="96" cy="862"/>
          </a:xfrm>
        </p:grpSpPr>
        <p:sp>
          <p:nvSpPr>
            <p:cNvPr id="20493" name="Line 14">
              <a:extLst>
                <a:ext uri="{FF2B5EF4-FFF2-40B4-BE49-F238E27FC236}">
                  <a16:creationId xmlns:a16="http://schemas.microsoft.com/office/drawing/2014/main" id="{E207BFC6-F7F9-4053-B0A4-1114F45774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4" y="1117"/>
              <a:ext cx="0" cy="8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Rectangle 15">
              <a:extLst>
                <a:ext uri="{FF2B5EF4-FFF2-40B4-BE49-F238E27FC236}">
                  <a16:creationId xmlns:a16="http://schemas.microsoft.com/office/drawing/2014/main" id="{A6613C64-322F-4895-AF9B-8D9C4A5F7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4" y="1878"/>
              <a:ext cx="96" cy="96"/>
            </a:xfrm>
            <a:prstGeom prst="rect">
              <a:avLst/>
            </a:prstGeom>
            <a:solidFill>
              <a:srgbClr val="66FF66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0484" name="AutoShape 40">
            <a:extLst>
              <a:ext uri="{FF2B5EF4-FFF2-40B4-BE49-F238E27FC236}">
                <a16:creationId xmlns:a16="http://schemas.microsoft.com/office/drawing/2014/main" id="{634F7788-D482-4E3E-AA1E-72F838AF61CA}"/>
              </a:ext>
            </a:extLst>
          </p:cNvPr>
          <p:cNvSpPr>
            <a:spLocks/>
          </p:cNvSpPr>
          <p:nvPr/>
        </p:nvSpPr>
        <p:spPr bwMode="auto">
          <a:xfrm rot="16200000">
            <a:off x="6124576" y="827089"/>
            <a:ext cx="200025" cy="3038475"/>
          </a:xfrm>
          <a:prstGeom prst="leftBrace">
            <a:avLst>
              <a:gd name="adj1" fmla="val 73772"/>
              <a:gd name="adj2" fmla="val 50000"/>
            </a:avLst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5" name="AutoShape 45">
            <a:extLst>
              <a:ext uri="{FF2B5EF4-FFF2-40B4-BE49-F238E27FC236}">
                <a16:creationId xmlns:a16="http://schemas.microsoft.com/office/drawing/2014/main" id="{95D7BDD0-06DE-46D8-B57D-737AC3022E8B}"/>
              </a:ext>
            </a:extLst>
          </p:cNvPr>
          <p:cNvSpPr>
            <a:spLocks/>
          </p:cNvSpPr>
          <p:nvPr/>
        </p:nvSpPr>
        <p:spPr bwMode="auto">
          <a:xfrm flipH="1">
            <a:off x="5480050" y="374651"/>
            <a:ext cx="190500" cy="1844675"/>
          </a:xfrm>
          <a:prstGeom prst="rightBrace">
            <a:avLst>
              <a:gd name="adj1" fmla="val 55724"/>
              <a:gd name="adj2" fmla="val 50000"/>
            </a:avLst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6" name="Text Box 396">
            <a:extLst>
              <a:ext uri="{FF2B5EF4-FFF2-40B4-BE49-F238E27FC236}">
                <a16:creationId xmlns:a16="http://schemas.microsoft.com/office/drawing/2014/main" id="{F306B96E-D74D-424B-8723-8AE562823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150" y="2389188"/>
            <a:ext cx="35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a</a:t>
            </a:r>
          </a:p>
        </p:txBody>
      </p:sp>
      <p:sp>
        <p:nvSpPr>
          <p:cNvPr id="20487" name="Text Box 399">
            <a:extLst>
              <a:ext uri="{FF2B5EF4-FFF2-40B4-BE49-F238E27FC236}">
                <a16:creationId xmlns:a16="http://schemas.microsoft.com/office/drawing/2014/main" id="{FBC9B260-D1F6-4008-A1EF-A1903668D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4775" y="1082675"/>
            <a:ext cx="35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h</a:t>
            </a:r>
          </a:p>
        </p:txBody>
      </p:sp>
      <p:graphicFrame>
        <p:nvGraphicFramePr>
          <p:cNvPr id="31127" name="Object 407">
            <a:extLst>
              <a:ext uri="{FF2B5EF4-FFF2-40B4-BE49-F238E27FC236}">
                <a16:creationId xmlns:a16="http://schemas.microsoft.com/office/drawing/2014/main" id="{47D55557-E7C9-40D2-8565-73AFE1167DF0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803650" y="4343401"/>
          <a:ext cx="1741488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3" imgW="622030" imgH="393529" progId="Equation.3">
                  <p:embed/>
                </p:oleObj>
              </mc:Choice>
              <mc:Fallback>
                <p:oleObj name="Equation" r:id="rId3" imgW="622030" imgH="393529" progId="Equation.3">
                  <p:embed/>
                  <p:pic>
                    <p:nvPicPr>
                      <p:cNvPr id="31127" name="Object 407">
                        <a:extLst>
                          <a:ext uri="{FF2B5EF4-FFF2-40B4-BE49-F238E27FC236}">
                            <a16:creationId xmlns:a16="http://schemas.microsoft.com/office/drawing/2014/main" id="{47D55557-E7C9-40D2-8565-73AFE1167DF0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3650" y="4343401"/>
                        <a:ext cx="1741488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130" name="Text Box 410">
            <a:extLst>
              <a:ext uri="{FF2B5EF4-FFF2-40B4-BE49-F238E27FC236}">
                <a16:creationId xmlns:a16="http://schemas.microsoft.com/office/drawing/2014/main" id="{465D1C1F-9788-4891-A779-4E4516D4E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1" y="4618038"/>
            <a:ext cx="3063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/>
              <a:t>hay   S = a x h : 2</a:t>
            </a:r>
          </a:p>
        </p:txBody>
      </p:sp>
      <p:sp>
        <p:nvSpPr>
          <p:cNvPr id="31131" name="Text Box 411">
            <a:extLst>
              <a:ext uri="{FF2B5EF4-FFF2-40B4-BE49-F238E27FC236}">
                <a16:creationId xmlns:a16="http://schemas.microsoft.com/office/drawing/2014/main" id="{2E8B5750-6A00-402A-9E58-28CDB8301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5456238"/>
            <a:ext cx="7359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i="1">
                <a:solidFill>
                  <a:srgbClr val="000099"/>
                </a:solidFill>
              </a:rPr>
              <a:t>S là diện tích, a là độ dài đáy, h là chiều cao</a:t>
            </a:r>
          </a:p>
        </p:txBody>
      </p:sp>
      <p:sp>
        <p:nvSpPr>
          <p:cNvPr id="31132" name="Text Box 412">
            <a:extLst>
              <a:ext uri="{FF2B5EF4-FFF2-40B4-BE49-F238E27FC236}">
                <a16:creationId xmlns:a16="http://schemas.microsoft.com/office/drawing/2014/main" id="{2C725622-DB87-4ACE-B8DE-E9B81E1BC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638" y="5964238"/>
            <a:ext cx="3644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i="1">
                <a:solidFill>
                  <a:srgbClr val="000099"/>
                </a:solidFill>
              </a:rPr>
              <a:t>(a, h cùng đơn vị đo)</a:t>
            </a:r>
          </a:p>
        </p:txBody>
      </p:sp>
      <p:sp>
        <p:nvSpPr>
          <p:cNvPr id="20492" name="Content Placeholder 1">
            <a:extLst>
              <a:ext uri="{FF2B5EF4-FFF2-40B4-BE49-F238E27FC236}">
                <a16:creationId xmlns:a16="http://schemas.microsoft.com/office/drawing/2014/main" id="{F38205D8-3AEA-4CEC-BDDF-4CB5C8B15049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3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" grpId="0"/>
      <p:bldP spid="31131" grpId="0"/>
      <p:bldP spid="311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10">
            <a:extLst>
              <a:ext uri="{FF2B5EF4-FFF2-40B4-BE49-F238E27FC236}">
                <a16:creationId xmlns:a16="http://schemas.microsoft.com/office/drawing/2014/main" id="{357B7982-8733-4592-A207-4B1FF1E8B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63" y="727746"/>
            <a:ext cx="344556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/>
              <a:t> </a:t>
            </a:r>
            <a:r>
              <a:rPr lang="en-US" altLang="en-US" sz="4400" b="1" dirty="0"/>
              <a:t>S = a x h : 2</a:t>
            </a:r>
            <a:endParaRPr lang="en-US" altLang="en-US" sz="3600" b="1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D815D2-43D8-443E-99C3-7B061EAF8AB7}"/>
              </a:ext>
            </a:extLst>
          </p:cNvPr>
          <p:cNvCxnSpPr>
            <a:cxnSpLocks/>
          </p:cNvCxnSpPr>
          <p:nvPr/>
        </p:nvCxnSpPr>
        <p:spPr>
          <a:xfrm flipV="1">
            <a:off x="3651667" y="542994"/>
            <a:ext cx="771592" cy="356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8D0706-24B1-4D19-B29C-8BAEC69BFEEA}"/>
              </a:ext>
            </a:extLst>
          </p:cNvPr>
          <p:cNvSpPr txBox="1"/>
          <p:nvPr/>
        </p:nvSpPr>
        <p:spPr>
          <a:xfrm>
            <a:off x="4545495" y="250606"/>
            <a:ext cx="3101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 = S x 2 : 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C8AF5E-BF19-43CB-BE90-8F346D196CCE}"/>
              </a:ext>
            </a:extLst>
          </p:cNvPr>
          <p:cNvCxnSpPr/>
          <p:nvPr/>
        </p:nvCxnSpPr>
        <p:spPr>
          <a:xfrm flipH="1">
            <a:off x="3776870" y="1165847"/>
            <a:ext cx="20569" cy="13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772F4E-2700-4C5F-B347-003BEA6842B3}"/>
              </a:ext>
            </a:extLst>
          </p:cNvPr>
          <p:cNvCxnSpPr/>
          <p:nvPr/>
        </p:nvCxnSpPr>
        <p:spPr>
          <a:xfrm>
            <a:off x="3588373" y="1432029"/>
            <a:ext cx="834886" cy="357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5D97FBF-A85A-4549-92D2-99FD0A53D493}"/>
              </a:ext>
            </a:extLst>
          </p:cNvPr>
          <p:cNvSpPr txBox="1"/>
          <p:nvPr/>
        </p:nvSpPr>
        <p:spPr>
          <a:xfrm>
            <a:off x="4598504" y="1518962"/>
            <a:ext cx="2825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h = S x 2 : a</a:t>
            </a:r>
          </a:p>
        </p:txBody>
      </p:sp>
    </p:spTree>
    <p:extLst>
      <p:ext uri="{BB962C8B-B14F-4D97-AF65-F5344CB8AC3E}">
        <p14:creationId xmlns:p14="http://schemas.microsoft.com/office/powerpoint/2010/main" val="186590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>
            <a:extLst>
              <a:ext uri="{FF2B5EF4-FFF2-40B4-BE49-F238E27FC236}">
                <a16:creationId xmlns:a16="http://schemas.microsoft.com/office/drawing/2014/main" id="{BCF2BACD-E959-4CEE-A0FB-6B6DB7DCA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646114"/>
            <a:ext cx="10334626" cy="241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có:</a:t>
            </a:r>
          </a:p>
          <a:p>
            <a:pPr marL="514350" indent="-514350" eaLnBrk="1" hangingPunct="1">
              <a:spcBef>
                <a:spcPct val="50000"/>
              </a:spcBef>
              <a:buAutoNum type="alphaLcPeriod"/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8cm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chiều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6cm.</a:t>
            </a:r>
          </a:p>
          <a:p>
            <a:pPr marL="514350" indent="-514350" eaLnBrk="1" hangingPunct="1">
              <a:spcBef>
                <a:spcPct val="50000"/>
              </a:spcBef>
              <a:buAutoNum type="alphaLcPeriod"/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2,3dm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chiều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1,2dm.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B4778187-7D94-40CC-B29B-B8B394F6E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1" y="2384426"/>
            <a:ext cx="6124575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u="sng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2600" b="1" u="sng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endParaRPr lang="en-US" altLang="en-US" sz="2600" b="1" u="sng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8 x 6 : 2 = 24 (cm</a:t>
            </a:r>
            <a:r>
              <a:rPr lang="en-US" altLang="en-US" sz="26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/>
            <a:endParaRPr lang="en-US" altLang="en-US" sz="26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là: </a:t>
            </a:r>
          </a:p>
          <a:p>
            <a:pPr eaLnBrk="1" hangingPunct="1"/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2,3 x 1,2 : 2 = 1,38 (dm</a:t>
            </a:r>
            <a:r>
              <a:rPr lang="en-US" altLang="en-US" sz="26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Đáp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́: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24cm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b) 1,38dm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81204" y="5164428"/>
            <a:ext cx="3010795" cy="1693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89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>
            <a:extLst>
              <a:ext uri="{FF2B5EF4-FFF2-40B4-BE49-F238E27FC236}">
                <a16:creationId xmlns:a16="http://schemas.microsoft.com/office/drawing/2014/main" id="{0DB7A160-1CA6-47A8-8F1E-4CA18BE08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1" y="2257426"/>
            <a:ext cx="6124575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500" b="1" u="sng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2500" b="1" u="sng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u="sng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endParaRPr lang="en-US" altLang="en-US" sz="2500" b="1" u="sng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5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5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5m = 50dm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50 x 24 : 2 = 600 (dm</a:t>
            </a:r>
            <a:r>
              <a:rPr lang="en-US" altLang="en-US" sz="25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3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là: </a:t>
            </a:r>
          </a:p>
          <a:p>
            <a:pPr eaLnBrk="1" hangingPunct="1"/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42,5 x 5,2 : 2 = 110,5 (m</a:t>
            </a:r>
            <a:r>
              <a:rPr lang="en-US" altLang="en-US" sz="25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Đáp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́: 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600 dm</a:t>
            </a:r>
            <a:r>
              <a:rPr lang="en-US" altLang="en-US" sz="25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b) 110,5 m</a:t>
            </a:r>
            <a:r>
              <a:rPr lang="en-US" altLang="en-US" sz="25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5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B05A1C37-5393-48AD-9648-4C06DE71E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1" y="209549"/>
            <a:ext cx="10334626" cy="241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có:</a:t>
            </a:r>
          </a:p>
          <a:p>
            <a:pPr marL="514350" indent="-514350" eaLnBrk="1" hangingPunct="1">
              <a:spcBef>
                <a:spcPct val="50000"/>
              </a:spcBef>
              <a:buAutoNum type="alphaLcPeriod"/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5m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chiều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24dm.</a:t>
            </a:r>
          </a:p>
          <a:p>
            <a:pPr marL="514350" indent="-514350" eaLnBrk="1" hangingPunct="1">
              <a:spcBef>
                <a:spcPct val="50000"/>
              </a:spcBef>
              <a:buAutoNum type="alphaLcPeriod"/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42,5m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chiều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5,2m.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9392" y="5512158"/>
            <a:ext cx="2392608" cy="1345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505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6" name="Rectangle 30">
            <a:extLst>
              <a:ext uri="{FF2B5EF4-FFF2-40B4-BE49-F238E27FC236}">
                <a16:creationId xmlns:a16="http://schemas.microsoft.com/office/drawing/2014/main" id="{28351913-DF39-46D9-8EA5-D09B3BD4E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334000"/>
            <a:ext cx="5334000" cy="8382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FF0000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87" name="Rectangle 31">
            <a:extLst>
              <a:ext uri="{FF2B5EF4-FFF2-40B4-BE49-F238E27FC236}">
                <a16:creationId xmlns:a16="http://schemas.microsoft.com/office/drawing/2014/main" id="{C84E8429-BD25-4C0F-8E4B-8BB2D3D2B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10000"/>
            <a:ext cx="4343400" cy="838200"/>
          </a:xfrm>
          <a:prstGeom prst="rect">
            <a:avLst/>
          </a:prstGeom>
          <a:solidFill>
            <a:srgbClr val="6699FF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6699FF"/>
            </a:extrusionClr>
            <a:contourClr>
              <a:srgbClr val="6699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88" name="Rectangle 32">
            <a:extLst>
              <a:ext uri="{FF2B5EF4-FFF2-40B4-BE49-F238E27FC236}">
                <a16:creationId xmlns:a16="http://schemas.microsoft.com/office/drawing/2014/main" id="{0576FB5B-3CFC-40AE-B062-2C602C2F6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057400"/>
            <a:ext cx="3581400" cy="9144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00CC00"/>
            </a:extrusionClr>
            <a:contourClr>
              <a:srgbClr val="00CC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93" name="Rectangle 37">
            <a:extLst>
              <a:ext uri="{FF2B5EF4-FFF2-40B4-BE49-F238E27FC236}">
                <a16:creationId xmlns:a16="http://schemas.microsoft.com/office/drawing/2014/main" id="{EC50633D-DF60-4D27-B3BC-B9C1E53D0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5775" y="1223963"/>
            <a:ext cx="2959100" cy="533400"/>
          </a:xfrm>
          <a:prstGeom prst="rect">
            <a:avLst/>
          </a:prstGeom>
          <a:solidFill>
            <a:srgbClr val="D60093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D60093"/>
            </a:extrusionClr>
            <a:contourClr>
              <a:srgbClr val="D6009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2" name="WordArt 36">
            <a:extLst>
              <a:ext uri="{FF2B5EF4-FFF2-40B4-BE49-F238E27FC236}">
                <a16:creationId xmlns:a16="http://schemas.microsoft.com/office/drawing/2014/main" id="{94DFAF7D-AAFF-43A9-9E43-9FFD11344F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3714" y="890588"/>
            <a:ext cx="8829675" cy="262731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10319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đến vinh quang</a:t>
            </a:r>
            <a:endParaRPr lang="en-US" sz="3600" b="1" kern="1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3" name="Picture 38" descr="2">
            <a:extLst>
              <a:ext uri="{FF2B5EF4-FFF2-40B4-BE49-F238E27FC236}">
                <a16:creationId xmlns:a16="http://schemas.microsoft.com/office/drawing/2014/main" id="{B695B2CC-CB88-4B17-B254-17D95388D6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6" y="4902201"/>
            <a:ext cx="8937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9" descr="2">
            <a:extLst>
              <a:ext uri="{FF2B5EF4-FFF2-40B4-BE49-F238E27FC236}">
                <a16:creationId xmlns:a16="http://schemas.microsoft.com/office/drawing/2014/main" id="{E8E9729B-96D8-4E1D-9BB5-DAC2BF1251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2884489"/>
            <a:ext cx="9858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40" descr="2">
            <a:extLst>
              <a:ext uri="{FF2B5EF4-FFF2-40B4-BE49-F238E27FC236}">
                <a16:creationId xmlns:a16="http://schemas.microsoft.com/office/drawing/2014/main" id="{72110423-380C-432D-98EB-73711C7A14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4" y="204788"/>
            <a:ext cx="8985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6" grpId="0" animBg="1"/>
      <p:bldP spid="19487" grpId="0" animBg="1"/>
      <p:bldP spid="19488" grpId="0" animBg="1"/>
      <p:bldP spid="1949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6">
            <a:extLst>
              <a:ext uri="{FF2B5EF4-FFF2-40B4-BE49-F238E27FC236}">
                <a16:creationId xmlns:a16="http://schemas.microsoft.com/office/drawing/2014/main" id="{077ED636-1B88-4A6F-83FF-D9CEE9FD7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788" y="470101"/>
            <a:ext cx="25042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5400" dirty="0" err="1">
                <a:latin typeface=".VnBahamasB" pitchFamily="34" charset="0"/>
              </a:rPr>
              <a:t>Tro</a:t>
            </a:r>
            <a:r>
              <a:rPr lang="en-GB" altLang="en-US" sz="5400" dirty="0">
                <a:latin typeface=".VnBahamasB" pitchFamily="34" charset="0"/>
              </a:rPr>
              <a:t>̀ </a:t>
            </a:r>
            <a:r>
              <a:rPr lang="en-GB" altLang="en-US" sz="5400" dirty="0" err="1">
                <a:latin typeface=".VnBahamasB" pitchFamily="34" charset="0"/>
              </a:rPr>
              <a:t>chơi</a:t>
            </a:r>
            <a:endParaRPr lang="en-GB" altLang="en-US" sz="5400" dirty="0">
              <a:latin typeface=".VnBahamasB" pitchFamily="34" charset="0"/>
            </a:endParaRPr>
          </a:p>
        </p:txBody>
      </p:sp>
      <p:sp>
        <p:nvSpPr>
          <p:cNvPr id="20487" name="AutoShape 7">
            <a:extLst>
              <a:ext uri="{FF2B5EF4-FFF2-40B4-BE49-F238E27FC236}">
                <a16:creationId xmlns:a16="http://schemas.microsoft.com/office/drawing/2014/main" id="{23EAC1B4-7A69-4BB9-A9CA-FAEF0D7606E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73339" y="1551297"/>
            <a:ext cx="7756525" cy="125509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20cm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chiều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25cm.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là: </a:t>
            </a:r>
          </a:p>
        </p:txBody>
      </p:sp>
      <p:grpSp>
        <p:nvGrpSpPr>
          <p:cNvPr id="20507" name="Group 27">
            <a:extLst>
              <a:ext uri="{FF2B5EF4-FFF2-40B4-BE49-F238E27FC236}">
                <a16:creationId xmlns:a16="http://schemas.microsoft.com/office/drawing/2014/main" id="{77E56930-2E56-4FB0-B599-C97B1B352B08}"/>
              </a:ext>
            </a:extLst>
          </p:cNvPr>
          <p:cNvGrpSpPr>
            <a:grpSpLocks/>
          </p:cNvGrpSpPr>
          <p:nvPr/>
        </p:nvGrpSpPr>
        <p:grpSpPr bwMode="auto">
          <a:xfrm>
            <a:off x="1879601" y="1727200"/>
            <a:ext cx="981075" cy="958850"/>
            <a:chOff x="392" y="1376"/>
            <a:chExt cx="618" cy="604"/>
          </a:xfrm>
        </p:grpSpPr>
        <p:grpSp>
          <p:nvGrpSpPr>
            <p:cNvPr id="25634" name="Group 9">
              <a:extLst>
                <a:ext uri="{FF2B5EF4-FFF2-40B4-BE49-F238E27FC236}">
                  <a16:creationId xmlns:a16="http://schemas.microsoft.com/office/drawing/2014/main" id="{33BA11A8-8CB5-4327-8567-3026A1468C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" y="1376"/>
              <a:ext cx="618" cy="604"/>
              <a:chOff x="2078" y="1680"/>
              <a:chExt cx="1615" cy="1615"/>
            </a:xfrm>
          </p:grpSpPr>
          <p:sp>
            <p:nvSpPr>
              <p:cNvPr id="25636" name="Oval 10">
                <a:extLst>
                  <a:ext uri="{FF2B5EF4-FFF2-40B4-BE49-F238E27FC236}">
                    <a16:creationId xmlns:a16="http://schemas.microsoft.com/office/drawing/2014/main" id="{FC66D93B-BBC4-4C44-8426-535D625DA4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637" name="Oval 11">
                <a:extLst>
                  <a:ext uri="{FF2B5EF4-FFF2-40B4-BE49-F238E27FC236}">
                    <a16:creationId xmlns:a16="http://schemas.microsoft.com/office/drawing/2014/main" id="{168C328A-B86F-4E0C-B6A4-A0F3B6B05D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492" name="Oval 12">
                <a:extLst>
                  <a:ext uri="{FF2B5EF4-FFF2-40B4-BE49-F238E27FC236}">
                    <a16:creationId xmlns:a16="http://schemas.microsoft.com/office/drawing/2014/main" id="{520357C0-69F1-4A49-AC18-3477C86E43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3" y="2051"/>
                <a:ext cx="428" cy="87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5639" name="Oval 13">
                <a:extLst>
                  <a:ext uri="{FF2B5EF4-FFF2-40B4-BE49-F238E27FC236}">
                    <a16:creationId xmlns:a16="http://schemas.microsoft.com/office/drawing/2014/main" id="{21E25CEF-2754-4A8B-BC8E-9E798CD57D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51"/>
                <a:ext cx="428" cy="87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494" name="Oval 14">
                <a:extLst>
                  <a:ext uri="{FF2B5EF4-FFF2-40B4-BE49-F238E27FC236}">
                    <a16:creationId xmlns:a16="http://schemas.microsoft.com/office/drawing/2014/main" id="{72C0608C-FEFB-4D6D-9A60-FA91DA00B4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51"/>
                <a:ext cx="1098" cy="87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5641" name="Oval 15">
                <a:extLst>
                  <a:ext uri="{FF2B5EF4-FFF2-40B4-BE49-F238E27FC236}">
                    <a16:creationId xmlns:a16="http://schemas.microsoft.com/office/drawing/2014/main" id="{9ACB0637-02F1-4DDE-A44A-949A73B2B1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51"/>
                <a:ext cx="1096" cy="875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5635" name="WordArt 16">
              <a:extLst>
                <a:ext uri="{FF2B5EF4-FFF2-40B4-BE49-F238E27FC236}">
                  <a16:creationId xmlns:a16="http://schemas.microsoft.com/office/drawing/2014/main" id="{58548333-283A-415A-96CF-CBB9A7C7174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04" y="1522"/>
              <a:ext cx="185" cy="29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.VnTimeH"/>
                </a:rPr>
                <a:t>1</a:t>
              </a:r>
            </a:p>
          </p:txBody>
        </p:sp>
      </p:grpSp>
      <p:grpSp>
        <p:nvGrpSpPr>
          <p:cNvPr id="20544" name="Group 64">
            <a:extLst>
              <a:ext uri="{FF2B5EF4-FFF2-40B4-BE49-F238E27FC236}">
                <a16:creationId xmlns:a16="http://schemas.microsoft.com/office/drawing/2014/main" id="{374F3A02-95FB-4D30-A81E-A3AD3366BE21}"/>
              </a:ext>
            </a:extLst>
          </p:cNvPr>
          <p:cNvGrpSpPr>
            <a:grpSpLocks/>
          </p:cNvGrpSpPr>
          <p:nvPr/>
        </p:nvGrpSpPr>
        <p:grpSpPr bwMode="auto">
          <a:xfrm>
            <a:off x="4702177" y="5754689"/>
            <a:ext cx="2195513" cy="606425"/>
            <a:chOff x="2002" y="3625"/>
            <a:chExt cx="1383" cy="382"/>
          </a:xfrm>
        </p:grpSpPr>
        <p:sp>
          <p:nvSpPr>
            <p:cNvPr id="25632" name="Text Box 26">
              <a:extLst>
                <a:ext uri="{FF2B5EF4-FFF2-40B4-BE49-F238E27FC236}">
                  <a16:creationId xmlns:a16="http://schemas.microsoft.com/office/drawing/2014/main" id="{F5A1136D-A957-431D-B972-80119FEC0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1" y="3647"/>
              <a:ext cx="78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 b="1">
                  <a:solidFill>
                    <a:srgbClr val="000000"/>
                  </a:solidFill>
                  <a:latin typeface=".VnArial" pitchFamily="34" charset="0"/>
                </a:rPr>
                <a:t>500cm</a:t>
              </a:r>
            </a:p>
          </p:txBody>
        </p:sp>
        <p:sp>
          <p:nvSpPr>
            <p:cNvPr id="25633" name="Oval 36">
              <a:extLst>
                <a:ext uri="{FF2B5EF4-FFF2-40B4-BE49-F238E27FC236}">
                  <a16:creationId xmlns:a16="http://schemas.microsoft.com/office/drawing/2014/main" id="{ED568EF2-2FC7-467F-B15B-E68F51F9C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2" y="3625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.VnCooper" pitchFamily="34" charset="0"/>
                </a:rPr>
                <a:t>D</a:t>
              </a:r>
            </a:p>
          </p:txBody>
        </p:sp>
      </p:grpSp>
      <p:grpSp>
        <p:nvGrpSpPr>
          <p:cNvPr id="20541" name="Group 61">
            <a:extLst>
              <a:ext uri="{FF2B5EF4-FFF2-40B4-BE49-F238E27FC236}">
                <a16:creationId xmlns:a16="http://schemas.microsoft.com/office/drawing/2014/main" id="{E3E40414-7F7A-4BE4-B966-CD1C36E8E55A}"/>
              </a:ext>
            </a:extLst>
          </p:cNvPr>
          <p:cNvGrpSpPr>
            <a:grpSpLocks/>
          </p:cNvGrpSpPr>
          <p:nvPr/>
        </p:nvGrpSpPr>
        <p:grpSpPr bwMode="auto">
          <a:xfrm>
            <a:off x="4665663" y="3216276"/>
            <a:ext cx="2335212" cy="606425"/>
            <a:chOff x="1979" y="2026"/>
            <a:chExt cx="1471" cy="382"/>
          </a:xfrm>
        </p:grpSpPr>
        <p:sp>
          <p:nvSpPr>
            <p:cNvPr id="25630" name="Text Box 17">
              <a:extLst>
                <a:ext uri="{FF2B5EF4-FFF2-40B4-BE49-F238E27FC236}">
                  <a16:creationId xmlns:a16="http://schemas.microsoft.com/office/drawing/2014/main" id="{B946A506-75C0-4DAA-BC5A-BEF7FFF9B9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4" y="2054"/>
              <a:ext cx="86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 b="1">
                  <a:solidFill>
                    <a:srgbClr val="000000"/>
                  </a:solidFill>
                  <a:latin typeface=".VnArial" pitchFamily="34" charset="0"/>
                </a:rPr>
                <a:t>500cm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.VnArial" pitchFamily="34" charset="0"/>
                </a:rPr>
                <a:t>2</a:t>
              </a:r>
              <a:endParaRPr lang="en-US" altLang="en-US" sz="3000" b="1">
                <a:solidFill>
                  <a:srgbClr val="000000"/>
                </a:solidFill>
                <a:latin typeface=".VnArial" pitchFamily="34" charset="0"/>
              </a:endParaRPr>
            </a:p>
          </p:txBody>
        </p:sp>
        <p:sp>
          <p:nvSpPr>
            <p:cNvPr id="25631" name="Oval 37">
              <a:extLst>
                <a:ext uri="{FF2B5EF4-FFF2-40B4-BE49-F238E27FC236}">
                  <a16:creationId xmlns:a16="http://schemas.microsoft.com/office/drawing/2014/main" id="{0C5723EC-9D28-44BA-B035-6C6066E73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" y="2026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.VnCooper" pitchFamily="34" charset="0"/>
                </a:rPr>
                <a:t>A</a:t>
              </a:r>
            </a:p>
          </p:txBody>
        </p:sp>
      </p:grpSp>
      <p:grpSp>
        <p:nvGrpSpPr>
          <p:cNvPr id="20542" name="Group 62">
            <a:extLst>
              <a:ext uri="{FF2B5EF4-FFF2-40B4-BE49-F238E27FC236}">
                <a16:creationId xmlns:a16="http://schemas.microsoft.com/office/drawing/2014/main" id="{7D5A21F4-D395-4A1C-8976-82448CE95C14}"/>
              </a:ext>
            </a:extLst>
          </p:cNvPr>
          <p:cNvGrpSpPr>
            <a:grpSpLocks/>
          </p:cNvGrpSpPr>
          <p:nvPr/>
        </p:nvGrpSpPr>
        <p:grpSpPr bwMode="auto">
          <a:xfrm>
            <a:off x="4665664" y="4079876"/>
            <a:ext cx="2243138" cy="606425"/>
            <a:chOff x="1979" y="2570"/>
            <a:chExt cx="1413" cy="382"/>
          </a:xfrm>
        </p:grpSpPr>
        <p:sp>
          <p:nvSpPr>
            <p:cNvPr id="25628" name="Text Box 18">
              <a:extLst>
                <a:ext uri="{FF2B5EF4-FFF2-40B4-BE49-F238E27FC236}">
                  <a16:creationId xmlns:a16="http://schemas.microsoft.com/office/drawing/2014/main" id="{2A1F30A5-EE80-4C4E-B55E-82872EE437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8" y="2590"/>
              <a:ext cx="78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 b="1">
                  <a:solidFill>
                    <a:srgbClr val="000000"/>
                  </a:solidFill>
                  <a:latin typeface=".VnArial" pitchFamily="34" charset="0"/>
                </a:rPr>
                <a:t>250cm</a:t>
              </a:r>
            </a:p>
          </p:txBody>
        </p:sp>
        <p:sp>
          <p:nvSpPr>
            <p:cNvPr id="25629" name="Oval 38">
              <a:extLst>
                <a:ext uri="{FF2B5EF4-FFF2-40B4-BE49-F238E27FC236}">
                  <a16:creationId xmlns:a16="http://schemas.microsoft.com/office/drawing/2014/main" id="{D9285357-9967-4E5D-8564-791DC5DB9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" y="2570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.VnCooper" pitchFamily="34" charset="0"/>
                </a:rPr>
                <a:t>B</a:t>
              </a:r>
            </a:p>
          </p:txBody>
        </p:sp>
      </p:grpSp>
      <p:grpSp>
        <p:nvGrpSpPr>
          <p:cNvPr id="20543" name="Group 63">
            <a:extLst>
              <a:ext uri="{FF2B5EF4-FFF2-40B4-BE49-F238E27FC236}">
                <a16:creationId xmlns:a16="http://schemas.microsoft.com/office/drawing/2014/main" id="{718B0248-D166-444F-8809-70CCC3BA258F}"/>
              </a:ext>
            </a:extLst>
          </p:cNvPr>
          <p:cNvGrpSpPr>
            <a:grpSpLocks/>
          </p:cNvGrpSpPr>
          <p:nvPr/>
        </p:nvGrpSpPr>
        <p:grpSpPr bwMode="auto">
          <a:xfrm>
            <a:off x="4678363" y="4879976"/>
            <a:ext cx="2373312" cy="606425"/>
            <a:chOff x="1987" y="3074"/>
            <a:chExt cx="1495" cy="382"/>
          </a:xfrm>
        </p:grpSpPr>
        <p:sp>
          <p:nvSpPr>
            <p:cNvPr id="25626" name="Text Box 19">
              <a:extLst>
                <a:ext uri="{FF2B5EF4-FFF2-40B4-BE49-F238E27FC236}">
                  <a16:creationId xmlns:a16="http://schemas.microsoft.com/office/drawing/2014/main" id="{DAAB0432-582A-4D75-9AED-CE209CC62D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6" y="3102"/>
              <a:ext cx="86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 b="1">
                  <a:latin typeface=".VnArial" pitchFamily="34" charset="0"/>
                </a:rPr>
                <a:t>250cm</a:t>
              </a:r>
              <a:r>
                <a:rPr lang="en-US" altLang="en-US" sz="3000" b="1" baseline="30000">
                  <a:latin typeface=".VnArial" pitchFamily="34" charset="0"/>
                </a:rPr>
                <a:t>2</a:t>
              </a:r>
              <a:endParaRPr lang="en-US" altLang="en-US" sz="3000" b="1">
                <a:latin typeface=".VnArial" pitchFamily="34" charset="0"/>
              </a:endParaRPr>
            </a:p>
          </p:txBody>
        </p:sp>
        <p:sp>
          <p:nvSpPr>
            <p:cNvPr id="25627" name="Oval 39">
              <a:extLst>
                <a:ext uri="{FF2B5EF4-FFF2-40B4-BE49-F238E27FC236}">
                  <a16:creationId xmlns:a16="http://schemas.microsoft.com/office/drawing/2014/main" id="{5F9D7D89-1411-43C3-8E20-4468A16F5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7" y="3074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.VnCooper" pitchFamily="34" charset="0"/>
                </a:rPr>
                <a:t>C</a:t>
              </a:r>
            </a:p>
          </p:txBody>
        </p:sp>
      </p:grpSp>
      <p:pic>
        <p:nvPicPr>
          <p:cNvPr id="20545" name="Picture 65" descr="4">
            <a:extLst>
              <a:ext uri="{FF2B5EF4-FFF2-40B4-BE49-F238E27FC236}">
                <a16:creationId xmlns:a16="http://schemas.microsoft.com/office/drawing/2014/main" id="{E404D1BC-73E6-4BA8-A191-F5A20A16F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7FF"/>
              </a:clrFrom>
              <a:clrTo>
                <a:srgbClr val="FFF7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4775200"/>
            <a:ext cx="8397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6" name="Picture 66" descr="3">
            <a:extLst>
              <a:ext uri="{FF2B5EF4-FFF2-40B4-BE49-F238E27FC236}">
                <a16:creationId xmlns:a16="http://schemas.microsoft.com/office/drawing/2014/main" id="{F668FD12-F558-471C-903B-2FBDAA30B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9FDFF"/>
              </a:clrFrom>
              <a:clrTo>
                <a:srgbClr val="F9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313055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7" name="Picture 67" descr="3">
            <a:extLst>
              <a:ext uri="{FF2B5EF4-FFF2-40B4-BE49-F238E27FC236}">
                <a16:creationId xmlns:a16="http://schemas.microsoft.com/office/drawing/2014/main" id="{1F7914F4-1A89-4A24-86C9-D1B5AF4FD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99415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8" name="Picture 68" descr="3">
            <a:extLst>
              <a:ext uri="{FF2B5EF4-FFF2-40B4-BE49-F238E27FC236}">
                <a16:creationId xmlns:a16="http://schemas.microsoft.com/office/drawing/2014/main" id="{A44654D6-2C4B-4F62-9762-C321D35D2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5684838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9" name="WordArt 69">
            <a:extLst>
              <a:ext uri="{FF2B5EF4-FFF2-40B4-BE49-F238E27FC236}">
                <a16:creationId xmlns:a16="http://schemas.microsoft.com/office/drawing/2014/main" id="{C2C9F8BE-C415-4837-B5E7-FFA7542009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1</a:t>
            </a:r>
          </a:p>
        </p:txBody>
      </p:sp>
      <p:sp>
        <p:nvSpPr>
          <p:cNvPr id="20550" name="WordArt 70">
            <a:extLst>
              <a:ext uri="{FF2B5EF4-FFF2-40B4-BE49-F238E27FC236}">
                <a16:creationId xmlns:a16="http://schemas.microsoft.com/office/drawing/2014/main" id="{5C4CE738-C134-4FDA-AC27-F0928894FC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2</a:t>
            </a:r>
          </a:p>
        </p:txBody>
      </p:sp>
      <p:sp>
        <p:nvSpPr>
          <p:cNvPr id="20551" name="WordArt 71">
            <a:extLst>
              <a:ext uri="{FF2B5EF4-FFF2-40B4-BE49-F238E27FC236}">
                <a16:creationId xmlns:a16="http://schemas.microsoft.com/office/drawing/2014/main" id="{2075E08C-B1E2-42F4-9A00-3A480CD7E2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3</a:t>
            </a:r>
          </a:p>
        </p:txBody>
      </p:sp>
      <p:sp>
        <p:nvSpPr>
          <p:cNvPr id="20552" name="WordArt 72">
            <a:extLst>
              <a:ext uri="{FF2B5EF4-FFF2-40B4-BE49-F238E27FC236}">
                <a16:creationId xmlns:a16="http://schemas.microsoft.com/office/drawing/2014/main" id="{E7AF4285-9875-4267-86F0-E1E8A0DFA4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4</a:t>
            </a:r>
          </a:p>
        </p:txBody>
      </p:sp>
      <p:sp>
        <p:nvSpPr>
          <p:cNvPr id="20553" name="WordArt 73">
            <a:extLst>
              <a:ext uri="{FF2B5EF4-FFF2-40B4-BE49-F238E27FC236}">
                <a16:creationId xmlns:a16="http://schemas.microsoft.com/office/drawing/2014/main" id="{C5565DDF-532F-4C7D-B70C-554DD2111F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5</a:t>
            </a:r>
          </a:p>
        </p:txBody>
      </p:sp>
      <p:sp>
        <p:nvSpPr>
          <p:cNvPr id="20554" name="WordArt 74">
            <a:extLst>
              <a:ext uri="{FF2B5EF4-FFF2-40B4-BE49-F238E27FC236}">
                <a16:creationId xmlns:a16="http://schemas.microsoft.com/office/drawing/2014/main" id="{EB167F23-C3A2-4E50-80DF-551A49C3AD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6</a:t>
            </a:r>
          </a:p>
        </p:txBody>
      </p:sp>
      <p:sp>
        <p:nvSpPr>
          <p:cNvPr id="20555" name="WordArt 75">
            <a:extLst>
              <a:ext uri="{FF2B5EF4-FFF2-40B4-BE49-F238E27FC236}">
                <a16:creationId xmlns:a16="http://schemas.microsoft.com/office/drawing/2014/main" id="{D6639370-1480-41DB-AE69-DDB130D5A4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7</a:t>
            </a:r>
          </a:p>
        </p:txBody>
      </p:sp>
      <p:sp>
        <p:nvSpPr>
          <p:cNvPr id="20556" name="WordArt 76">
            <a:extLst>
              <a:ext uri="{FF2B5EF4-FFF2-40B4-BE49-F238E27FC236}">
                <a16:creationId xmlns:a16="http://schemas.microsoft.com/office/drawing/2014/main" id="{571338CC-0881-49F5-BBE1-3ACD7B0C03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8</a:t>
            </a:r>
          </a:p>
        </p:txBody>
      </p:sp>
      <p:sp>
        <p:nvSpPr>
          <p:cNvPr id="20557" name="WordArt 77">
            <a:extLst>
              <a:ext uri="{FF2B5EF4-FFF2-40B4-BE49-F238E27FC236}">
                <a16:creationId xmlns:a16="http://schemas.microsoft.com/office/drawing/2014/main" id="{777C0135-E6FC-4AB5-8E76-613D515646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9</a:t>
            </a:r>
          </a:p>
        </p:txBody>
      </p:sp>
      <p:pic>
        <p:nvPicPr>
          <p:cNvPr id="20558" name="Picture 78" descr="bell">
            <a:extLst>
              <a:ext uri="{FF2B5EF4-FFF2-40B4-BE49-F238E27FC236}">
                <a16:creationId xmlns:a16="http://schemas.microsoft.com/office/drawing/2014/main" id="{7EE1D605-BDB0-42CB-BA34-2A23F565B1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41300"/>
            <a:ext cx="1011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9" name="Picture 79" descr="CLOCK2">
            <a:extLst>
              <a:ext uri="{FF2B5EF4-FFF2-40B4-BE49-F238E27FC236}">
                <a16:creationId xmlns:a16="http://schemas.microsoft.com/office/drawing/2014/main" id="{477EC17E-2435-4392-B401-53D36DB499F2}"/>
              </a:ext>
            </a:extLst>
          </p:cNvPr>
          <p:cNvPicPr>
            <a:picLocks noGrp="1"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413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5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0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0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0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20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20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20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20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2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5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20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5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2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5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20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05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2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05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20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05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05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2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0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0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05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205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9"/>
                  </p:tgtEl>
                </p:cond>
              </p:nextCondLst>
            </p:seq>
          </p:childTnLst>
        </p:cTn>
      </p:par>
    </p:tnLst>
    <p:bldLst>
      <p:bldP spid="2048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39F58CAF-F2F5-4FC5-B44F-CC6B3A200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334000"/>
            <a:ext cx="5334000" cy="8382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FF0000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id="{C501167B-67BE-4C7C-991F-697B766BB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10000"/>
            <a:ext cx="4343400" cy="838200"/>
          </a:xfrm>
          <a:prstGeom prst="rect">
            <a:avLst/>
          </a:prstGeom>
          <a:solidFill>
            <a:srgbClr val="6699FF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6699FF"/>
            </a:extrusionClr>
            <a:contourClr>
              <a:srgbClr val="6699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28" name="Rectangle 5">
            <a:extLst>
              <a:ext uri="{FF2B5EF4-FFF2-40B4-BE49-F238E27FC236}">
                <a16:creationId xmlns:a16="http://schemas.microsoft.com/office/drawing/2014/main" id="{FBB4D287-725D-449D-8D07-B97F693A5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057400"/>
            <a:ext cx="3581400" cy="9144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00CC00"/>
            </a:extrusionClr>
            <a:contourClr>
              <a:srgbClr val="00CC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29" name="Rectangle 25">
            <a:extLst>
              <a:ext uri="{FF2B5EF4-FFF2-40B4-BE49-F238E27FC236}">
                <a16:creationId xmlns:a16="http://schemas.microsoft.com/office/drawing/2014/main" id="{84657031-87DE-4C04-A9EF-AA4759444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388" y="890588"/>
            <a:ext cx="2959100" cy="533400"/>
          </a:xfrm>
          <a:prstGeom prst="rect">
            <a:avLst/>
          </a:prstGeom>
          <a:solidFill>
            <a:srgbClr val="D60093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D60093"/>
            </a:extrusionClr>
            <a:contourClr>
              <a:srgbClr val="D6009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4058" name="Group 26">
            <a:extLst>
              <a:ext uri="{FF2B5EF4-FFF2-40B4-BE49-F238E27FC236}">
                <a16:creationId xmlns:a16="http://schemas.microsoft.com/office/drawing/2014/main" id="{D7092DE8-E2F4-4F17-A35C-097F87122CE4}"/>
              </a:ext>
            </a:extLst>
          </p:cNvPr>
          <p:cNvGrpSpPr>
            <a:grpSpLocks/>
          </p:cNvGrpSpPr>
          <p:nvPr/>
        </p:nvGrpSpPr>
        <p:grpSpPr bwMode="auto">
          <a:xfrm>
            <a:off x="6546851" y="3886200"/>
            <a:ext cx="1516063" cy="1360488"/>
            <a:chOff x="3852" y="2328"/>
            <a:chExt cx="955" cy="857"/>
          </a:xfrm>
        </p:grpSpPr>
        <p:sp>
          <p:nvSpPr>
            <p:cNvPr id="26632" name="Rectangle 27">
              <a:extLst>
                <a:ext uri="{FF2B5EF4-FFF2-40B4-BE49-F238E27FC236}">
                  <a16:creationId xmlns:a16="http://schemas.microsoft.com/office/drawing/2014/main" id="{3756E6B3-F64C-4019-9D55-5138E027E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560"/>
              <a:ext cx="480" cy="3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633" name="Oval 28">
              <a:extLst>
                <a:ext uri="{FF2B5EF4-FFF2-40B4-BE49-F238E27FC236}">
                  <a16:creationId xmlns:a16="http://schemas.microsoft.com/office/drawing/2014/main" id="{F78B1D33-2FB6-4278-95AC-34F9EC5C9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2328"/>
              <a:ext cx="224" cy="2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634" name="Rectangle 29">
              <a:extLst>
                <a:ext uri="{FF2B5EF4-FFF2-40B4-BE49-F238E27FC236}">
                  <a16:creationId xmlns:a16="http://schemas.microsoft.com/office/drawing/2014/main" id="{8C49C0B5-F16A-4720-8519-BE82F758F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864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635" name="Rectangle 30">
              <a:extLst>
                <a:ext uri="{FF2B5EF4-FFF2-40B4-BE49-F238E27FC236}">
                  <a16:creationId xmlns:a16="http://schemas.microsoft.com/office/drawing/2014/main" id="{820C9B3B-BF2D-476A-841D-15ECC8B31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3" y="2865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636" name="Rectangle 31">
              <a:extLst>
                <a:ext uri="{FF2B5EF4-FFF2-40B4-BE49-F238E27FC236}">
                  <a16:creationId xmlns:a16="http://schemas.microsoft.com/office/drawing/2014/main" id="{DCB4CB67-AAAA-44DF-AC72-D488E9D4E0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247070">
              <a:off x="4656" y="2570"/>
              <a:ext cx="47" cy="2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637" name="Rectangle 32">
              <a:extLst>
                <a:ext uri="{FF2B5EF4-FFF2-40B4-BE49-F238E27FC236}">
                  <a16:creationId xmlns:a16="http://schemas.microsoft.com/office/drawing/2014/main" id="{D5F0A7A5-C667-48BB-A626-574AA71C41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80150">
              <a:off x="3959" y="2588"/>
              <a:ext cx="45" cy="2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26631" name="Picture 33" descr="2">
            <a:extLst>
              <a:ext uri="{FF2B5EF4-FFF2-40B4-BE49-F238E27FC236}">
                <a16:creationId xmlns:a16="http://schemas.microsoft.com/office/drawing/2014/main" id="{A0D48580-119A-4E7C-A58D-D5081CB385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4762501"/>
            <a:ext cx="12636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4602A311-969F-44A3-8F6C-3A4FD5B93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464" y="2879725"/>
            <a:ext cx="352107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/>
              <a:t>AH là đường cao của các tam giác: ABC, ACD, AHD</a:t>
            </a:r>
          </a:p>
        </p:txBody>
      </p:sp>
      <p:pic>
        <p:nvPicPr>
          <p:cNvPr id="25606" name="Picture 6">
            <a:extLst>
              <a:ext uri="{FF2B5EF4-FFF2-40B4-BE49-F238E27FC236}">
                <a16:creationId xmlns:a16="http://schemas.microsoft.com/office/drawing/2014/main" id="{3332CA3C-B3E0-4CB5-905F-316285FB3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85763"/>
            <a:ext cx="1930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18">
            <a:extLst>
              <a:ext uri="{FF2B5EF4-FFF2-40B4-BE49-F238E27FC236}">
                <a16:creationId xmlns:a16="http://schemas.microsoft.com/office/drawing/2014/main" id="{679D93B4-7CB7-4005-896B-D7B2EF9ED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4025" y="3309938"/>
            <a:ext cx="673100" cy="647700"/>
          </a:xfrm>
          <a:prstGeom prst="rect">
            <a:avLst/>
          </a:prstGeom>
          <a:solidFill>
            <a:srgbClr val="FFCCCC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3317" name="Group 22">
            <a:extLst>
              <a:ext uri="{FF2B5EF4-FFF2-40B4-BE49-F238E27FC236}">
                <a16:creationId xmlns:a16="http://schemas.microsoft.com/office/drawing/2014/main" id="{06C5F271-FBC4-4C17-92EF-C435BAC225A8}"/>
              </a:ext>
            </a:extLst>
          </p:cNvPr>
          <p:cNvGrpSpPr>
            <a:grpSpLocks/>
          </p:cNvGrpSpPr>
          <p:nvPr/>
        </p:nvGrpSpPr>
        <p:grpSpPr bwMode="auto">
          <a:xfrm>
            <a:off x="1797050" y="1909764"/>
            <a:ext cx="3862388" cy="3176587"/>
            <a:chOff x="144" y="1848"/>
            <a:chExt cx="2433" cy="2001"/>
          </a:xfrm>
        </p:grpSpPr>
        <p:sp>
          <p:nvSpPr>
            <p:cNvPr id="13337" name="AutoShape 23">
              <a:extLst>
                <a:ext uri="{FF2B5EF4-FFF2-40B4-BE49-F238E27FC236}">
                  <a16:creationId xmlns:a16="http://schemas.microsoft.com/office/drawing/2014/main" id="{D1B6F424-5FF2-4C09-BD33-1DEE486EB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" y="2096"/>
              <a:ext cx="2184" cy="1488"/>
            </a:xfrm>
            <a:prstGeom prst="rtTriangl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38" name="Line 24">
              <a:extLst>
                <a:ext uri="{FF2B5EF4-FFF2-40B4-BE49-F238E27FC236}">
                  <a16:creationId xmlns:a16="http://schemas.microsoft.com/office/drawing/2014/main" id="{5EE3BE33-6629-4723-94E7-90015B25BB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" y="2088"/>
              <a:ext cx="568" cy="14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9" name="Line 25">
              <a:extLst>
                <a:ext uri="{FF2B5EF4-FFF2-40B4-BE49-F238E27FC236}">
                  <a16:creationId xmlns:a16="http://schemas.microsoft.com/office/drawing/2014/main" id="{AB516493-D081-4849-897B-F2D98F9424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" y="2104"/>
              <a:ext cx="1368" cy="1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0" name="Text Box 26">
              <a:extLst>
                <a:ext uri="{FF2B5EF4-FFF2-40B4-BE49-F238E27FC236}">
                  <a16:creationId xmlns:a16="http://schemas.microsoft.com/office/drawing/2014/main" id="{B1BB4A91-79C2-415E-B2FB-A7322D917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18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A</a:t>
              </a:r>
            </a:p>
          </p:txBody>
        </p:sp>
        <p:sp>
          <p:nvSpPr>
            <p:cNvPr id="13341" name="Text Box 27">
              <a:extLst>
                <a:ext uri="{FF2B5EF4-FFF2-40B4-BE49-F238E27FC236}">
                  <a16:creationId xmlns:a16="http://schemas.microsoft.com/office/drawing/2014/main" id="{BD0BE171-BAD7-4DA8-99C8-EA3892AA01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" y="3553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B</a:t>
              </a:r>
            </a:p>
          </p:txBody>
        </p:sp>
        <p:sp>
          <p:nvSpPr>
            <p:cNvPr id="13342" name="Text Box 28">
              <a:extLst>
                <a:ext uri="{FF2B5EF4-FFF2-40B4-BE49-F238E27FC236}">
                  <a16:creationId xmlns:a16="http://schemas.microsoft.com/office/drawing/2014/main" id="{F85CA188-0B56-4369-98FF-5A02473773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1" y="3561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C</a:t>
              </a:r>
            </a:p>
          </p:txBody>
        </p:sp>
        <p:sp>
          <p:nvSpPr>
            <p:cNvPr id="13343" name="Text Box 29">
              <a:extLst>
                <a:ext uri="{FF2B5EF4-FFF2-40B4-BE49-F238E27FC236}">
                  <a16:creationId xmlns:a16="http://schemas.microsoft.com/office/drawing/2014/main" id="{F76D5B73-5EBB-4E7E-B3E7-E1E9018A26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7" y="3561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D</a:t>
              </a:r>
            </a:p>
          </p:txBody>
        </p:sp>
        <p:sp>
          <p:nvSpPr>
            <p:cNvPr id="13344" name="Text Box 30">
              <a:extLst>
                <a:ext uri="{FF2B5EF4-FFF2-40B4-BE49-F238E27FC236}">
                  <a16:creationId xmlns:a16="http://schemas.microsoft.com/office/drawing/2014/main" id="{2812CA41-59AE-47BD-8DC3-5C1EF4EEDC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" y="3561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H</a:t>
              </a:r>
            </a:p>
          </p:txBody>
        </p:sp>
        <p:sp>
          <p:nvSpPr>
            <p:cNvPr id="13345" name="Rectangle 31">
              <a:extLst>
                <a:ext uri="{FF2B5EF4-FFF2-40B4-BE49-F238E27FC236}">
                  <a16:creationId xmlns:a16="http://schemas.microsoft.com/office/drawing/2014/main" id="{600FB9D7-D6E8-4C07-9F2A-F5D8CD1AC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" y="3480"/>
              <a:ext cx="96" cy="9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25633" name="Picture 33" descr="Đúng 1">
            <a:extLst>
              <a:ext uri="{FF2B5EF4-FFF2-40B4-BE49-F238E27FC236}">
                <a16:creationId xmlns:a16="http://schemas.microsoft.com/office/drawing/2014/main" id="{1803F3E7-ED37-4C22-B0D2-265DAC215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64" y="3332164"/>
            <a:ext cx="62547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34">
            <a:extLst>
              <a:ext uri="{FF2B5EF4-FFF2-40B4-BE49-F238E27FC236}">
                <a16:creationId xmlns:a16="http://schemas.microsoft.com/office/drawing/2014/main" id="{CC2BD301-E85C-4356-96AF-8EBBD873F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254000"/>
            <a:ext cx="716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Để trả lời mỗi câu hỏi, hãy suy nghĩ và giơ thẻ.</a:t>
            </a:r>
          </a:p>
        </p:txBody>
      </p:sp>
      <p:grpSp>
        <p:nvGrpSpPr>
          <p:cNvPr id="13320" name="Group 35">
            <a:extLst>
              <a:ext uri="{FF2B5EF4-FFF2-40B4-BE49-F238E27FC236}">
                <a16:creationId xmlns:a16="http://schemas.microsoft.com/office/drawing/2014/main" id="{7EC38A06-FD97-4440-95DE-B71E77F87D97}"/>
              </a:ext>
            </a:extLst>
          </p:cNvPr>
          <p:cNvGrpSpPr>
            <a:grpSpLocks/>
          </p:cNvGrpSpPr>
          <p:nvPr/>
        </p:nvGrpSpPr>
        <p:grpSpPr bwMode="auto">
          <a:xfrm>
            <a:off x="4662489" y="1844678"/>
            <a:ext cx="2905125" cy="592943"/>
            <a:chOff x="3348" y="2190"/>
            <a:chExt cx="1933" cy="426"/>
          </a:xfrm>
        </p:grpSpPr>
        <p:sp>
          <p:nvSpPr>
            <p:cNvPr id="13335" name="Text Box 36">
              <a:extLst>
                <a:ext uri="{FF2B5EF4-FFF2-40B4-BE49-F238E27FC236}">
                  <a16:creationId xmlns:a16="http://schemas.microsoft.com/office/drawing/2014/main" id="{490A577D-0134-44D5-9FA0-71D846ABC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8" y="2196"/>
              <a:ext cx="1356" cy="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66"/>
                  </a:solidFill>
                </a:rPr>
                <a:t>Chọn sai</a:t>
              </a:r>
              <a:r>
                <a:rPr lang="en-US" altLang="en-US" sz="3200" b="1">
                  <a:solidFill>
                    <a:srgbClr val="000066"/>
                  </a:solidFill>
                </a:rPr>
                <a:t> </a:t>
              </a:r>
            </a:p>
          </p:txBody>
        </p:sp>
        <p:pic>
          <p:nvPicPr>
            <p:cNvPr id="13336" name="Picture 37" descr="Sai1">
              <a:extLst>
                <a:ext uri="{FF2B5EF4-FFF2-40B4-BE49-F238E27FC236}">
                  <a16:creationId xmlns:a16="http://schemas.microsoft.com/office/drawing/2014/main" id="{F0E02ACF-F2F3-4B44-ACBA-D2CF6FE64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2190"/>
              <a:ext cx="385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1" name="Group 38">
            <a:extLst>
              <a:ext uri="{FF2B5EF4-FFF2-40B4-BE49-F238E27FC236}">
                <a16:creationId xmlns:a16="http://schemas.microsoft.com/office/drawing/2014/main" id="{5FDE462F-825C-427C-A890-CDC02158A98D}"/>
              </a:ext>
            </a:extLst>
          </p:cNvPr>
          <p:cNvGrpSpPr>
            <a:grpSpLocks/>
          </p:cNvGrpSpPr>
          <p:nvPr/>
        </p:nvGrpSpPr>
        <p:grpSpPr bwMode="auto">
          <a:xfrm>
            <a:off x="4703763" y="1203326"/>
            <a:ext cx="2844800" cy="535896"/>
            <a:chOff x="3334" y="1635"/>
            <a:chExt cx="1944" cy="378"/>
          </a:xfrm>
        </p:grpSpPr>
        <p:pic>
          <p:nvPicPr>
            <p:cNvPr id="13333" name="Picture 39" descr="Đúng 1">
              <a:extLst>
                <a:ext uri="{FF2B5EF4-FFF2-40B4-BE49-F238E27FC236}">
                  <a16:creationId xmlns:a16="http://schemas.microsoft.com/office/drawing/2014/main" id="{6743F036-981C-447E-B0FE-7408CA103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" y="1635"/>
              <a:ext cx="394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4" name="Rectangle 40">
              <a:extLst>
                <a:ext uri="{FF2B5EF4-FFF2-40B4-BE49-F238E27FC236}">
                  <a16:creationId xmlns:a16="http://schemas.microsoft.com/office/drawing/2014/main" id="{32B8BC19-99F0-4F01-B5D0-80AB1D9EC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1687"/>
              <a:ext cx="123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000066"/>
                  </a:solidFill>
                </a:rPr>
                <a:t>Chọn đúng</a:t>
              </a:r>
            </a:p>
          </p:txBody>
        </p:sp>
      </p:grpSp>
      <p:sp>
        <p:nvSpPr>
          <p:cNvPr id="25663" name="WordArt 63">
            <a:extLst>
              <a:ext uri="{FF2B5EF4-FFF2-40B4-BE49-F238E27FC236}">
                <a16:creationId xmlns:a16="http://schemas.microsoft.com/office/drawing/2014/main" id="{957E7547-65D8-443F-8EE1-3473FAD3F5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1</a:t>
            </a:r>
          </a:p>
        </p:txBody>
      </p:sp>
      <p:sp>
        <p:nvSpPr>
          <p:cNvPr id="25664" name="WordArt 64">
            <a:extLst>
              <a:ext uri="{FF2B5EF4-FFF2-40B4-BE49-F238E27FC236}">
                <a16:creationId xmlns:a16="http://schemas.microsoft.com/office/drawing/2014/main" id="{A8F1785C-370E-4787-82D7-9868299980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2</a:t>
            </a:r>
          </a:p>
        </p:txBody>
      </p:sp>
      <p:sp>
        <p:nvSpPr>
          <p:cNvPr id="25665" name="WordArt 65">
            <a:extLst>
              <a:ext uri="{FF2B5EF4-FFF2-40B4-BE49-F238E27FC236}">
                <a16:creationId xmlns:a16="http://schemas.microsoft.com/office/drawing/2014/main" id="{0176C526-9C6A-409D-B76B-706D0A50FD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3</a:t>
            </a:r>
          </a:p>
        </p:txBody>
      </p:sp>
      <p:sp>
        <p:nvSpPr>
          <p:cNvPr id="25666" name="WordArt 66">
            <a:extLst>
              <a:ext uri="{FF2B5EF4-FFF2-40B4-BE49-F238E27FC236}">
                <a16:creationId xmlns:a16="http://schemas.microsoft.com/office/drawing/2014/main" id="{E908020A-61EE-4471-AD35-397683E4CD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4</a:t>
            </a:r>
          </a:p>
        </p:txBody>
      </p:sp>
      <p:sp>
        <p:nvSpPr>
          <p:cNvPr id="25667" name="WordArt 67">
            <a:extLst>
              <a:ext uri="{FF2B5EF4-FFF2-40B4-BE49-F238E27FC236}">
                <a16:creationId xmlns:a16="http://schemas.microsoft.com/office/drawing/2014/main" id="{E9A99F98-8C77-418E-9847-E3591B9638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5</a:t>
            </a:r>
          </a:p>
        </p:txBody>
      </p:sp>
      <p:sp>
        <p:nvSpPr>
          <p:cNvPr id="25668" name="WordArt 68">
            <a:extLst>
              <a:ext uri="{FF2B5EF4-FFF2-40B4-BE49-F238E27FC236}">
                <a16:creationId xmlns:a16="http://schemas.microsoft.com/office/drawing/2014/main" id="{505C6DB5-B476-4C89-998B-A67D198B80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6</a:t>
            </a:r>
          </a:p>
        </p:txBody>
      </p:sp>
      <p:sp>
        <p:nvSpPr>
          <p:cNvPr id="25669" name="WordArt 69">
            <a:extLst>
              <a:ext uri="{FF2B5EF4-FFF2-40B4-BE49-F238E27FC236}">
                <a16:creationId xmlns:a16="http://schemas.microsoft.com/office/drawing/2014/main" id="{D1E734EE-E264-4610-9E18-FD0D9080C1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7</a:t>
            </a:r>
          </a:p>
        </p:txBody>
      </p:sp>
      <p:sp>
        <p:nvSpPr>
          <p:cNvPr id="25670" name="WordArt 70">
            <a:extLst>
              <a:ext uri="{FF2B5EF4-FFF2-40B4-BE49-F238E27FC236}">
                <a16:creationId xmlns:a16="http://schemas.microsoft.com/office/drawing/2014/main" id="{7B72AED0-5C06-4328-A12E-785F5B1D7E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8</a:t>
            </a:r>
          </a:p>
        </p:txBody>
      </p:sp>
      <p:sp>
        <p:nvSpPr>
          <p:cNvPr id="25671" name="WordArt 71">
            <a:extLst>
              <a:ext uri="{FF2B5EF4-FFF2-40B4-BE49-F238E27FC236}">
                <a16:creationId xmlns:a16="http://schemas.microsoft.com/office/drawing/2014/main" id="{2E4167E1-5834-44A6-A887-9FB6E8BD36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9</a:t>
            </a:r>
          </a:p>
        </p:txBody>
      </p:sp>
      <p:pic>
        <p:nvPicPr>
          <p:cNvPr id="25672" name="Picture 72" descr="bell">
            <a:extLst>
              <a:ext uri="{FF2B5EF4-FFF2-40B4-BE49-F238E27FC236}">
                <a16:creationId xmlns:a16="http://schemas.microsoft.com/office/drawing/2014/main" id="{5231E68E-5996-4297-B130-70B0E446DF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638800"/>
            <a:ext cx="1011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73" name="Picture 73" descr="CLOCK2">
            <a:extLst>
              <a:ext uri="{FF2B5EF4-FFF2-40B4-BE49-F238E27FC236}">
                <a16:creationId xmlns:a16="http://schemas.microsoft.com/office/drawing/2014/main" id="{F55FD8AD-3E54-4F96-896F-B99FD51B5DE5}"/>
              </a:ext>
            </a:extLst>
          </p:cNvPr>
          <p:cNvPicPr>
            <a:picLocks noGrp="1"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638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5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6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6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6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6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6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2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6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2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6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2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6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2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6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25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56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7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AutoShape 9">
            <a:extLst>
              <a:ext uri="{FF2B5EF4-FFF2-40B4-BE49-F238E27FC236}">
                <a16:creationId xmlns:a16="http://schemas.microsoft.com/office/drawing/2014/main" id="{7F0C650E-9F69-41C1-A788-EB86980E0C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01900" y="1262044"/>
            <a:ext cx="7696200" cy="181772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99FF99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1,5m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chiều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20dm.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là: </a:t>
            </a:r>
          </a:p>
          <a:p>
            <a:pPr algn="ctr" eaLnBrk="1" hangingPunct="1"/>
            <a:endParaRPr lang="en-US" altLang="en-US" sz="26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541" name="Group 37">
            <a:extLst>
              <a:ext uri="{FF2B5EF4-FFF2-40B4-BE49-F238E27FC236}">
                <a16:creationId xmlns:a16="http://schemas.microsoft.com/office/drawing/2014/main" id="{2DAA409C-EF3D-48DA-9379-4189B6A9B4B3}"/>
              </a:ext>
            </a:extLst>
          </p:cNvPr>
          <p:cNvGrpSpPr>
            <a:grpSpLocks/>
          </p:cNvGrpSpPr>
          <p:nvPr/>
        </p:nvGrpSpPr>
        <p:grpSpPr bwMode="auto">
          <a:xfrm>
            <a:off x="1727201" y="1676400"/>
            <a:ext cx="1025525" cy="1003300"/>
            <a:chOff x="504" y="1328"/>
            <a:chExt cx="646" cy="632"/>
          </a:xfrm>
        </p:grpSpPr>
        <p:grpSp>
          <p:nvGrpSpPr>
            <p:cNvPr id="27682" name="Group 11">
              <a:extLst>
                <a:ext uri="{FF2B5EF4-FFF2-40B4-BE49-F238E27FC236}">
                  <a16:creationId xmlns:a16="http://schemas.microsoft.com/office/drawing/2014/main" id="{1EF87801-9A5E-45ED-94DD-CAC0D26078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" y="1328"/>
              <a:ext cx="646" cy="632"/>
              <a:chOff x="2078" y="1680"/>
              <a:chExt cx="1615" cy="1615"/>
            </a:xfrm>
          </p:grpSpPr>
          <p:sp>
            <p:nvSpPr>
              <p:cNvPr id="27684" name="Oval 12">
                <a:extLst>
                  <a:ext uri="{FF2B5EF4-FFF2-40B4-BE49-F238E27FC236}">
                    <a16:creationId xmlns:a16="http://schemas.microsoft.com/office/drawing/2014/main" id="{2025237E-B888-44CA-80D2-FA47FFBB5FF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685" name="Oval 13">
                <a:extLst>
                  <a:ext uri="{FF2B5EF4-FFF2-40B4-BE49-F238E27FC236}">
                    <a16:creationId xmlns:a16="http://schemas.microsoft.com/office/drawing/2014/main" id="{D56040E6-41BC-4E57-A177-B7634F0435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1518" name="Oval 14">
                <a:extLst>
                  <a:ext uri="{FF2B5EF4-FFF2-40B4-BE49-F238E27FC236}">
                    <a16:creationId xmlns:a16="http://schemas.microsoft.com/office/drawing/2014/main" id="{A06C5812-C7FD-4F12-A88F-F508D2A5F6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3" y="2071"/>
                <a:ext cx="409" cy="83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7687" name="Oval 15">
                <a:extLst>
                  <a:ext uri="{FF2B5EF4-FFF2-40B4-BE49-F238E27FC236}">
                    <a16:creationId xmlns:a16="http://schemas.microsoft.com/office/drawing/2014/main" id="{1170884F-AEC3-423D-862B-DBE8679C48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70"/>
                <a:ext cx="409" cy="83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1520" name="Oval 16">
                <a:extLst>
                  <a:ext uri="{FF2B5EF4-FFF2-40B4-BE49-F238E27FC236}">
                    <a16:creationId xmlns:a16="http://schemas.microsoft.com/office/drawing/2014/main" id="{B53FD29F-37EE-4CE8-A9DF-9D2F7A028B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2070"/>
                <a:ext cx="1095" cy="83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7689" name="Oval 17">
                <a:extLst>
                  <a:ext uri="{FF2B5EF4-FFF2-40B4-BE49-F238E27FC236}">
                    <a16:creationId xmlns:a16="http://schemas.microsoft.com/office/drawing/2014/main" id="{48486F38-B26B-4707-83D3-1DD58FD890A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70"/>
                <a:ext cx="1096" cy="836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7683" name="WordArt 18">
              <a:extLst>
                <a:ext uri="{FF2B5EF4-FFF2-40B4-BE49-F238E27FC236}">
                  <a16:creationId xmlns:a16="http://schemas.microsoft.com/office/drawing/2014/main" id="{9ADB86D3-3414-4C43-B888-6E081608D1A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38" y="1493"/>
              <a:ext cx="177" cy="27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.VnTimeH"/>
                </a:rPr>
                <a:t>2</a:t>
              </a:r>
            </a:p>
          </p:txBody>
        </p:sp>
      </p:grpSp>
      <p:grpSp>
        <p:nvGrpSpPr>
          <p:cNvPr id="21566" name="Group 62">
            <a:extLst>
              <a:ext uri="{FF2B5EF4-FFF2-40B4-BE49-F238E27FC236}">
                <a16:creationId xmlns:a16="http://schemas.microsoft.com/office/drawing/2014/main" id="{2D7D0F11-BC48-410D-961E-548C52192280}"/>
              </a:ext>
            </a:extLst>
          </p:cNvPr>
          <p:cNvGrpSpPr>
            <a:grpSpLocks/>
          </p:cNvGrpSpPr>
          <p:nvPr/>
        </p:nvGrpSpPr>
        <p:grpSpPr bwMode="auto">
          <a:xfrm>
            <a:off x="4702177" y="5754689"/>
            <a:ext cx="2284413" cy="606425"/>
            <a:chOff x="2002" y="3625"/>
            <a:chExt cx="1439" cy="382"/>
          </a:xfrm>
        </p:grpSpPr>
        <p:sp>
          <p:nvSpPr>
            <p:cNvPr id="27680" name="Text Box 26">
              <a:extLst>
                <a:ext uri="{FF2B5EF4-FFF2-40B4-BE49-F238E27FC236}">
                  <a16:creationId xmlns:a16="http://schemas.microsoft.com/office/drawing/2014/main" id="{D7A57D05-31BE-45B8-9F76-B6B5EDD617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7" y="3631"/>
              <a:ext cx="70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 b="1">
                  <a:latin typeface=".VnArial" pitchFamily="34" charset="0"/>
                </a:rPr>
                <a:t>1,5m</a:t>
              </a:r>
              <a:r>
                <a:rPr lang="en-US" altLang="en-US" sz="3000" b="1" baseline="30000">
                  <a:latin typeface=".VnArial" pitchFamily="34" charset="0"/>
                </a:rPr>
                <a:t>2</a:t>
              </a:r>
              <a:endParaRPr lang="en-US" altLang="en-US" sz="3000" b="1">
                <a:latin typeface=".VnArial" pitchFamily="34" charset="0"/>
              </a:endParaRPr>
            </a:p>
          </p:txBody>
        </p:sp>
        <p:sp>
          <p:nvSpPr>
            <p:cNvPr id="27681" name="Oval 46">
              <a:extLst>
                <a:ext uri="{FF2B5EF4-FFF2-40B4-BE49-F238E27FC236}">
                  <a16:creationId xmlns:a16="http://schemas.microsoft.com/office/drawing/2014/main" id="{E50E8CA1-8A37-4E03-8C33-E73291032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2" y="3625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.VnCooper" pitchFamily="34" charset="0"/>
                </a:rPr>
                <a:t>D</a:t>
              </a:r>
            </a:p>
          </p:txBody>
        </p:sp>
      </p:grpSp>
      <p:grpSp>
        <p:nvGrpSpPr>
          <p:cNvPr id="21563" name="Group 59">
            <a:extLst>
              <a:ext uri="{FF2B5EF4-FFF2-40B4-BE49-F238E27FC236}">
                <a16:creationId xmlns:a16="http://schemas.microsoft.com/office/drawing/2014/main" id="{1BF13E0A-E640-407E-9237-5F52E2DA1438}"/>
              </a:ext>
            </a:extLst>
          </p:cNvPr>
          <p:cNvGrpSpPr>
            <a:grpSpLocks/>
          </p:cNvGrpSpPr>
          <p:nvPr/>
        </p:nvGrpSpPr>
        <p:grpSpPr bwMode="auto">
          <a:xfrm>
            <a:off x="4665665" y="3203578"/>
            <a:ext cx="2206625" cy="611188"/>
            <a:chOff x="1979" y="2018"/>
            <a:chExt cx="1390" cy="385"/>
          </a:xfrm>
        </p:grpSpPr>
        <p:sp>
          <p:nvSpPr>
            <p:cNvPr id="27678" name="Text Box 7">
              <a:extLst>
                <a:ext uri="{FF2B5EF4-FFF2-40B4-BE49-F238E27FC236}">
                  <a16:creationId xmlns:a16="http://schemas.microsoft.com/office/drawing/2014/main" id="{A8AB80E8-4806-4DED-99E6-0DFF5312CD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8" y="2054"/>
              <a:ext cx="641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 b="1">
                  <a:solidFill>
                    <a:srgbClr val="000000"/>
                  </a:solidFill>
                  <a:latin typeface=".VnArial" pitchFamily="34" charset="0"/>
                </a:rPr>
                <a:t>30m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.VnArial" pitchFamily="34" charset="0"/>
                </a:rPr>
                <a:t>2</a:t>
              </a:r>
              <a:endParaRPr lang="en-US" altLang="en-US" sz="3000" b="1">
                <a:solidFill>
                  <a:srgbClr val="000000"/>
                </a:solidFill>
                <a:latin typeface=".VnArial" pitchFamily="34" charset="0"/>
              </a:endParaRPr>
            </a:p>
          </p:txBody>
        </p:sp>
        <p:sp>
          <p:nvSpPr>
            <p:cNvPr id="27679" name="Oval 47">
              <a:extLst>
                <a:ext uri="{FF2B5EF4-FFF2-40B4-BE49-F238E27FC236}">
                  <a16:creationId xmlns:a16="http://schemas.microsoft.com/office/drawing/2014/main" id="{FDE5A2C4-DA7B-4C88-8844-1EE8F3217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" y="2018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.VnCooper" pitchFamily="34" charset="0"/>
                </a:rPr>
                <a:t>A</a:t>
              </a:r>
            </a:p>
          </p:txBody>
        </p:sp>
      </p:grpSp>
      <p:grpSp>
        <p:nvGrpSpPr>
          <p:cNvPr id="21564" name="Group 60">
            <a:extLst>
              <a:ext uri="{FF2B5EF4-FFF2-40B4-BE49-F238E27FC236}">
                <a16:creationId xmlns:a16="http://schemas.microsoft.com/office/drawing/2014/main" id="{19B6C36E-F080-4DB3-B686-B5ACE085D3B4}"/>
              </a:ext>
            </a:extLst>
          </p:cNvPr>
          <p:cNvGrpSpPr>
            <a:grpSpLocks/>
          </p:cNvGrpSpPr>
          <p:nvPr/>
        </p:nvGrpSpPr>
        <p:grpSpPr bwMode="auto">
          <a:xfrm>
            <a:off x="4665665" y="4054478"/>
            <a:ext cx="1998663" cy="623888"/>
            <a:chOff x="1979" y="2554"/>
            <a:chExt cx="1259" cy="393"/>
          </a:xfrm>
        </p:grpSpPr>
        <p:sp>
          <p:nvSpPr>
            <p:cNvPr id="27676" name="Text Box 8">
              <a:extLst>
                <a:ext uri="{FF2B5EF4-FFF2-40B4-BE49-F238E27FC236}">
                  <a16:creationId xmlns:a16="http://schemas.microsoft.com/office/drawing/2014/main" id="{3F98C7BC-0286-415C-9F48-3EB467D65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0" y="2598"/>
              <a:ext cx="51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 b="1">
                  <a:solidFill>
                    <a:srgbClr val="000000"/>
                  </a:solidFill>
                  <a:latin typeface=".VnArial" pitchFamily="34" charset="0"/>
                </a:rPr>
                <a:t>3m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.VnArial" pitchFamily="34" charset="0"/>
                </a:rPr>
                <a:t>2</a:t>
              </a:r>
              <a:endParaRPr lang="en-US" altLang="en-US" sz="3000" b="1">
                <a:solidFill>
                  <a:srgbClr val="000000"/>
                </a:solidFill>
                <a:latin typeface=".VnArial" pitchFamily="34" charset="0"/>
              </a:endParaRPr>
            </a:p>
          </p:txBody>
        </p:sp>
        <p:sp>
          <p:nvSpPr>
            <p:cNvPr id="27677" name="Oval 48">
              <a:extLst>
                <a:ext uri="{FF2B5EF4-FFF2-40B4-BE49-F238E27FC236}">
                  <a16:creationId xmlns:a16="http://schemas.microsoft.com/office/drawing/2014/main" id="{5AEADA15-C453-4194-A8B7-720BBDEDC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" y="2554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.VnCooper" pitchFamily="34" charset="0"/>
                </a:rPr>
                <a:t>B</a:t>
              </a:r>
            </a:p>
          </p:txBody>
        </p:sp>
      </p:grpSp>
      <p:grpSp>
        <p:nvGrpSpPr>
          <p:cNvPr id="21565" name="Group 61">
            <a:extLst>
              <a:ext uri="{FF2B5EF4-FFF2-40B4-BE49-F238E27FC236}">
                <a16:creationId xmlns:a16="http://schemas.microsoft.com/office/drawing/2014/main" id="{7DCD972C-2035-471B-B751-8523B97B882C}"/>
              </a:ext>
            </a:extLst>
          </p:cNvPr>
          <p:cNvGrpSpPr>
            <a:grpSpLocks/>
          </p:cNvGrpSpPr>
          <p:nvPr/>
        </p:nvGrpSpPr>
        <p:grpSpPr bwMode="auto">
          <a:xfrm>
            <a:off x="4691064" y="4943476"/>
            <a:ext cx="2192337" cy="606425"/>
            <a:chOff x="1995" y="3114"/>
            <a:chExt cx="1381" cy="382"/>
          </a:xfrm>
        </p:grpSpPr>
        <p:sp>
          <p:nvSpPr>
            <p:cNvPr id="27674" name="Text Box 19">
              <a:extLst>
                <a:ext uri="{FF2B5EF4-FFF2-40B4-BE49-F238E27FC236}">
                  <a16:creationId xmlns:a16="http://schemas.microsoft.com/office/drawing/2014/main" id="{5C5844C2-DB52-49F4-8A40-EFF72D8B5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8" y="3126"/>
              <a:ext cx="64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 b="1">
                  <a:latin typeface=".VnArial" pitchFamily="34" charset="0"/>
                </a:rPr>
                <a:t>3dm</a:t>
              </a:r>
              <a:r>
                <a:rPr lang="en-US" altLang="en-US" sz="3000" b="1" baseline="30000">
                  <a:latin typeface=".VnArial" pitchFamily="34" charset="0"/>
                </a:rPr>
                <a:t>2</a:t>
              </a:r>
              <a:endParaRPr lang="en-US" altLang="en-US" sz="3000" b="1">
                <a:latin typeface=".VnArial" pitchFamily="34" charset="0"/>
              </a:endParaRPr>
            </a:p>
          </p:txBody>
        </p:sp>
        <p:sp>
          <p:nvSpPr>
            <p:cNvPr id="27675" name="Oval 49">
              <a:extLst>
                <a:ext uri="{FF2B5EF4-FFF2-40B4-BE49-F238E27FC236}">
                  <a16:creationId xmlns:a16="http://schemas.microsoft.com/office/drawing/2014/main" id="{43F95C26-D130-496C-BA4A-CFF7E461D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5" y="3114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.VnCooper" pitchFamily="34" charset="0"/>
                </a:rPr>
                <a:t>C</a:t>
              </a:r>
            </a:p>
          </p:txBody>
        </p:sp>
      </p:grpSp>
      <p:pic>
        <p:nvPicPr>
          <p:cNvPr id="21554" name="Picture 50" descr="4">
            <a:extLst>
              <a:ext uri="{FF2B5EF4-FFF2-40B4-BE49-F238E27FC236}">
                <a16:creationId xmlns:a16="http://schemas.microsoft.com/office/drawing/2014/main" id="{9C897B4A-3CD3-47B0-9087-BF9A01753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7FF"/>
              </a:clrFrom>
              <a:clrTo>
                <a:srgbClr val="FFF7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5651500"/>
            <a:ext cx="8397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5" name="Picture 51" descr="3">
            <a:extLst>
              <a:ext uri="{FF2B5EF4-FFF2-40B4-BE49-F238E27FC236}">
                <a16:creationId xmlns:a16="http://schemas.microsoft.com/office/drawing/2014/main" id="{74266A5E-9C5C-45B0-B26E-880ABBEAB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9FDFF"/>
              </a:clrFrom>
              <a:clrTo>
                <a:srgbClr val="F9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313055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6" name="Picture 52" descr="3">
            <a:extLst>
              <a:ext uri="{FF2B5EF4-FFF2-40B4-BE49-F238E27FC236}">
                <a16:creationId xmlns:a16="http://schemas.microsoft.com/office/drawing/2014/main" id="{D3F81D1B-AE41-477E-BA59-6CD9B887B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99415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7" name="Picture 53" descr="3">
            <a:extLst>
              <a:ext uri="{FF2B5EF4-FFF2-40B4-BE49-F238E27FC236}">
                <a16:creationId xmlns:a16="http://schemas.microsoft.com/office/drawing/2014/main" id="{9355DBE7-2835-49C8-A3A2-B15DAF443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4872038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69" name="WordArt 65">
            <a:extLst>
              <a:ext uri="{FF2B5EF4-FFF2-40B4-BE49-F238E27FC236}">
                <a16:creationId xmlns:a16="http://schemas.microsoft.com/office/drawing/2014/main" id="{EA3160B0-EAC2-421B-88A4-1726E35EA3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1</a:t>
            </a:r>
          </a:p>
        </p:txBody>
      </p:sp>
      <p:sp>
        <p:nvSpPr>
          <p:cNvPr id="21570" name="WordArt 66">
            <a:extLst>
              <a:ext uri="{FF2B5EF4-FFF2-40B4-BE49-F238E27FC236}">
                <a16:creationId xmlns:a16="http://schemas.microsoft.com/office/drawing/2014/main" id="{BD4698AF-3244-462E-82C0-45420E1AED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2</a:t>
            </a:r>
          </a:p>
        </p:txBody>
      </p:sp>
      <p:sp>
        <p:nvSpPr>
          <p:cNvPr id="21571" name="WordArt 67">
            <a:extLst>
              <a:ext uri="{FF2B5EF4-FFF2-40B4-BE49-F238E27FC236}">
                <a16:creationId xmlns:a16="http://schemas.microsoft.com/office/drawing/2014/main" id="{44729060-F24E-48D5-B91D-947197763A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3</a:t>
            </a:r>
          </a:p>
        </p:txBody>
      </p:sp>
      <p:sp>
        <p:nvSpPr>
          <p:cNvPr id="21572" name="WordArt 68">
            <a:extLst>
              <a:ext uri="{FF2B5EF4-FFF2-40B4-BE49-F238E27FC236}">
                <a16:creationId xmlns:a16="http://schemas.microsoft.com/office/drawing/2014/main" id="{CA453BB3-EA5D-46BE-BAB0-52B9ED1771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4</a:t>
            </a:r>
          </a:p>
        </p:txBody>
      </p:sp>
      <p:sp>
        <p:nvSpPr>
          <p:cNvPr id="21573" name="WordArt 69">
            <a:extLst>
              <a:ext uri="{FF2B5EF4-FFF2-40B4-BE49-F238E27FC236}">
                <a16:creationId xmlns:a16="http://schemas.microsoft.com/office/drawing/2014/main" id="{E8ADAB5D-2C78-4445-A287-3F351680D5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5</a:t>
            </a:r>
          </a:p>
        </p:txBody>
      </p:sp>
      <p:sp>
        <p:nvSpPr>
          <p:cNvPr id="21574" name="WordArt 70">
            <a:extLst>
              <a:ext uri="{FF2B5EF4-FFF2-40B4-BE49-F238E27FC236}">
                <a16:creationId xmlns:a16="http://schemas.microsoft.com/office/drawing/2014/main" id="{FA4B6835-759D-4FCD-8602-FE83CDE726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6</a:t>
            </a:r>
          </a:p>
        </p:txBody>
      </p:sp>
      <p:sp>
        <p:nvSpPr>
          <p:cNvPr id="21575" name="WordArt 71">
            <a:extLst>
              <a:ext uri="{FF2B5EF4-FFF2-40B4-BE49-F238E27FC236}">
                <a16:creationId xmlns:a16="http://schemas.microsoft.com/office/drawing/2014/main" id="{BF5239DB-F6D0-4646-B145-0321677C0F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7</a:t>
            </a:r>
          </a:p>
        </p:txBody>
      </p:sp>
      <p:sp>
        <p:nvSpPr>
          <p:cNvPr id="21576" name="WordArt 72">
            <a:extLst>
              <a:ext uri="{FF2B5EF4-FFF2-40B4-BE49-F238E27FC236}">
                <a16:creationId xmlns:a16="http://schemas.microsoft.com/office/drawing/2014/main" id="{1AB2ADDC-7FD9-4D8A-8AFA-BD4B949712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8</a:t>
            </a:r>
          </a:p>
        </p:txBody>
      </p:sp>
      <p:sp>
        <p:nvSpPr>
          <p:cNvPr id="21577" name="WordArt 73">
            <a:extLst>
              <a:ext uri="{FF2B5EF4-FFF2-40B4-BE49-F238E27FC236}">
                <a16:creationId xmlns:a16="http://schemas.microsoft.com/office/drawing/2014/main" id="{3F5975B2-A786-4700-AEEF-D8094DE53B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9</a:t>
            </a:r>
          </a:p>
        </p:txBody>
      </p:sp>
      <p:pic>
        <p:nvPicPr>
          <p:cNvPr id="21578" name="Picture 74" descr="bell">
            <a:extLst>
              <a:ext uri="{FF2B5EF4-FFF2-40B4-BE49-F238E27FC236}">
                <a16:creationId xmlns:a16="http://schemas.microsoft.com/office/drawing/2014/main" id="{68DC7915-3735-4355-B1FA-EDF3DD5446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41300"/>
            <a:ext cx="1011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79" name="Picture 75" descr="CLOCK2">
            <a:extLst>
              <a:ext uri="{FF2B5EF4-FFF2-40B4-BE49-F238E27FC236}">
                <a16:creationId xmlns:a16="http://schemas.microsoft.com/office/drawing/2014/main" id="{72E929DC-200D-4111-9248-E50260228654}"/>
              </a:ext>
            </a:extLst>
          </p:cNvPr>
          <p:cNvPicPr>
            <a:picLocks noGrp="1"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413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5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6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5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5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6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5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6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5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5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1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1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1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1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21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1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6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1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5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2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5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2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5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2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15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5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15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15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2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1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1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15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2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1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15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2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21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79"/>
                  </p:tgtEl>
                </p:cond>
              </p:nextCondLst>
            </p:seq>
          </p:childTnLst>
        </p:cTn>
      </p:par>
    </p:tnLst>
    <p:bldLst>
      <p:bldP spid="215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E4DD3E3B-ACF8-4E88-B667-B3CF93D06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334000"/>
            <a:ext cx="5334000" cy="8382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FF0000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5" name="Rectangle 4">
            <a:extLst>
              <a:ext uri="{FF2B5EF4-FFF2-40B4-BE49-F238E27FC236}">
                <a16:creationId xmlns:a16="http://schemas.microsoft.com/office/drawing/2014/main" id="{511E2222-7E40-4882-86DB-BA8F9A557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10000"/>
            <a:ext cx="4343400" cy="838200"/>
          </a:xfrm>
          <a:prstGeom prst="rect">
            <a:avLst/>
          </a:prstGeom>
          <a:solidFill>
            <a:srgbClr val="6699FF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6699FF"/>
            </a:extrusionClr>
            <a:contourClr>
              <a:srgbClr val="6699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6" name="Rectangle 5">
            <a:extLst>
              <a:ext uri="{FF2B5EF4-FFF2-40B4-BE49-F238E27FC236}">
                <a16:creationId xmlns:a16="http://schemas.microsoft.com/office/drawing/2014/main" id="{4B9AFFCA-9C93-43BD-8063-E91577559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057400"/>
            <a:ext cx="3581400" cy="9144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00CC00"/>
            </a:extrusionClr>
            <a:contourClr>
              <a:srgbClr val="00CC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7" name="Rectangle 29">
            <a:extLst>
              <a:ext uri="{FF2B5EF4-FFF2-40B4-BE49-F238E27FC236}">
                <a16:creationId xmlns:a16="http://schemas.microsoft.com/office/drawing/2014/main" id="{DFE20D33-56C4-4B68-866F-8DE40B557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388" y="890588"/>
            <a:ext cx="2959100" cy="533400"/>
          </a:xfrm>
          <a:prstGeom prst="rect">
            <a:avLst/>
          </a:prstGeom>
          <a:solidFill>
            <a:srgbClr val="D60093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D60093"/>
            </a:extrusionClr>
            <a:contourClr>
              <a:srgbClr val="D6009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0990" name="Group 30">
            <a:extLst>
              <a:ext uri="{FF2B5EF4-FFF2-40B4-BE49-F238E27FC236}">
                <a16:creationId xmlns:a16="http://schemas.microsoft.com/office/drawing/2014/main" id="{1497D36D-9C98-4B24-87D4-48BAFB3BDBDE}"/>
              </a:ext>
            </a:extLst>
          </p:cNvPr>
          <p:cNvGrpSpPr>
            <a:grpSpLocks/>
          </p:cNvGrpSpPr>
          <p:nvPr/>
        </p:nvGrpSpPr>
        <p:grpSpPr bwMode="auto">
          <a:xfrm>
            <a:off x="5126038" y="2338389"/>
            <a:ext cx="1452562" cy="1335087"/>
            <a:chOff x="2573" y="2305"/>
            <a:chExt cx="915" cy="841"/>
          </a:xfrm>
        </p:grpSpPr>
        <p:sp>
          <p:nvSpPr>
            <p:cNvPr id="28688" name="AutoShape 31">
              <a:extLst>
                <a:ext uri="{FF2B5EF4-FFF2-40B4-BE49-F238E27FC236}">
                  <a16:creationId xmlns:a16="http://schemas.microsoft.com/office/drawing/2014/main" id="{1C6E3B73-E2FC-4374-BBFC-FE033019D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" y="2545"/>
              <a:ext cx="640" cy="280"/>
            </a:xfrm>
            <a:prstGeom prst="parallelogram">
              <a:avLst>
                <a:gd name="adj" fmla="val 57143"/>
              </a:avLst>
            </a:pr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89" name="Rectangle 32">
              <a:extLst>
                <a:ext uri="{FF2B5EF4-FFF2-40B4-BE49-F238E27FC236}">
                  <a16:creationId xmlns:a16="http://schemas.microsoft.com/office/drawing/2014/main" id="{07AB1904-3F96-4C5C-899C-4FCF8C6B9A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247070">
              <a:off x="3337" y="2547"/>
              <a:ext cx="47" cy="2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90" name="Oval 33">
              <a:extLst>
                <a:ext uri="{FF2B5EF4-FFF2-40B4-BE49-F238E27FC236}">
                  <a16:creationId xmlns:a16="http://schemas.microsoft.com/office/drawing/2014/main" id="{8240F8FF-588C-4127-A003-F6A540539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" y="2305"/>
              <a:ext cx="224" cy="2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91" name="Rectangle 34">
              <a:extLst>
                <a:ext uri="{FF2B5EF4-FFF2-40B4-BE49-F238E27FC236}">
                  <a16:creationId xmlns:a16="http://schemas.microsoft.com/office/drawing/2014/main" id="{DA48CEEF-0C2C-49A5-9BE7-7F6F67C75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2825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92" name="Rectangle 35">
              <a:extLst>
                <a:ext uri="{FF2B5EF4-FFF2-40B4-BE49-F238E27FC236}">
                  <a16:creationId xmlns:a16="http://schemas.microsoft.com/office/drawing/2014/main" id="{D295BBE8-481C-49C6-B9D1-31F781623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6" y="2826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93" name="Rectangle 36">
              <a:extLst>
                <a:ext uri="{FF2B5EF4-FFF2-40B4-BE49-F238E27FC236}">
                  <a16:creationId xmlns:a16="http://schemas.microsoft.com/office/drawing/2014/main" id="{4D56CCA3-132D-4CD7-A915-AD2E6C93BD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80150">
              <a:off x="2680" y="2565"/>
              <a:ext cx="45" cy="2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8679" name="Group 37">
            <a:extLst>
              <a:ext uri="{FF2B5EF4-FFF2-40B4-BE49-F238E27FC236}">
                <a16:creationId xmlns:a16="http://schemas.microsoft.com/office/drawing/2014/main" id="{18A1956F-6F42-4772-A764-7952FB39E7A9}"/>
              </a:ext>
            </a:extLst>
          </p:cNvPr>
          <p:cNvGrpSpPr>
            <a:grpSpLocks/>
          </p:cNvGrpSpPr>
          <p:nvPr/>
        </p:nvGrpSpPr>
        <p:grpSpPr bwMode="auto">
          <a:xfrm>
            <a:off x="6318251" y="3771900"/>
            <a:ext cx="1516063" cy="1360488"/>
            <a:chOff x="3852" y="2328"/>
            <a:chExt cx="955" cy="857"/>
          </a:xfrm>
        </p:grpSpPr>
        <p:sp>
          <p:nvSpPr>
            <p:cNvPr id="28682" name="Rectangle 38">
              <a:extLst>
                <a:ext uri="{FF2B5EF4-FFF2-40B4-BE49-F238E27FC236}">
                  <a16:creationId xmlns:a16="http://schemas.microsoft.com/office/drawing/2014/main" id="{CF66B3F4-3780-41E5-A965-3A5D6D964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560"/>
              <a:ext cx="480" cy="3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83" name="Oval 39">
              <a:extLst>
                <a:ext uri="{FF2B5EF4-FFF2-40B4-BE49-F238E27FC236}">
                  <a16:creationId xmlns:a16="http://schemas.microsoft.com/office/drawing/2014/main" id="{A54DC20B-3EDB-40FC-8AEA-1AE6CE2E6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2328"/>
              <a:ext cx="224" cy="2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84" name="Rectangle 40">
              <a:extLst>
                <a:ext uri="{FF2B5EF4-FFF2-40B4-BE49-F238E27FC236}">
                  <a16:creationId xmlns:a16="http://schemas.microsoft.com/office/drawing/2014/main" id="{AE3819E4-BA05-4D6B-AEFB-EF31C6B12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864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85" name="Rectangle 41">
              <a:extLst>
                <a:ext uri="{FF2B5EF4-FFF2-40B4-BE49-F238E27FC236}">
                  <a16:creationId xmlns:a16="http://schemas.microsoft.com/office/drawing/2014/main" id="{E6745234-BFA9-419C-8BA7-7299BB569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3" y="2865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86" name="Rectangle 42">
              <a:extLst>
                <a:ext uri="{FF2B5EF4-FFF2-40B4-BE49-F238E27FC236}">
                  <a16:creationId xmlns:a16="http://schemas.microsoft.com/office/drawing/2014/main" id="{2F219E69-2B7F-4A87-B8F3-EAE54472A1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247070">
              <a:off x="4656" y="2570"/>
              <a:ext cx="47" cy="2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87" name="Rectangle 43">
              <a:extLst>
                <a:ext uri="{FF2B5EF4-FFF2-40B4-BE49-F238E27FC236}">
                  <a16:creationId xmlns:a16="http://schemas.microsoft.com/office/drawing/2014/main" id="{62A908CE-23C9-4179-9209-1CBAF510E7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80150">
              <a:off x="3959" y="2588"/>
              <a:ext cx="45" cy="2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28680" name="Picture 44" descr="2">
            <a:extLst>
              <a:ext uri="{FF2B5EF4-FFF2-40B4-BE49-F238E27FC236}">
                <a16:creationId xmlns:a16="http://schemas.microsoft.com/office/drawing/2014/main" id="{284F2E18-0F0E-4C5E-B89E-6F26A380AE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5029201"/>
            <a:ext cx="9874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45" descr="2">
            <a:extLst>
              <a:ext uri="{FF2B5EF4-FFF2-40B4-BE49-F238E27FC236}">
                <a16:creationId xmlns:a16="http://schemas.microsoft.com/office/drawing/2014/main" id="{212FEE02-2D4E-437E-B543-BA04B52CFC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4" y="3544889"/>
            <a:ext cx="9175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AutoShape 11">
            <a:extLst>
              <a:ext uri="{FF2B5EF4-FFF2-40B4-BE49-F238E27FC236}">
                <a16:creationId xmlns:a16="http://schemas.microsoft.com/office/drawing/2014/main" id="{9517236C-489E-48FF-AABE-DD8F52A899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57500" y="602015"/>
            <a:ext cx="7654925" cy="175280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Cho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= CD</a:t>
            </a:r>
          </a:p>
          <a:p>
            <a:pPr algn="just"/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sánh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ACD</a:t>
            </a:r>
          </a:p>
        </p:txBody>
      </p:sp>
      <p:grpSp>
        <p:nvGrpSpPr>
          <p:cNvPr id="29702" name="Group 81">
            <a:extLst>
              <a:ext uri="{FF2B5EF4-FFF2-40B4-BE49-F238E27FC236}">
                <a16:creationId xmlns:a16="http://schemas.microsoft.com/office/drawing/2014/main" id="{BA3F95CE-74C5-42EE-A8B5-CC533E3AA201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33700"/>
            <a:ext cx="3862388" cy="3176588"/>
            <a:chOff x="144" y="1848"/>
            <a:chExt cx="2433" cy="2001"/>
          </a:xfrm>
        </p:grpSpPr>
        <p:sp>
          <p:nvSpPr>
            <p:cNvPr id="29739" name="AutoShape 36">
              <a:extLst>
                <a:ext uri="{FF2B5EF4-FFF2-40B4-BE49-F238E27FC236}">
                  <a16:creationId xmlns:a16="http://schemas.microsoft.com/office/drawing/2014/main" id="{BE79BF31-2BA8-4A8E-9884-51DBB1E62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" y="2096"/>
              <a:ext cx="2184" cy="1488"/>
            </a:xfrm>
            <a:prstGeom prst="rtTriangle">
              <a:avLst/>
            </a:prstGeom>
            <a:solidFill>
              <a:srgbClr val="FF00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40" name="Line 37">
              <a:extLst>
                <a:ext uri="{FF2B5EF4-FFF2-40B4-BE49-F238E27FC236}">
                  <a16:creationId xmlns:a16="http://schemas.microsoft.com/office/drawing/2014/main" id="{B345F9F4-BBFE-469B-ACA7-8DA6CB1EE9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" y="2088"/>
              <a:ext cx="568" cy="14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41" name="Line 38">
              <a:extLst>
                <a:ext uri="{FF2B5EF4-FFF2-40B4-BE49-F238E27FC236}">
                  <a16:creationId xmlns:a16="http://schemas.microsoft.com/office/drawing/2014/main" id="{1578C899-E630-471D-9F9F-459E02AD6C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" y="2104"/>
              <a:ext cx="1368" cy="1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42" name="Text Box 41">
              <a:extLst>
                <a:ext uri="{FF2B5EF4-FFF2-40B4-BE49-F238E27FC236}">
                  <a16:creationId xmlns:a16="http://schemas.microsoft.com/office/drawing/2014/main" id="{F6D18696-B337-4FF3-9B4F-82DFF8C5B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18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A</a:t>
              </a:r>
            </a:p>
          </p:txBody>
        </p:sp>
        <p:sp>
          <p:nvSpPr>
            <p:cNvPr id="29743" name="Text Box 42">
              <a:extLst>
                <a:ext uri="{FF2B5EF4-FFF2-40B4-BE49-F238E27FC236}">
                  <a16:creationId xmlns:a16="http://schemas.microsoft.com/office/drawing/2014/main" id="{101D6E75-0661-43B8-B91C-9976C7FB0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" y="3553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B</a:t>
              </a:r>
            </a:p>
          </p:txBody>
        </p:sp>
        <p:sp>
          <p:nvSpPr>
            <p:cNvPr id="29744" name="Text Box 43">
              <a:extLst>
                <a:ext uri="{FF2B5EF4-FFF2-40B4-BE49-F238E27FC236}">
                  <a16:creationId xmlns:a16="http://schemas.microsoft.com/office/drawing/2014/main" id="{F9676424-9082-468E-BBA8-A4FB10060B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1" y="3561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C</a:t>
              </a:r>
            </a:p>
          </p:txBody>
        </p:sp>
        <p:sp>
          <p:nvSpPr>
            <p:cNvPr id="29745" name="Text Box 44">
              <a:extLst>
                <a:ext uri="{FF2B5EF4-FFF2-40B4-BE49-F238E27FC236}">
                  <a16:creationId xmlns:a16="http://schemas.microsoft.com/office/drawing/2014/main" id="{8FA08CD4-DB82-4995-B056-C4FB55765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7" y="3561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D</a:t>
              </a:r>
            </a:p>
          </p:txBody>
        </p:sp>
        <p:sp>
          <p:nvSpPr>
            <p:cNvPr id="29746" name="Text Box 45">
              <a:extLst>
                <a:ext uri="{FF2B5EF4-FFF2-40B4-BE49-F238E27FC236}">
                  <a16:creationId xmlns:a16="http://schemas.microsoft.com/office/drawing/2014/main" id="{EA26BB6E-1A8C-4388-924E-8058C22910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" y="3561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H</a:t>
              </a:r>
            </a:p>
          </p:txBody>
        </p:sp>
        <p:sp>
          <p:nvSpPr>
            <p:cNvPr id="29747" name="Rectangle 46">
              <a:extLst>
                <a:ext uri="{FF2B5EF4-FFF2-40B4-BE49-F238E27FC236}">
                  <a16:creationId xmlns:a16="http://schemas.microsoft.com/office/drawing/2014/main" id="{80C5BA75-DB25-425D-8883-C0F49EC13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" y="3488"/>
              <a:ext cx="96" cy="9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3626" name="Group 74">
            <a:extLst>
              <a:ext uri="{FF2B5EF4-FFF2-40B4-BE49-F238E27FC236}">
                <a16:creationId xmlns:a16="http://schemas.microsoft.com/office/drawing/2014/main" id="{1EDB76BD-8E68-4D7A-B695-6F3046B03970}"/>
              </a:ext>
            </a:extLst>
          </p:cNvPr>
          <p:cNvGrpSpPr>
            <a:grpSpLocks/>
          </p:cNvGrpSpPr>
          <p:nvPr/>
        </p:nvGrpSpPr>
        <p:grpSpPr bwMode="auto">
          <a:xfrm>
            <a:off x="5654676" y="5653089"/>
            <a:ext cx="4405313" cy="606425"/>
            <a:chOff x="2626" y="3561"/>
            <a:chExt cx="2775" cy="382"/>
          </a:xfrm>
        </p:grpSpPr>
        <p:sp>
          <p:nvSpPr>
            <p:cNvPr id="29737" name="Text Box 29">
              <a:extLst>
                <a:ext uri="{FF2B5EF4-FFF2-40B4-BE49-F238E27FC236}">
                  <a16:creationId xmlns:a16="http://schemas.microsoft.com/office/drawing/2014/main" id="{BCB1284E-5788-4311-90EC-D5DAA03FF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9" y="3609"/>
              <a:ext cx="21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sánh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được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9738" name="Oval 54">
              <a:extLst>
                <a:ext uri="{FF2B5EF4-FFF2-40B4-BE49-F238E27FC236}">
                  <a16:creationId xmlns:a16="http://schemas.microsoft.com/office/drawing/2014/main" id="{28CC627F-2DF9-44E6-8F07-5FB7117B4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6" y="3561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23629" name="Group 77">
            <a:extLst>
              <a:ext uri="{FF2B5EF4-FFF2-40B4-BE49-F238E27FC236}">
                <a16:creationId xmlns:a16="http://schemas.microsoft.com/office/drawing/2014/main" id="{6DEE98D1-3533-4AAF-A511-B3F950AD000C}"/>
              </a:ext>
            </a:extLst>
          </p:cNvPr>
          <p:cNvGrpSpPr>
            <a:grpSpLocks/>
          </p:cNvGrpSpPr>
          <p:nvPr/>
        </p:nvGrpSpPr>
        <p:grpSpPr bwMode="auto">
          <a:xfrm>
            <a:off x="5656264" y="2997203"/>
            <a:ext cx="4287837" cy="830263"/>
            <a:chOff x="2603" y="1888"/>
            <a:chExt cx="2701" cy="523"/>
          </a:xfrm>
        </p:grpSpPr>
        <p:sp>
          <p:nvSpPr>
            <p:cNvPr id="29735" name="Text Box 7">
              <a:extLst>
                <a:ext uri="{FF2B5EF4-FFF2-40B4-BE49-F238E27FC236}">
                  <a16:creationId xmlns:a16="http://schemas.microsoft.com/office/drawing/2014/main" id="{7796E203-8A6C-4CFD-B0FB-22F16B6623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0" y="1888"/>
              <a:ext cx="2064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Tam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có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diện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tích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lớn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9736" name="Oval 55">
              <a:extLst>
                <a:ext uri="{FF2B5EF4-FFF2-40B4-BE49-F238E27FC236}">
                  <a16:creationId xmlns:a16="http://schemas.microsoft.com/office/drawing/2014/main" id="{5EF7F640-AB3D-4620-9808-53F946A6E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1954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23628" name="Group 76">
            <a:extLst>
              <a:ext uri="{FF2B5EF4-FFF2-40B4-BE49-F238E27FC236}">
                <a16:creationId xmlns:a16="http://schemas.microsoft.com/office/drawing/2014/main" id="{919FC5AF-3854-4D28-ADB5-E9D164729C58}"/>
              </a:ext>
            </a:extLst>
          </p:cNvPr>
          <p:cNvGrpSpPr>
            <a:grpSpLocks/>
          </p:cNvGrpSpPr>
          <p:nvPr/>
        </p:nvGrpSpPr>
        <p:grpSpPr bwMode="auto">
          <a:xfrm>
            <a:off x="5656264" y="3836991"/>
            <a:ext cx="3971925" cy="830263"/>
            <a:chOff x="2603" y="2417"/>
            <a:chExt cx="2502" cy="523"/>
          </a:xfrm>
        </p:grpSpPr>
        <p:sp>
          <p:nvSpPr>
            <p:cNvPr id="29733" name="Text Box 27">
              <a:extLst>
                <a:ext uri="{FF2B5EF4-FFF2-40B4-BE49-F238E27FC236}">
                  <a16:creationId xmlns:a16="http://schemas.microsoft.com/office/drawing/2014/main" id="{C75FEB1F-2330-4DD1-BB10-C5FC7AD0B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5" y="2417"/>
              <a:ext cx="184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Tam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ADC có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diện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tích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lớn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9734" name="Oval 56">
              <a:extLst>
                <a:ext uri="{FF2B5EF4-FFF2-40B4-BE49-F238E27FC236}">
                  <a16:creationId xmlns:a16="http://schemas.microsoft.com/office/drawing/2014/main" id="{3A690DEF-D05D-44CE-8E32-DFB83BD64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2490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3627" name="Group 75">
            <a:extLst>
              <a:ext uri="{FF2B5EF4-FFF2-40B4-BE49-F238E27FC236}">
                <a16:creationId xmlns:a16="http://schemas.microsoft.com/office/drawing/2014/main" id="{98EEF77B-F18B-4752-BB4B-C232FEE2FFC1}"/>
              </a:ext>
            </a:extLst>
          </p:cNvPr>
          <p:cNvGrpSpPr>
            <a:grpSpLocks/>
          </p:cNvGrpSpPr>
          <p:nvPr/>
        </p:nvGrpSpPr>
        <p:grpSpPr bwMode="auto">
          <a:xfrm>
            <a:off x="5656264" y="4713292"/>
            <a:ext cx="4225925" cy="830263"/>
            <a:chOff x="2603" y="2969"/>
            <a:chExt cx="2662" cy="523"/>
          </a:xfrm>
        </p:grpSpPr>
        <p:sp>
          <p:nvSpPr>
            <p:cNvPr id="29731" name="Text Box 28">
              <a:extLst>
                <a:ext uri="{FF2B5EF4-FFF2-40B4-BE49-F238E27FC236}">
                  <a16:creationId xmlns:a16="http://schemas.microsoft.com/office/drawing/2014/main" id="{62E09AA3-904C-4AEC-A7C1-0FA66685F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9" y="2969"/>
              <a:ext cx="197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tam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có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diện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tích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bằng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9732" name="Oval 57">
              <a:extLst>
                <a:ext uri="{FF2B5EF4-FFF2-40B4-BE49-F238E27FC236}">
                  <a16:creationId xmlns:a16="http://schemas.microsoft.com/office/drawing/2014/main" id="{E84AE642-1BCE-4262-AD2E-9654A17F4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3034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pic>
        <p:nvPicPr>
          <p:cNvPr id="23610" name="Picture 58" descr="4">
            <a:extLst>
              <a:ext uri="{FF2B5EF4-FFF2-40B4-BE49-F238E27FC236}">
                <a16:creationId xmlns:a16="http://schemas.microsoft.com/office/drawing/2014/main" id="{2C46F459-EFA4-4912-A7A2-4DA4DD59C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7FF"/>
              </a:clrFrom>
              <a:clrTo>
                <a:srgbClr val="FFF7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4699000"/>
            <a:ext cx="8397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1" name="Picture 59" descr="3">
            <a:extLst>
              <a:ext uri="{FF2B5EF4-FFF2-40B4-BE49-F238E27FC236}">
                <a16:creationId xmlns:a16="http://schemas.microsoft.com/office/drawing/2014/main" id="{6AB838EE-35A6-4DE0-ACB6-A78F7734F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9FDFF"/>
              </a:clrFrom>
              <a:clrTo>
                <a:srgbClr val="F9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304165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2" name="Picture 60" descr="3">
            <a:extLst>
              <a:ext uri="{FF2B5EF4-FFF2-40B4-BE49-F238E27FC236}">
                <a16:creationId xmlns:a16="http://schemas.microsoft.com/office/drawing/2014/main" id="{D566A686-98C6-467C-9B57-DB651F7A4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387985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3" name="Picture 61" descr="3">
            <a:extLst>
              <a:ext uri="{FF2B5EF4-FFF2-40B4-BE49-F238E27FC236}">
                <a16:creationId xmlns:a16="http://schemas.microsoft.com/office/drawing/2014/main" id="{263C822C-05AA-446F-A5BE-7A139F785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5583238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14" name="WordArt 62">
            <a:extLst>
              <a:ext uri="{FF2B5EF4-FFF2-40B4-BE49-F238E27FC236}">
                <a16:creationId xmlns:a16="http://schemas.microsoft.com/office/drawing/2014/main" id="{B81112FA-D5C5-41F8-BFB6-593ABE06AB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1</a:t>
            </a:r>
          </a:p>
        </p:txBody>
      </p:sp>
      <p:sp>
        <p:nvSpPr>
          <p:cNvPr id="23615" name="WordArt 63">
            <a:extLst>
              <a:ext uri="{FF2B5EF4-FFF2-40B4-BE49-F238E27FC236}">
                <a16:creationId xmlns:a16="http://schemas.microsoft.com/office/drawing/2014/main" id="{BA28B1E3-5D1F-4DCF-8723-3A05C88C56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2</a:t>
            </a:r>
          </a:p>
        </p:txBody>
      </p:sp>
      <p:sp>
        <p:nvSpPr>
          <p:cNvPr id="23616" name="WordArt 64">
            <a:extLst>
              <a:ext uri="{FF2B5EF4-FFF2-40B4-BE49-F238E27FC236}">
                <a16:creationId xmlns:a16="http://schemas.microsoft.com/office/drawing/2014/main" id="{9CB8E7EA-F441-4E71-99CC-8264DA9BAC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3</a:t>
            </a:r>
          </a:p>
        </p:txBody>
      </p:sp>
      <p:sp>
        <p:nvSpPr>
          <p:cNvPr id="23617" name="WordArt 65">
            <a:extLst>
              <a:ext uri="{FF2B5EF4-FFF2-40B4-BE49-F238E27FC236}">
                <a16:creationId xmlns:a16="http://schemas.microsoft.com/office/drawing/2014/main" id="{46AE489D-219A-47A6-AF6F-3AE1D0C6BD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4</a:t>
            </a:r>
          </a:p>
        </p:txBody>
      </p:sp>
      <p:sp>
        <p:nvSpPr>
          <p:cNvPr id="23618" name="WordArt 66">
            <a:extLst>
              <a:ext uri="{FF2B5EF4-FFF2-40B4-BE49-F238E27FC236}">
                <a16:creationId xmlns:a16="http://schemas.microsoft.com/office/drawing/2014/main" id="{3A9E883D-7C6B-411C-86AE-D9A93F3D18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5</a:t>
            </a:r>
          </a:p>
        </p:txBody>
      </p:sp>
      <p:sp>
        <p:nvSpPr>
          <p:cNvPr id="23619" name="WordArt 67">
            <a:extLst>
              <a:ext uri="{FF2B5EF4-FFF2-40B4-BE49-F238E27FC236}">
                <a16:creationId xmlns:a16="http://schemas.microsoft.com/office/drawing/2014/main" id="{3689FC41-2CE9-44C4-89A2-9D706729B3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6</a:t>
            </a:r>
          </a:p>
        </p:txBody>
      </p:sp>
      <p:sp>
        <p:nvSpPr>
          <p:cNvPr id="23620" name="WordArt 68">
            <a:extLst>
              <a:ext uri="{FF2B5EF4-FFF2-40B4-BE49-F238E27FC236}">
                <a16:creationId xmlns:a16="http://schemas.microsoft.com/office/drawing/2014/main" id="{D8594F58-04A6-4EBE-8D8D-E47B1D3613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7</a:t>
            </a:r>
          </a:p>
        </p:txBody>
      </p:sp>
      <p:sp>
        <p:nvSpPr>
          <p:cNvPr id="23621" name="WordArt 69">
            <a:extLst>
              <a:ext uri="{FF2B5EF4-FFF2-40B4-BE49-F238E27FC236}">
                <a16:creationId xmlns:a16="http://schemas.microsoft.com/office/drawing/2014/main" id="{D4894F19-26FC-4502-B7D2-FCB013E700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8</a:t>
            </a:r>
          </a:p>
        </p:txBody>
      </p:sp>
      <p:sp>
        <p:nvSpPr>
          <p:cNvPr id="23622" name="WordArt 70">
            <a:extLst>
              <a:ext uri="{FF2B5EF4-FFF2-40B4-BE49-F238E27FC236}">
                <a16:creationId xmlns:a16="http://schemas.microsoft.com/office/drawing/2014/main" id="{110ACC1B-EDD9-4830-AC60-A04AB27EEC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9</a:t>
            </a:r>
          </a:p>
        </p:txBody>
      </p:sp>
      <p:pic>
        <p:nvPicPr>
          <p:cNvPr id="23623" name="Picture 71" descr="bell">
            <a:extLst>
              <a:ext uri="{FF2B5EF4-FFF2-40B4-BE49-F238E27FC236}">
                <a16:creationId xmlns:a16="http://schemas.microsoft.com/office/drawing/2014/main" id="{CDE61323-E6A0-47E4-B653-25CAC8649D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0"/>
            <a:ext cx="1011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24" name="Picture 72" descr="CLOCK2">
            <a:extLst>
              <a:ext uri="{FF2B5EF4-FFF2-40B4-BE49-F238E27FC236}">
                <a16:creationId xmlns:a16="http://schemas.microsoft.com/office/drawing/2014/main" id="{67F616B6-2E41-4E7E-980F-1C98A9B98B76}"/>
              </a:ext>
            </a:extLst>
          </p:cNvPr>
          <p:cNvPicPr>
            <a:picLocks noGrp="1"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127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637" name="Group 85">
            <a:extLst>
              <a:ext uri="{FF2B5EF4-FFF2-40B4-BE49-F238E27FC236}">
                <a16:creationId xmlns:a16="http://schemas.microsoft.com/office/drawing/2014/main" id="{26D7FEE2-77E1-4C11-9DA7-77F877710592}"/>
              </a:ext>
            </a:extLst>
          </p:cNvPr>
          <p:cNvGrpSpPr>
            <a:grpSpLocks/>
          </p:cNvGrpSpPr>
          <p:nvPr/>
        </p:nvGrpSpPr>
        <p:grpSpPr bwMode="auto">
          <a:xfrm>
            <a:off x="1828801" y="1397000"/>
            <a:ext cx="981075" cy="958850"/>
            <a:chOff x="392" y="1376"/>
            <a:chExt cx="618" cy="604"/>
          </a:xfrm>
        </p:grpSpPr>
        <p:grpSp>
          <p:nvGrpSpPr>
            <p:cNvPr id="29723" name="Group 86">
              <a:extLst>
                <a:ext uri="{FF2B5EF4-FFF2-40B4-BE49-F238E27FC236}">
                  <a16:creationId xmlns:a16="http://schemas.microsoft.com/office/drawing/2014/main" id="{365AA3F1-2E4B-4B39-A2C5-E3D29A71D6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" y="1376"/>
              <a:ext cx="618" cy="604"/>
              <a:chOff x="2078" y="1680"/>
              <a:chExt cx="1615" cy="1615"/>
            </a:xfrm>
          </p:grpSpPr>
          <p:sp>
            <p:nvSpPr>
              <p:cNvPr id="29725" name="Oval 87">
                <a:extLst>
                  <a:ext uri="{FF2B5EF4-FFF2-40B4-BE49-F238E27FC236}">
                    <a16:creationId xmlns:a16="http://schemas.microsoft.com/office/drawing/2014/main" id="{A627CB44-CE45-45A3-9788-DBEED2384A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26" name="Oval 88">
                <a:extLst>
                  <a:ext uri="{FF2B5EF4-FFF2-40B4-BE49-F238E27FC236}">
                    <a16:creationId xmlns:a16="http://schemas.microsoft.com/office/drawing/2014/main" id="{84C0ADDE-5AFA-460F-BF8B-67223CCA8A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3641" name="Oval 89">
                <a:extLst>
                  <a:ext uri="{FF2B5EF4-FFF2-40B4-BE49-F238E27FC236}">
                    <a16:creationId xmlns:a16="http://schemas.microsoft.com/office/drawing/2014/main" id="{6FD73388-B538-407F-8EFD-B7DF2FA291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3" y="2051"/>
                <a:ext cx="428" cy="87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9728" name="Oval 90">
                <a:extLst>
                  <a:ext uri="{FF2B5EF4-FFF2-40B4-BE49-F238E27FC236}">
                    <a16:creationId xmlns:a16="http://schemas.microsoft.com/office/drawing/2014/main" id="{7BD1C531-E3FD-4DFF-8891-EC8E8665D0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51"/>
                <a:ext cx="428" cy="87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3643" name="Oval 91">
                <a:extLst>
                  <a:ext uri="{FF2B5EF4-FFF2-40B4-BE49-F238E27FC236}">
                    <a16:creationId xmlns:a16="http://schemas.microsoft.com/office/drawing/2014/main" id="{74D83CFD-D3A0-4876-B147-201941B0C3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51"/>
                <a:ext cx="1098" cy="87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9730" name="Oval 92">
                <a:extLst>
                  <a:ext uri="{FF2B5EF4-FFF2-40B4-BE49-F238E27FC236}">
                    <a16:creationId xmlns:a16="http://schemas.microsoft.com/office/drawing/2014/main" id="{419FE0DC-9871-4C90-91D4-C84B9F6806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51"/>
                <a:ext cx="1096" cy="875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9724" name="WordArt 93">
              <a:extLst>
                <a:ext uri="{FF2B5EF4-FFF2-40B4-BE49-F238E27FC236}">
                  <a16:creationId xmlns:a16="http://schemas.microsoft.com/office/drawing/2014/main" id="{C784B8F3-608B-4BD1-8522-61B8F2FC7B0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04" y="1522"/>
              <a:ext cx="185" cy="29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.VnTimeH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6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3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6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6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2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6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2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6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2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6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2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6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2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6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2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6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2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6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2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36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2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23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36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2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36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23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2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23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0" dur="500"/>
                                        <p:tgtEl>
                                          <p:spTgt spid="23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3" dur="500"/>
                                        <p:tgtEl>
                                          <p:spTgt spid="23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6" dur="500"/>
                                        <p:tgtEl>
                                          <p:spTgt spid="23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9" dur="500"/>
                                        <p:tgtEl>
                                          <p:spTgt spid="23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2" dur="500"/>
                                        <p:tgtEl>
                                          <p:spTgt spid="23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5" dur="500"/>
                                        <p:tgtEl>
                                          <p:spTgt spid="23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27"/>
                  </p:tgtEl>
                </p:cond>
              </p:nextCondLst>
            </p:seq>
          </p:childTnLst>
        </p:cTn>
      </p:par>
    </p:tnLst>
    <p:bldLst>
      <p:bldP spid="2356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0E4424E7-2850-495A-8519-0F2107BEA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334000"/>
            <a:ext cx="5334000" cy="8382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FF0000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3" name="Rectangle 4">
            <a:extLst>
              <a:ext uri="{FF2B5EF4-FFF2-40B4-BE49-F238E27FC236}">
                <a16:creationId xmlns:a16="http://schemas.microsoft.com/office/drawing/2014/main" id="{B619BA45-8ACF-4D53-9DA3-C13ACE912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10000"/>
            <a:ext cx="4343400" cy="838200"/>
          </a:xfrm>
          <a:prstGeom prst="rect">
            <a:avLst/>
          </a:prstGeom>
          <a:solidFill>
            <a:srgbClr val="6699FF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6699FF"/>
            </a:extrusionClr>
            <a:contourClr>
              <a:srgbClr val="6699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6986A195-F373-469C-A7C6-598D86CCE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057400"/>
            <a:ext cx="3581400" cy="9144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00CC00"/>
            </a:extrusionClr>
            <a:contourClr>
              <a:srgbClr val="00CC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9959" name="Duong den vinh quang.mp3">
            <a:hlinkClick r:id="" action="ppaction://media"/>
            <a:extLst>
              <a:ext uri="{FF2B5EF4-FFF2-40B4-BE49-F238E27FC236}">
                <a16:creationId xmlns:a16="http://schemas.microsoft.com/office/drawing/2014/main" id="{15681AFF-E874-477B-B490-E77796F0C4CC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001" name="Picture 65" descr="flower112">
            <a:extLst>
              <a:ext uri="{FF2B5EF4-FFF2-40B4-BE49-F238E27FC236}">
                <a16:creationId xmlns:a16="http://schemas.microsoft.com/office/drawing/2014/main" id="{2A324B54-379E-46F0-99D3-C7C7BFC6F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-12700"/>
            <a:ext cx="6921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7" name="Group 78">
            <a:extLst>
              <a:ext uri="{FF2B5EF4-FFF2-40B4-BE49-F238E27FC236}">
                <a16:creationId xmlns:a16="http://schemas.microsoft.com/office/drawing/2014/main" id="{298CF05C-0297-447B-BFC5-771773972E39}"/>
              </a:ext>
            </a:extLst>
          </p:cNvPr>
          <p:cNvGrpSpPr>
            <a:grpSpLocks/>
          </p:cNvGrpSpPr>
          <p:nvPr/>
        </p:nvGrpSpPr>
        <p:grpSpPr bwMode="auto">
          <a:xfrm>
            <a:off x="6508751" y="3721100"/>
            <a:ext cx="1516063" cy="1360488"/>
            <a:chOff x="3852" y="2328"/>
            <a:chExt cx="955" cy="857"/>
          </a:xfrm>
        </p:grpSpPr>
        <p:sp>
          <p:nvSpPr>
            <p:cNvPr id="30750" name="Rectangle 79">
              <a:extLst>
                <a:ext uri="{FF2B5EF4-FFF2-40B4-BE49-F238E27FC236}">
                  <a16:creationId xmlns:a16="http://schemas.microsoft.com/office/drawing/2014/main" id="{4354C971-6287-47A6-B2CF-EF36F513D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560"/>
              <a:ext cx="480" cy="3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51" name="Oval 80">
              <a:extLst>
                <a:ext uri="{FF2B5EF4-FFF2-40B4-BE49-F238E27FC236}">
                  <a16:creationId xmlns:a16="http://schemas.microsoft.com/office/drawing/2014/main" id="{13D33374-FDA1-43D9-8D75-B4C743289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2328"/>
              <a:ext cx="224" cy="2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52" name="Rectangle 81">
              <a:extLst>
                <a:ext uri="{FF2B5EF4-FFF2-40B4-BE49-F238E27FC236}">
                  <a16:creationId xmlns:a16="http://schemas.microsoft.com/office/drawing/2014/main" id="{2586D991-1A26-4DEB-941D-EF8A75D7C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864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53" name="Rectangle 82">
              <a:extLst>
                <a:ext uri="{FF2B5EF4-FFF2-40B4-BE49-F238E27FC236}">
                  <a16:creationId xmlns:a16="http://schemas.microsoft.com/office/drawing/2014/main" id="{D29F7613-FD42-4505-86AF-A67F1A45A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3" y="2865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54" name="Rectangle 83">
              <a:extLst>
                <a:ext uri="{FF2B5EF4-FFF2-40B4-BE49-F238E27FC236}">
                  <a16:creationId xmlns:a16="http://schemas.microsoft.com/office/drawing/2014/main" id="{4766F442-9ACB-41E4-B6BA-E9BC403B62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247070">
              <a:off x="4656" y="2570"/>
              <a:ext cx="47" cy="2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55" name="Rectangle 84">
              <a:extLst>
                <a:ext uri="{FF2B5EF4-FFF2-40B4-BE49-F238E27FC236}">
                  <a16:creationId xmlns:a16="http://schemas.microsoft.com/office/drawing/2014/main" id="{3D94D4C0-BBC8-4DAF-9EAA-1510EFF321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80150">
              <a:off x="3959" y="2588"/>
              <a:ext cx="45" cy="2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0728" name="Rectangle 85">
            <a:extLst>
              <a:ext uri="{FF2B5EF4-FFF2-40B4-BE49-F238E27FC236}">
                <a16:creationId xmlns:a16="http://schemas.microsoft.com/office/drawing/2014/main" id="{4D77E7E1-BBE0-4652-9490-F8506AA79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388" y="890588"/>
            <a:ext cx="2959100" cy="533400"/>
          </a:xfrm>
          <a:prstGeom prst="rect">
            <a:avLst/>
          </a:prstGeom>
          <a:solidFill>
            <a:srgbClr val="D60093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D60093"/>
            </a:extrusionClr>
            <a:contourClr>
              <a:srgbClr val="D6009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0729" name="Group 86">
            <a:extLst>
              <a:ext uri="{FF2B5EF4-FFF2-40B4-BE49-F238E27FC236}">
                <a16:creationId xmlns:a16="http://schemas.microsoft.com/office/drawing/2014/main" id="{260811D9-4583-4763-BC06-1521029A8B9D}"/>
              </a:ext>
            </a:extLst>
          </p:cNvPr>
          <p:cNvGrpSpPr>
            <a:grpSpLocks/>
          </p:cNvGrpSpPr>
          <p:nvPr/>
        </p:nvGrpSpPr>
        <p:grpSpPr bwMode="auto">
          <a:xfrm>
            <a:off x="5062538" y="2262189"/>
            <a:ext cx="1452562" cy="1335087"/>
            <a:chOff x="2573" y="2305"/>
            <a:chExt cx="915" cy="841"/>
          </a:xfrm>
        </p:grpSpPr>
        <p:sp>
          <p:nvSpPr>
            <p:cNvPr id="30744" name="AutoShape 87">
              <a:extLst>
                <a:ext uri="{FF2B5EF4-FFF2-40B4-BE49-F238E27FC236}">
                  <a16:creationId xmlns:a16="http://schemas.microsoft.com/office/drawing/2014/main" id="{938E0444-3A31-435D-9FAF-55A0CA516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" y="2545"/>
              <a:ext cx="640" cy="280"/>
            </a:xfrm>
            <a:prstGeom prst="parallelogram">
              <a:avLst>
                <a:gd name="adj" fmla="val 57143"/>
              </a:avLst>
            </a:pr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5" name="Rectangle 88">
              <a:extLst>
                <a:ext uri="{FF2B5EF4-FFF2-40B4-BE49-F238E27FC236}">
                  <a16:creationId xmlns:a16="http://schemas.microsoft.com/office/drawing/2014/main" id="{08C51AE5-C782-45B8-BDC9-1FA47760D3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247070">
              <a:off x="3337" y="2547"/>
              <a:ext cx="47" cy="2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6" name="Oval 89">
              <a:extLst>
                <a:ext uri="{FF2B5EF4-FFF2-40B4-BE49-F238E27FC236}">
                  <a16:creationId xmlns:a16="http://schemas.microsoft.com/office/drawing/2014/main" id="{6FFE10D8-813B-4AD3-8491-17A9CC71B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" y="2305"/>
              <a:ext cx="224" cy="2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7" name="Rectangle 90">
              <a:extLst>
                <a:ext uri="{FF2B5EF4-FFF2-40B4-BE49-F238E27FC236}">
                  <a16:creationId xmlns:a16="http://schemas.microsoft.com/office/drawing/2014/main" id="{09340548-168F-4704-A110-69DB9C0DF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2825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8" name="Rectangle 91">
              <a:extLst>
                <a:ext uri="{FF2B5EF4-FFF2-40B4-BE49-F238E27FC236}">
                  <a16:creationId xmlns:a16="http://schemas.microsoft.com/office/drawing/2014/main" id="{78A9E25C-8328-46A2-A837-715D68911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6" y="2826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9" name="Rectangle 92">
              <a:extLst>
                <a:ext uri="{FF2B5EF4-FFF2-40B4-BE49-F238E27FC236}">
                  <a16:creationId xmlns:a16="http://schemas.microsoft.com/office/drawing/2014/main" id="{B0062D21-F71A-43D3-BD5C-0AFD3E56F6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80150">
              <a:off x="2680" y="2565"/>
              <a:ext cx="45" cy="2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007" name="Group 71">
            <a:extLst>
              <a:ext uri="{FF2B5EF4-FFF2-40B4-BE49-F238E27FC236}">
                <a16:creationId xmlns:a16="http://schemas.microsoft.com/office/drawing/2014/main" id="{A6B68210-17F0-4055-AA40-F241302B9E89}"/>
              </a:ext>
            </a:extLst>
          </p:cNvPr>
          <p:cNvGrpSpPr>
            <a:grpSpLocks/>
          </p:cNvGrpSpPr>
          <p:nvPr/>
        </p:nvGrpSpPr>
        <p:grpSpPr bwMode="auto">
          <a:xfrm>
            <a:off x="4344988" y="395289"/>
            <a:ext cx="950912" cy="1385887"/>
            <a:chOff x="1769" y="2281"/>
            <a:chExt cx="599" cy="873"/>
          </a:xfrm>
        </p:grpSpPr>
        <p:sp>
          <p:nvSpPr>
            <p:cNvPr id="30738" name="AutoShape 72">
              <a:extLst>
                <a:ext uri="{FF2B5EF4-FFF2-40B4-BE49-F238E27FC236}">
                  <a16:creationId xmlns:a16="http://schemas.microsoft.com/office/drawing/2014/main" id="{5FBF1206-D851-4369-88A4-E2A5DEAB1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9" y="2481"/>
              <a:ext cx="528" cy="352"/>
            </a:xfrm>
            <a:prstGeom prst="triangle">
              <a:avLst>
                <a:gd name="adj" fmla="val 4891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39" name="Oval 73">
              <a:extLst>
                <a:ext uri="{FF2B5EF4-FFF2-40B4-BE49-F238E27FC236}">
                  <a16:creationId xmlns:a16="http://schemas.microsoft.com/office/drawing/2014/main" id="{545C8A45-765D-432E-A313-388E484E7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" y="2281"/>
              <a:ext cx="224" cy="2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0" name="Rectangle 74">
              <a:extLst>
                <a:ext uri="{FF2B5EF4-FFF2-40B4-BE49-F238E27FC236}">
                  <a16:creationId xmlns:a16="http://schemas.microsoft.com/office/drawing/2014/main" id="{332D6004-18CB-497D-BBA8-9CD8CA6EB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2833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1" name="Rectangle 75">
              <a:extLst>
                <a:ext uri="{FF2B5EF4-FFF2-40B4-BE49-F238E27FC236}">
                  <a16:creationId xmlns:a16="http://schemas.microsoft.com/office/drawing/2014/main" id="{DA7AA1C8-52F5-43B0-B513-5B59491DB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0" y="2834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2" name="Rectangle 76">
              <a:extLst>
                <a:ext uri="{FF2B5EF4-FFF2-40B4-BE49-F238E27FC236}">
                  <a16:creationId xmlns:a16="http://schemas.microsoft.com/office/drawing/2014/main" id="{C8BF51B1-ACDA-4FDC-BFF7-0EC7934517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247070">
              <a:off x="2217" y="2523"/>
              <a:ext cx="47" cy="2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3" name="Rectangle 77">
              <a:extLst>
                <a:ext uri="{FF2B5EF4-FFF2-40B4-BE49-F238E27FC236}">
                  <a16:creationId xmlns:a16="http://schemas.microsoft.com/office/drawing/2014/main" id="{AD68F97B-F4A1-4517-8057-DF92792716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50366">
              <a:off x="1800" y="2413"/>
              <a:ext cx="45" cy="2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30731" name="Picture 98" descr="2">
            <a:extLst>
              <a:ext uri="{FF2B5EF4-FFF2-40B4-BE49-F238E27FC236}">
                <a16:creationId xmlns:a16="http://schemas.microsoft.com/office/drawing/2014/main" id="{F1CCC98F-45BE-4CE6-A2F7-1B1560F371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1781176"/>
            <a:ext cx="847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99" descr="2">
            <a:extLst>
              <a:ext uri="{FF2B5EF4-FFF2-40B4-BE49-F238E27FC236}">
                <a16:creationId xmlns:a16="http://schemas.microsoft.com/office/drawing/2014/main" id="{B057BD89-0FFF-45E1-B707-91363D70D0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568701"/>
            <a:ext cx="847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00" descr="2">
            <a:extLst>
              <a:ext uri="{FF2B5EF4-FFF2-40B4-BE49-F238E27FC236}">
                <a16:creationId xmlns:a16="http://schemas.microsoft.com/office/drawing/2014/main" id="{C8871F38-D2A3-44DB-94BF-2D67EAA56A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5029201"/>
            <a:ext cx="847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03" descr="1069">
            <a:extLst>
              <a:ext uri="{FF2B5EF4-FFF2-40B4-BE49-F238E27FC236}">
                <a16:creationId xmlns:a16="http://schemas.microsoft.com/office/drawing/2014/main" id="{A9CCE440-6E8F-4F93-B655-5BC70BF988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22987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04" descr="1069">
            <a:extLst>
              <a:ext uri="{FF2B5EF4-FFF2-40B4-BE49-F238E27FC236}">
                <a16:creationId xmlns:a16="http://schemas.microsoft.com/office/drawing/2014/main" id="{30D6C31A-62D2-4FB9-A37E-8D0191A4B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8" y="336708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05" descr="1069">
            <a:extLst>
              <a:ext uri="{FF2B5EF4-FFF2-40B4-BE49-F238E27FC236}">
                <a16:creationId xmlns:a16="http://schemas.microsoft.com/office/drawing/2014/main" id="{968F0D61-C79D-497E-B731-5A082D4BCE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6033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106" descr="1069">
            <a:extLst>
              <a:ext uri="{FF2B5EF4-FFF2-40B4-BE49-F238E27FC236}">
                <a16:creationId xmlns:a16="http://schemas.microsoft.com/office/drawing/2014/main" id="{5B699A93-EA5C-4475-A5EE-21CD4C62EF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52244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1" fill="hold"/>
                                        <p:tgtEl>
                                          <p:spTgt spid="399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0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5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7919A93-4137-43FC-AD48-E4F2F345A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014" y="258763"/>
            <a:ext cx="1857375" cy="1854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ED40B88-DDBA-4B2B-9F3A-D6B138D26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00" y="4775200"/>
            <a:ext cx="2857500" cy="16002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0" name="AutoShape 4">
            <a:extLst>
              <a:ext uri="{FF2B5EF4-FFF2-40B4-BE49-F238E27FC236}">
                <a16:creationId xmlns:a16="http://schemas.microsoft.com/office/drawing/2014/main" id="{F0E6C107-1F99-44A6-BAB6-C51A4855B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974850"/>
            <a:ext cx="2476500" cy="2171700"/>
          </a:xfrm>
          <a:prstGeom prst="triangle">
            <a:avLst>
              <a:gd name="adj" fmla="val 27949"/>
            </a:avLst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1" name="AutoShape 5">
            <a:extLst>
              <a:ext uri="{FF2B5EF4-FFF2-40B4-BE49-F238E27FC236}">
                <a16:creationId xmlns:a16="http://schemas.microsoft.com/office/drawing/2014/main" id="{ECD42E2A-27A1-4BE8-BFEB-7EA040A4F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0" y="4584700"/>
            <a:ext cx="3200400" cy="1930400"/>
          </a:xfrm>
          <a:prstGeom prst="diamond">
            <a:avLst/>
          </a:prstGeom>
          <a:solidFill>
            <a:srgbClr val="0066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2" name="AutoShape 6">
            <a:extLst>
              <a:ext uri="{FF2B5EF4-FFF2-40B4-BE49-F238E27FC236}">
                <a16:creationId xmlns:a16="http://schemas.microsoft.com/office/drawing/2014/main" id="{233B2A51-D235-4A37-B2BD-B8FA7BEFD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533400"/>
            <a:ext cx="3695700" cy="1485900"/>
          </a:xfrm>
          <a:prstGeom prst="parallelogram">
            <a:avLst>
              <a:gd name="adj" fmla="val 69549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4583" name="Picture 7">
            <a:extLst>
              <a:ext uri="{FF2B5EF4-FFF2-40B4-BE49-F238E27FC236}">
                <a16:creationId xmlns:a16="http://schemas.microsoft.com/office/drawing/2014/main" id="{FB3EC148-1B37-474B-87A2-CE3769D2F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87600"/>
            <a:ext cx="1930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45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79" grpId="0" animBg="1"/>
      <p:bldP spid="24580" grpId="0" animBg="1"/>
      <p:bldP spid="24581" grpId="0" animBg="1"/>
      <p:bldP spid="245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" descr="Giáo án trò chơi ai nhanh nhất - trò chơi vận động mầm non - Phú Long Blo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5" descr="Giáo án trò chơi ai nhanh nhất - trò chơi vận động mầm non - Phú Long Blog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5" descr="Cartoon style reading theme PowerPoint backgrounds_Best PowerPoint  templates and Google Slides for free download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5" descr="Cartoon style reading theme PowerPoint backgrounds_Best PowerPoint  templates and Google Slides for free download"/>
          <p:cNvSpPr/>
          <p:nvPr/>
        </p:nvSpPr>
        <p:spPr>
          <a:xfrm>
            <a:off x="612775" y="3127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5" descr="/uploads/190823/1-1ZR31P300921.jpg"/>
          <p:cNvSpPr/>
          <p:nvPr/>
        </p:nvSpPr>
        <p:spPr>
          <a:xfrm>
            <a:off x="765175" y="4651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 descr="/uploads/190823/1-1ZR31P300921.jpg"/>
          <p:cNvSpPr/>
          <p:nvPr/>
        </p:nvSpPr>
        <p:spPr>
          <a:xfrm>
            <a:off x="917575" y="6175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7936"/>
            <a:ext cx="12192001" cy="686003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5"/>
          <p:cNvSpPr/>
          <p:nvPr/>
        </p:nvSpPr>
        <p:spPr>
          <a:xfrm>
            <a:off x="1806717" y="1649545"/>
            <a:ext cx="7938862" cy="160426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TOÁN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dirty="0">
                <a:solidFill>
                  <a:srgbClr val="C00000"/>
                </a:solidFill>
                <a:latin typeface="Cambria"/>
                <a:cs typeface="Arial"/>
                <a:sym typeface="Arial"/>
              </a:rPr>
              <a:t>DIỆN TÍCH HÌNH TAM GIÁC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52" name="AutoShape 20">
            <a:extLst>
              <a:ext uri="{FF2B5EF4-FFF2-40B4-BE49-F238E27FC236}">
                <a16:creationId xmlns:a16="http://schemas.microsoft.com/office/drawing/2014/main" id="{C1E3AF21-F958-409A-B341-FD0475712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581400"/>
            <a:ext cx="3200400" cy="1981200"/>
          </a:xfrm>
          <a:prstGeom prst="triangle">
            <a:avLst>
              <a:gd name="adj" fmla="val 2961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A955BDAA-6035-427D-ABC0-19066A9DD50D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2057400" y="457200"/>
            <a:ext cx="8229600" cy="96678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000" b="1">
                <a:solidFill>
                  <a:srgbClr val="0000FF"/>
                </a:solidFill>
              </a:rPr>
              <a:t>Cho hai hình tam giác bằng nhau</a:t>
            </a:r>
          </a:p>
        </p:txBody>
      </p:sp>
      <p:sp>
        <p:nvSpPr>
          <p:cNvPr id="37892" name="AutoShape 16">
            <a:extLst>
              <a:ext uri="{FF2B5EF4-FFF2-40B4-BE49-F238E27FC236}">
                <a16:creationId xmlns:a16="http://schemas.microsoft.com/office/drawing/2014/main" id="{5BB1EA51-BFF3-4291-A275-224DAA9C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90800"/>
            <a:ext cx="3200400" cy="2971800"/>
          </a:xfrm>
          <a:prstGeom prst="triangle">
            <a:avLst>
              <a:gd name="adj" fmla="val 296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95250" name="AutoShape 18">
            <a:extLst>
              <a:ext uri="{FF2B5EF4-FFF2-40B4-BE49-F238E27FC236}">
                <a16:creationId xmlns:a16="http://schemas.microsoft.com/office/drawing/2014/main" id="{AA8108B0-EC77-40BA-AE23-9038C236A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438400"/>
            <a:ext cx="3200400" cy="3048000"/>
          </a:xfrm>
          <a:prstGeom prst="triangle">
            <a:avLst>
              <a:gd name="adj" fmla="val 2961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4624E-6 L -0.49166 0.011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4624E-6 L 0.49167 -0.01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5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52" grpId="0" animBg="1"/>
      <p:bldP spid="95250" grpId="0" animBg="1"/>
      <p:bldP spid="9525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3C18B79B-55DE-4D20-8322-A03C327784CD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1981200" y="381001"/>
            <a:ext cx="8229600" cy="1470025"/>
          </a:xfrm>
        </p:spPr>
        <p:txBody>
          <a:bodyPr rtlCol="0">
            <a:normAutofit fontScale="92500"/>
          </a:bodyPr>
          <a:lstStyle/>
          <a:p>
            <a:pPr indent="-18288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4000" b="1">
                <a:solidFill>
                  <a:srgbClr val="0000FF"/>
                </a:solidFill>
              </a:rPr>
              <a:t>Cắt một hình tam giác theo đường cao để thành hai mảnh tam giác </a:t>
            </a:r>
            <a:r>
              <a:rPr lang="en-US" sz="4000" b="1">
                <a:solidFill>
                  <a:srgbClr val="FF3300"/>
                </a:solidFill>
              </a:rPr>
              <a:t>1</a:t>
            </a:r>
            <a:r>
              <a:rPr lang="en-US" sz="4000" b="1">
                <a:solidFill>
                  <a:srgbClr val="0000FF"/>
                </a:solidFill>
              </a:rPr>
              <a:t> và </a:t>
            </a:r>
            <a:r>
              <a:rPr lang="en-US" sz="4000" b="1">
                <a:solidFill>
                  <a:srgbClr val="FF3300"/>
                </a:solidFill>
              </a:rPr>
              <a:t>2</a:t>
            </a:r>
            <a:r>
              <a:rPr lang="en-US" sz="4000" b="1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38915" name="AutoShape 4">
            <a:extLst>
              <a:ext uri="{FF2B5EF4-FFF2-40B4-BE49-F238E27FC236}">
                <a16:creationId xmlns:a16="http://schemas.microsoft.com/office/drawing/2014/main" id="{9C9A45FE-86A1-4B9B-9644-685D590D3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581400"/>
            <a:ext cx="3200400" cy="1981200"/>
          </a:xfrm>
          <a:prstGeom prst="triangle">
            <a:avLst>
              <a:gd name="adj" fmla="val 3050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38916" name="AutoShape 7">
            <a:extLst>
              <a:ext uri="{FF2B5EF4-FFF2-40B4-BE49-F238E27FC236}">
                <a16:creationId xmlns:a16="http://schemas.microsoft.com/office/drawing/2014/main" id="{D9079112-2BF4-4DC5-A5CF-CD69971A2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3581400"/>
            <a:ext cx="3200400" cy="1981200"/>
          </a:xfrm>
          <a:prstGeom prst="triangle">
            <a:avLst>
              <a:gd name="adj" fmla="val 3050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96264" name="Line 8">
            <a:extLst>
              <a:ext uri="{FF2B5EF4-FFF2-40B4-BE49-F238E27FC236}">
                <a16:creationId xmlns:a16="http://schemas.microsoft.com/office/drawing/2014/main" id="{991EC9B8-ADB1-44E0-93CB-56355D7475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8550" y="3581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5" name="Text Box 9">
            <a:extLst>
              <a:ext uri="{FF2B5EF4-FFF2-40B4-BE49-F238E27FC236}">
                <a16:creationId xmlns:a16="http://schemas.microsoft.com/office/drawing/2014/main" id="{FDB4011B-5BCB-41C9-81DE-63C077E9F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648201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hlink"/>
                </a:solidFill>
                <a:latin typeface="Tahoma" panose="020B0604030504040204" pitchFamily="34" charset="0"/>
              </a:rPr>
              <a:t>1</a:t>
            </a:r>
          </a:p>
        </p:txBody>
      </p:sp>
      <p:sp>
        <p:nvSpPr>
          <p:cNvPr id="96266" name="Text Box 10">
            <a:extLst>
              <a:ext uri="{FF2B5EF4-FFF2-40B4-BE49-F238E27FC236}">
                <a16:creationId xmlns:a16="http://schemas.microsoft.com/office/drawing/2014/main" id="{6D946871-7B80-4D8A-8D78-BB0FB6F3D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4648201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hlink"/>
                </a:solidFill>
                <a:latin typeface="Tahoma" panose="020B0604030504040204" pitchFamily="34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9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build="p"/>
      <p:bldP spid="96265" grpId="0"/>
      <p:bldP spid="962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ED6F15B4-A0C8-4212-A2E1-DC968D2BA32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1981200" y="1600201"/>
            <a:ext cx="8229600" cy="14700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0000FF"/>
                </a:solidFill>
              </a:rPr>
              <a:t>Ghép hai mảnh tam giác </a:t>
            </a:r>
            <a:r>
              <a:rPr lang="en-US" altLang="en-US">
                <a:solidFill>
                  <a:srgbClr val="FF3300"/>
                </a:solidFill>
              </a:rPr>
              <a:t>1</a:t>
            </a:r>
            <a:r>
              <a:rPr lang="en-US" altLang="en-US">
                <a:solidFill>
                  <a:srgbClr val="0000FF"/>
                </a:solidFill>
              </a:rPr>
              <a:t> và </a:t>
            </a:r>
            <a:r>
              <a:rPr lang="en-US" altLang="en-US">
                <a:solidFill>
                  <a:srgbClr val="FF3300"/>
                </a:solidFill>
              </a:rPr>
              <a:t>2</a:t>
            </a:r>
            <a:r>
              <a:rPr lang="en-US" altLang="en-US">
                <a:solidFill>
                  <a:srgbClr val="0000FF"/>
                </a:solidFill>
              </a:rPr>
              <a:t> vào hình tam giác còn lại</a:t>
            </a:r>
          </a:p>
        </p:txBody>
      </p:sp>
      <p:sp>
        <p:nvSpPr>
          <p:cNvPr id="39939" name="AutoShape 4">
            <a:extLst>
              <a:ext uri="{FF2B5EF4-FFF2-40B4-BE49-F238E27FC236}">
                <a16:creationId xmlns:a16="http://schemas.microsoft.com/office/drawing/2014/main" id="{4E2AF04B-EDA8-4F0D-A7E8-840A7C702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810000"/>
            <a:ext cx="3200400" cy="1981200"/>
          </a:xfrm>
          <a:prstGeom prst="triangle">
            <a:avLst>
              <a:gd name="adj" fmla="val 3050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97291" name="AutoShape 11">
            <a:extLst>
              <a:ext uri="{FF2B5EF4-FFF2-40B4-BE49-F238E27FC236}">
                <a16:creationId xmlns:a16="http://schemas.microsoft.com/office/drawing/2014/main" id="{5877872B-843D-44B4-B30D-818B7A0B6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810000"/>
            <a:ext cx="2209800" cy="1981200"/>
          </a:xfrm>
          <a:prstGeom prst="rtTriangl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97293" name="AutoShape 13">
            <a:extLst>
              <a:ext uri="{FF2B5EF4-FFF2-40B4-BE49-F238E27FC236}">
                <a16:creationId xmlns:a16="http://schemas.microsoft.com/office/drawing/2014/main" id="{5257EA94-F230-4E2A-8062-40C07EEDBD4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010400" y="3810000"/>
            <a:ext cx="990600" cy="1981200"/>
          </a:xfrm>
          <a:prstGeom prst="rtTriangl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97288" name="Text Box 8">
            <a:extLst>
              <a:ext uri="{FF2B5EF4-FFF2-40B4-BE49-F238E27FC236}">
                <a16:creationId xmlns:a16="http://schemas.microsoft.com/office/drawing/2014/main" id="{A088278F-5BD8-4353-94CA-B62AF1D5F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4953001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hlink"/>
                </a:solidFill>
                <a:latin typeface="Tahoma" panose="020B0604030504040204" pitchFamily="34" charset="0"/>
              </a:rPr>
              <a:t>2</a:t>
            </a:r>
          </a:p>
        </p:txBody>
      </p:sp>
      <p:sp>
        <p:nvSpPr>
          <p:cNvPr id="97287" name="Text Box 7">
            <a:extLst>
              <a:ext uri="{FF2B5EF4-FFF2-40B4-BE49-F238E27FC236}">
                <a16:creationId xmlns:a16="http://schemas.microsoft.com/office/drawing/2014/main" id="{D012E993-66BA-4A3A-9D83-631751824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953001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hlink"/>
                </a:solidFill>
                <a:latin typeface="Tahoma" panose="020B0604030504040204" pitchFamily="34" charset="0"/>
              </a:rPr>
              <a:t>1</a:t>
            </a:r>
          </a:p>
        </p:txBody>
      </p:sp>
      <p:sp>
        <p:nvSpPr>
          <p:cNvPr id="97294" name="AutoShape 14">
            <a:extLst>
              <a:ext uri="{FF2B5EF4-FFF2-40B4-BE49-F238E27FC236}">
                <a16:creationId xmlns:a16="http://schemas.microsoft.com/office/drawing/2014/main" id="{C12A4CA3-DB2B-47D8-9822-3B1C9CB0B34A}"/>
              </a:ext>
            </a:extLst>
          </p:cNvPr>
          <p:cNvSpPr>
            <a:spLocks noChangeArrowheads="1"/>
          </p:cNvSpPr>
          <p:nvPr/>
        </p:nvSpPr>
        <p:spPr bwMode="auto">
          <a:xfrm rot="10841946" flipH="1">
            <a:off x="2667000" y="3810000"/>
            <a:ext cx="990600" cy="1981200"/>
          </a:xfrm>
          <a:prstGeom prst="rtTriangl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97296" name="AutoShape 16">
            <a:extLst>
              <a:ext uri="{FF2B5EF4-FFF2-40B4-BE49-F238E27FC236}">
                <a16:creationId xmlns:a16="http://schemas.microsoft.com/office/drawing/2014/main" id="{9C23E8B5-2904-4801-99F4-FC4CD42E8BD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657600" y="3810000"/>
            <a:ext cx="2209800" cy="1981200"/>
          </a:xfrm>
          <a:prstGeom prst="rtTriangl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97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97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7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7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build="p"/>
      <p:bldP spid="97291" grpId="0" animBg="1"/>
      <p:bldP spid="97293" grpId="0" animBg="1"/>
      <p:bldP spid="97288" grpId="0"/>
      <p:bldP spid="97287" grpId="0"/>
      <p:bldP spid="97294" grpId="0" animBg="1"/>
      <p:bldP spid="972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E6D3F934-9626-492A-83EE-C90FA5BABE04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1981200" y="762001"/>
            <a:ext cx="8229600" cy="14700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000" b="1">
                <a:solidFill>
                  <a:srgbClr val="0000FF"/>
                </a:solidFill>
              </a:rPr>
              <a:t>để được hình chữ nhật ABCD.</a:t>
            </a:r>
          </a:p>
        </p:txBody>
      </p:sp>
      <p:grpSp>
        <p:nvGrpSpPr>
          <p:cNvPr id="40963" name="Group 19">
            <a:extLst>
              <a:ext uri="{FF2B5EF4-FFF2-40B4-BE49-F238E27FC236}">
                <a16:creationId xmlns:a16="http://schemas.microsoft.com/office/drawing/2014/main" id="{B7E01838-487C-47D9-8B0D-FD37B27224B3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3200401"/>
            <a:ext cx="3962400" cy="2728913"/>
            <a:chOff x="1344" y="2016"/>
            <a:chExt cx="2496" cy="1719"/>
          </a:xfrm>
        </p:grpSpPr>
        <p:sp>
          <p:nvSpPr>
            <p:cNvPr id="40964" name="AutoShape 4">
              <a:extLst>
                <a:ext uri="{FF2B5EF4-FFF2-40B4-BE49-F238E27FC236}">
                  <a16:creationId xmlns:a16="http://schemas.microsoft.com/office/drawing/2014/main" id="{5160D978-2FF2-4632-8E9A-2DFFA1E0C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256"/>
              <a:ext cx="2016" cy="1248"/>
            </a:xfrm>
            <a:prstGeom prst="triangle">
              <a:avLst>
                <a:gd name="adj" fmla="val 3050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0965" name="AutoShape 9">
              <a:extLst>
                <a:ext uri="{FF2B5EF4-FFF2-40B4-BE49-F238E27FC236}">
                  <a16:creationId xmlns:a16="http://schemas.microsoft.com/office/drawing/2014/main" id="{8A0694CF-8CC9-4339-ACF0-152E418564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1946" flipH="1">
              <a:off x="1584" y="2256"/>
              <a:ext cx="624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0966" name="AutoShape 10">
              <a:extLst>
                <a:ext uri="{FF2B5EF4-FFF2-40B4-BE49-F238E27FC236}">
                  <a16:creationId xmlns:a16="http://schemas.microsoft.com/office/drawing/2014/main" id="{CDCF17ED-FDCD-4262-826F-1E29DA8277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08" y="2256"/>
              <a:ext cx="1392" cy="1248"/>
            </a:xfrm>
            <a:prstGeom prst="rt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40967" name="Text Box 11">
              <a:extLst>
                <a:ext uri="{FF2B5EF4-FFF2-40B4-BE49-F238E27FC236}">
                  <a16:creationId xmlns:a16="http://schemas.microsoft.com/office/drawing/2014/main" id="{EE6E61A8-81BF-434D-8A0C-4899CD6B82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06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A</a:t>
              </a:r>
            </a:p>
          </p:txBody>
        </p:sp>
        <p:sp>
          <p:nvSpPr>
            <p:cNvPr id="40968" name="Text Box 12">
              <a:extLst>
                <a:ext uri="{FF2B5EF4-FFF2-40B4-BE49-F238E27FC236}">
                  <a16:creationId xmlns:a16="http://schemas.microsoft.com/office/drawing/2014/main" id="{4BA67BCB-8C5B-4275-B9C2-E3AC798ED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016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E</a:t>
              </a:r>
            </a:p>
          </p:txBody>
        </p:sp>
        <p:sp>
          <p:nvSpPr>
            <p:cNvPr id="40969" name="Text Box 13">
              <a:extLst>
                <a:ext uri="{FF2B5EF4-FFF2-40B4-BE49-F238E27FC236}">
                  <a16:creationId xmlns:a16="http://schemas.microsoft.com/office/drawing/2014/main" id="{59696C0E-B38F-4A3A-8EC5-0E9055B94E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11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B</a:t>
              </a:r>
            </a:p>
          </p:txBody>
        </p:sp>
        <p:sp>
          <p:nvSpPr>
            <p:cNvPr id="40970" name="Text Box 14">
              <a:extLst>
                <a:ext uri="{FF2B5EF4-FFF2-40B4-BE49-F238E27FC236}">
                  <a16:creationId xmlns:a16="http://schemas.microsoft.com/office/drawing/2014/main" id="{CE0C843B-4A44-41E7-81F4-945BAF30C0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408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C</a:t>
              </a:r>
            </a:p>
          </p:txBody>
        </p:sp>
        <p:sp>
          <p:nvSpPr>
            <p:cNvPr id="40971" name="Text Box 15">
              <a:extLst>
                <a:ext uri="{FF2B5EF4-FFF2-40B4-BE49-F238E27FC236}">
                  <a16:creationId xmlns:a16="http://schemas.microsoft.com/office/drawing/2014/main" id="{A605F5A9-C8E9-4BF1-B763-C1D6C84C90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D</a:t>
              </a:r>
            </a:p>
          </p:txBody>
        </p:sp>
        <p:sp>
          <p:nvSpPr>
            <p:cNvPr id="40972" name="Line 16">
              <a:extLst>
                <a:ext uri="{FF2B5EF4-FFF2-40B4-BE49-F238E27FC236}">
                  <a16:creationId xmlns:a16="http://schemas.microsoft.com/office/drawing/2014/main" id="{FA3E379B-A479-4F42-89DE-D815570004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2256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3" name="Text Box 17">
              <a:extLst>
                <a:ext uri="{FF2B5EF4-FFF2-40B4-BE49-F238E27FC236}">
                  <a16:creationId xmlns:a16="http://schemas.microsoft.com/office/drawing/2014/main" id="{A936A0FA-33B3-4853-AED6-DEAB796E53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50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anose="020B0604030504040204" pitchFamily="34" charset="0"/>
                </a:rPr>
                <a:t>H</a:t>
              </a:r>
            </a:p>
          </p:txBody>
        </p:sp>
      </p:grp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8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8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8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958</Words>
  <Application>Microsoft Office PowerPoint</Application>
  <PresentationFormat>Widescreen</PresentationFormat>
  <Paragraphs>285</Paragraphs>
  <Slides>33</Slides>
  <Notes>17</Notes>
  <HiddenSlides>0</HiddenSlides>
  <MMClips>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.VnArial</vt:lpstr>
      <vt:lpstr>.VnBahamasB</vt:lpstr>
      <vt:lpstr>.VnCooper</vt:lpstr>
      <vt:lpstr>.VnTimeH</vt:lpstr>
      <vt:lpstr>.VnVogue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Office Theme</vt:lpstr>
      <vt:lpstr>Microsoft Equation 3.0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Bài mới:</vt:lpstr>
      <vt:lpstr>PowerPoint Presentation</vt:lpstr>
      <vt:lpstr>2. Bài mới:</vt:lpstr>
      <vt:lpstr>2. Bài mới:</vt:lpstr>
      <vt:lpstr>2. Bài mới:</vt:lpstr>
      <vt:lpstr>PowerPoint Presentation</vt:lpstr>
      <vt:lpstr>PowerPoint Presentation</vt:lpstr>
      <vt:lpstr>2. Bài mới:</vt:lpstr>
      <vt:lpstr>PowerPoint Presentation</vt:lpstr>
      <vt:lpstr>2. Bài mới: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thuy</dc:creator>
  <cp:lastModifiedBy>Tran Phuong Anh</cp:lastModifiedBy>
  <cp:revision>7</cp:revision>
  <dcterms:created xsi:type="dcterms:W3CDTF">2021-12-26T03:55:01Z</dcterms:created>
  <dcterms:modified xsi:type="dcterms:W3CDTF">2022-01-03T13:48:29Z</dcterms:modified>
</cp:coreProperties>
</file>