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2"/>
  </p:notesMasterIdLst>
  <p:sldIdLst>
    <p:sldId id="314" r:id="rId2"/>
    <p:sldId id="265" r:id="rId3"/>
    <p:sldId id="373" r:id="rId4"/>
    <p:sldId id="322" r:id="rId5"/>
    <p:sldId id="338" r:id="rId6"/>
    <p:sldId id="381" r:id="rId7"/>
    <p:sldId id="340" r:id="rId8"/>
    <p:sldId id="324" r:id="rId9"/>
    <p:sldId id="320" r:id="rId10"/>
    <p:sldId id="341" r:id="rId11"/>
    <p:sldId id="377" r:id="rId12"/>
    <p:sldId id="343" r:id="rId13"/>
    <p:sldId id="355" r:id="rId14"/>
    <p:sldId id="374" r:id="rId15"/>
    <p:sldId id="375" r:id="rId16"/>
    <p:sldId id="376" r:id="rId17"/>
    <p:sldId id="350" r:id="rId18"/>
    <p:sldId id="384" r:id="rId19"/>
    <p:sldId id="380" r:id="rId20"/>
    <p:sldId id="335" r:id="rId21"/>
    <p:sldId id="363" r:id="rId22"/>
    <p:sldId id="366" r:id="rId23"/>
    <p:sldId id="358" r:id="rId24"/>
    <p:sldId id="359" r:id="rId25"/>
    <p:sldId id="349" r:id="rId26"/>
    <p:sldId id="360" r:id="rId27"/>
    <p:sldId id="361" r:id="rId28"/>
    <p:sldId id="382" r:id="rId29"/>
    <p:sldId id="372" r:id="rId30"/>
    <p:sldId id="370" r:id="rId31"/>
  </p:sldIdLst>
  <p:sldSz cx="9144000" cy="5143500" type="screen16x9"/>
  <p:notesSz cx="6858000" cy="9144000"/>
  <p:embeddedFontLst>
    <p:embeddedFont>
      <p:font typeface="#9Slide03 Arima Madurai Black" panose="00000A00000000000000" pitchFamily="2" charset="0"/>
      <p:bold r:id="rId33"/>
    </p:embeddedFont>
    <p:embeddedFont>
      <p:font typeface="#9Slide05 Shaqila" pitchFamily="2" charset="0"/>
      <p:regular r:id="rId34"/>
    </p:embeddedFont>
    <p:embeddedFont>
      <p:font typeface=".VnMonotype corsiva" panose="020B7200000000000000" pitchFamily="34" charset="0"/>
      <p:italic r:id="rId35"/>
    </p:embeddedFont>
    <p:embeddedFont>
      <p:font typeface=".VnVogue" panose="020B7200000000000000" pitchFamily="34" charset="0"/>
      <p:regular r:id="rId36"/>
    </p:embeddedFont>
    <p:embeddedFont>
      <p:font typeface="Bebas Neue" panose="020B0604020202020204" charset="0"/>
      <p:regular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Dancing Script" panose="020B0604020202020204" charset="0"/>
      <p:regular r:id="rId46"/>
      <p:bold r:id="rId47"/>
    </p:embeddedFont>
    <p:embeddedFont>
      <p:font typeface="Englebert" panose="020B0604020202020204" charset="0"/>
      <p:regular r:id="rId48"/>
    </p:embeddedFont>
    <p:embeddedFont>
      <p:font typeface="Fredoka One" panose="020B0604020202020204" charset="0"/>
      <p:regular r:id="rId49"/>
    </p:embeddedFont>
    <p:embeddedFont>
      <p:font typeface="Itim" panose="020B0604020202020204" charset="-34"/>
      <p:regular r:id="rId50"/>
    </p:embeddedFont>
    <p:embeddedFont>
      <p:font typeface="UVF Chikita" panose="020B0604020202020204" charset="0"/>
      <p:regular r:id="rId51"/>
    </p:embeddedFont>
    <p:embeddedFont>
      <p:font typeface="UVF Cider Script" panose="020B0604020202020204" charset="0"/>
      <p:regular r:id="rId52"/>
    </p:embeddedFont>
    <p:embeddedFont>
      <p:font typeface="UVF Lobster12" panose="02000506000000020003" charset="0"/>
      <p:italic r:id="rId53"/>
    </p:embeddedFont>
    <p:embeddedFont>
      <p:font typeface="UVN Banh Mi" pitchFamily="2" charset="0"/>
      <p:regular r:id="rId54"/>
    </p:embeddedFont>
    <p:embeddedFont>
      <p:font typeface="VNI-Hobo" pitchFamily="2" charset="0"/>
      <p:regular r:id="rId55"/>
    </p:embeddedFont>
  </p:embeddedFontLst>
  <p:custDataLst>
    <p:tags r:id="rId5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5" autoAdjust="0"/>
    <p:restoredTop sz="94660"/>
  </p:normalViewPr>
  <p:slideViewPr>
    <p:cSldViewPr snapToGrid="0">
      <p:cViewPr varScale="1">
        <p:scale>
          <a:sx n="82" d="100"/>
          <a:sy n="82" d="100"/>
        </p:scale>
        <p:origin x="236" y="40"/>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b71e308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b71e308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6</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22</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65"/>
        <p:cNvGrpSpPr/>
        <p:nvPr/>
      </p:nvGrpSpPr>
      <p:grpSpPr>
        <a:xfrm>
          <a:off x="0" y="0"/>
          <a:ext cx="0" cy="0"/>
          <a:chOff x="0" y="0"/>
          <a:chExt cx="0" cy="0"/>
        </a:xfrm>
      </p:grpSpPr>
      <p:grpSp>
        <p:nvGrpSpPr>
          <p:cNvPr id="66" name="Google Shape;66;p5"/>
          <p:cNvGrpSpPr/>
          <p:nvPr/>
        </p:nvGrpSpPr>
        <p:grpSpPr>
          <a:xfrm>
            <a:off x="0" y="-15338"/>
            <a:ext cx="9154800" cy="5355429"/>
            <a:chOff x="0" y="-15338"/>
            <a:chExt cx="9154800" cy="5355429"/>
          </a:xfrm>
        </p:grpSpPr>
        <p:sp>
          <p:nvSpPr>
            <p:cNvPr id="67" name="Google Shape;67;p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5"/>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ubTitle" idx="1"/>
          </p:nvPr>
        </p:nvSpPr>
        <p:spPr>
          <a:xfrm>
            <a:off x="1677350" y="2534225"/>
            <a:ext cx="21345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2" name="Google Shape;82;p5"/>
          <p:cNvSpPr txBox="1">
            <a:spLocks noGrp="1"/>
          </p:cNvSpPr>
          <p:nvPr>
            <p:ph type="subTitle" idx="2"/>
          </p:nvPr>
        </p:nvSpPr>
        <p:spPr>
          <a:xfrm>
            <a:off x="5332150" y="2534225"/>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3" name="Google Shape;83;p5"/>
          <p:cNvSpPr txBox="1">
            <a:spLocks noGrp="1"/>
          </p:cNvSpPr>
          <p:nvPr>
            <p:ph type="subTitle" idx="3"/>
          </p:nvPr>
        </p:nvSpPr>
        <p:spPr>
          <a:xfrm>
            <a:off x="16773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5"/>
          <p:cNvSpPr txBox="1">
            <a:spLocks noGrp="1"/>
          </p:cNvSpPr>
          <p:nvPr>
            <p:ph type="subTitle" idx="4"/>
          </p:nvPr>
        </p:nvSpPr>
        <p:spPr>
          <a:xfrm>
            <a:off x="53321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5"/>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1/4/2022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8" r:id="rId3"/>
    <p:sldLayoutId id="2147483693" r:id="rId4"/>
    <p:sldLayoutId id="2147483691" r:id="rId5"/>
    <p:sldLayoutId id="2147483690" r:id="rId6"/>
    <p:sldLayoutId id="2147483689" r:id="rId7"/>
    <p:sldLayoutId id="2147483688" r:id="rId8"/>
    <p:sldLayoutId id="2147483687" r:id="rId9"/>
    <p:sldLayoutId id="2147483686" r:id="rId10"/>
    <p:sldLayoutId id="2147483685" r:id="rId11"/>
    <p:sldLayoutId id="2147483684" r:id="rId12"/>
    <p:sldLayoutId id="2147483683" r:id="rId13"/>
    <p:sldLayoutId id="2147483682" r:id="rId14"/>
    <p:sldLayoutId id="2147483668" r:id="rId15"/>
    <p:sldLayoutId id="2147483670" r:id="rId16"/>
    <p:sldLayoutId id="2147483671" r:id="rId17"/>
    <p:sldLayoutId id="2147483675" r:id="rId18"/>
    <p:sldLayoutId id="2147483698" r:id="rId19"/>
    <p:sldLayoutId id="2147483695" r:id="rId20"/>
    <p:sldLayoutId id="2147483694" r:id="rId21"/>
    <p:sldLayoutId id="2147483680" r:id="rId22"/>
    <p:sldLayoutId id="2147483679" r:id="rId23"/>
    <p:sldLayoutId id="2147483678" r:id="rId24"/>
    <p:sldLayoutId id="2147483677" r:id="rId25"/>
    <p:sldLayoutId id="2147483676" r:id="rId26"/>
    <p:sldLayoutId id="2147483697" r:id="rId27"/>
    <p:sldLayoutId id="2147483696" r:id="rId28"/>
    <p:sldLayoutId id="2147483692" r:id="rId29"/>
    <p:sldLayoutId id="2147483681"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jpeg"/><Relationship Id="rId7" Type="http://schemas.microsoft.com/office/2007/relationships/hdphoto" Target="../media/hdphoto13.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3.wdp"/><Relationship Id="rId5" Type="http://schemas.openxmlformats.org/officeDocument/2006/relationships/image" Target="../media/image2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10.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6.xml"/><Relationship Id="rId1" Type="http://schemas.openxmlformats.org/officeDocument/2006/relationships/tags" Target="../tags/tag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latin typeface="VNI-Hobo" pitchFamily="2" charset="0"/>
            </a:endParaRPr>
          </a:p>
        </p:txBody>
      </p:sp>
      <p:sp>
        <p:nvSpPr>
          <p:cNvPr id="13" name="Hình chữ nhật 12">
            <a:extLst>
              <a:ext uri="{FF2B5EF4-FFF2-40B4-BE49-F238E27FC236}">
                <a16:creationId xmlns:a16="http://schemas.microsoft.com/office/drawing/2014/main" id="{D308F0E5-94E3-4D0A-9D7D-90D47B4CB3A5}"/>
              </a:ext>
            </a:extLst>
          </p:cNvPr>
          <p:cNvSpPr/>
          <p:nvPr/>
        </p:nvSpPr>
        <p:spPr>
          <a:xfrm>
            <a:off x="430257" y="252414"/>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VNI-Hobo"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5445443" y="2319884"/>
            <a:ext cx="3321699" cy="791290"/>
          </a:xfrm>
          <a:prstGeom prst="wedgeRoundRectCallout">
            <a:avLst>
              <a:gd name="adj1" fmla="val -7199"/>
              <a:gd name="adj2" fmla="val 68336"/>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Ngày </a:t>
            </a:r>
            <a:r>
              <a:rPr lang="vi-VN" sz="2800" b="1" dirty="0">
                <a:solidFill>
                  <a:srgbClr val="002060"/>
                </a:solidFill>
                <a:latin typeface="#9Slide03 Arima Madurai Black" panose="00000A00000000000000" pitchFamily="2" charset="0"/>
                <a:cs typeface="#9Slide03 Arima Madurai Black" panose="00000A00000000000000" pitchFamily="2" charset="0"/>
              </a:rPr>
              <a:t>20/11</a:t>
            </a:r>
            <a:r>
              <a:rPr lang="vi-VN" sz="3200" b="1" dirty="0">
                <a:solidFill>
                  <a:srgbClr val="002060"/>
                </a:solidFill>
                <a:latin typeface="#9Slide03 Arima Madurai Black" panose="00000A00000000000000" pitchFamily="2" charset="0"/>
                <a:cs typeface="#9Slide03 Arima Madurai Black" panose="00000A00000000000000" pitchFamily="2" charset="0"/>
              </a:rPr>
              <a:t> 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4"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075374" y="435840"/>
            <a:ext cx="6030918" cy="1353768"/>
          </a:xfrm>
          <a:prstGeom prst="wedgeRoundRectCallout">
            <a:avLst>
              <a:gd name="adj1" fmla="val 40596"/>
              <a:gd name="adj2" fmla="val 69547"/>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Các em có biết, trong tháng 11 có ngày lễ nào không?</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026"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668945" y="2614611"/>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id="{1CFE96C0-D09C-4A85-A81A-67AE366A9370}"/>
              </a:ext>
            </a:extLst>
          </p:cNvPr>
          <p:cNvSpPr txBox="1">
            <a:spLocks noChangeArrowheads="1"/>
          </p:cNvSpPr>
          <p:nvPr/>
        </p:nvSpPr>
        <p:spPr bwMode="auto">
          <a:xfrm>
            <a:off x="849086" y="275125"/>
            <a:ext cx="7380514" cy="11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37"/>
        <p:cNvGrpSpPr/>
        <p:nvPr/>
      </p:nvGrpSpPr>
      <p:grpSpPr>
        <a:xfrm>
          <a:off x="0" y="0"/>
          <a:ext cx="0" cy="0"/>
          <a:chOff x="0" y="0"/>
          <a:chExt cx="0" cy="0"/>
        </a:xfrm>
      </p:grpSpPr>
      <p:pic>
        <p:nvPicPr>
          <p:cNvPr id="2050" name="Picture 2" descr="Hand painted watercolor pastel sky background Free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8" y="-32350"/>
            <a:ext cx="9182537" cy="5175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12904" y="457199"/>
            <a:ext cx="3857697" cy="3857697"/>
          </a:xfrm>
          <a:prstGeom prst="rect">
            <a:avLst/>
          </a:prstGeom>
        </p:spPr>
      </p:pic>
      <p:sp>
        <p:nvSpPr>
          <p:cNvPr id="8" name="TextBox 7"/>
          <p:cNvSpPr txBox="1"/>
          <p:nvPr/>
        </p:nvSpPr>
        <p:spPr>
          <a:xfrm>
            <a:off x="276906" y="567526"/>
            <a:ext cx="4873818" cy="3416320"/>
          </a:xfrm>
          <a:prstGeom prst="rect">
            <a:avLst/>
          </a:prstGeom>
          <a:noFill/>
        </p:spPr>
        <p:txBody>
          <a:bodyPr wrap="square" rtlCol="0">
            <a:spAutoFit/>
          </a:bodyPr>
          <a:lstStyle/>
          <a:p>
            <a:pPr algn="ctr"/>
            <a:r>
              <a:rPr lang="vi-VN" sz="7200" b="1" dirty="0">
                <a:solidFill>
                  <a:schemeClr val="bg1">
                    <a:lumMod val="50000"/>
                  </a:schemeClr>
                </a:solidFill>
                <a:latin typeface="UVF Chikita" panose="02000505000000020002" pitchFamily="2" charset="0"/>
              </a:rPr>
              <a:t>Happy </a:t>
            </a:r>
          </a:p>
          <a:p>
            <a:pPr algn="ctr"/>
            <a:r>
              <a:rPr lang="vi-VN" sz="7200" b="1" dirty="0">
                <a:solidFill>
                  <a:schemeClr val="bg1">
                    <a:lumMod val="50000"/>
                  </a:schemeClr>
                </a:solidFill>
                <a:latin typeface="UVF Chikita" panose="02000505000000020002" pitchFamily="2" charset="0"/>
              </a:rPr>
              <a:t>Teacher’s Day</a:t>
            </a:r>
            <a:endParaRPr lang="en-US" sz="7200" b="1" dirty="0">
              <a:solidFill>
                <a:schemeClr val="bg1">
                  <a:lumMod val="50000"/>
                </a:schemeClr>
              </a:solidFill>
              <a:latin typeface="UVF Chikita" panose="02000505000000020002" pitchFamily="2" charset="0"/>
            </a:endParaRPr>
          </a:p>
        </p:txBody>
      </p:sp>
      <p:sp>
        <p:nvSpPr>
          <p:cNvPr id="9" name="TextBox 8"/>
          <p:cNvSpPr txBox="1"/>
          <p:nvPr/>
        </p:nvSpPr>
        <p:spPr>
          <a:xfrm>
            <a:off x="3563863" y="3417669"/>
            <a:ext cx="5075855" cy="1569660"/>
          </a:xfrm>
          <a:prstGeom prst="rect">
            <a:avLst/>
          </a:prstGeom>
          <a:noFill/>
        </p:spPr>
        <p:txBody>
          <a:bodyPr wrap="square" rtlCol="0">
            <a:spAutoFit/>
          </a:bodyPr>
          <a:lstStyle/>
          <a:p>
            <a:pPr algn="ctr"/>
            <a:r>
              <a:rPr lang="vi-VN" sz="9600" i="1" dirty="0">
                <a:solidFill>
                  <a:schemeClr val="bg1">
                    <a:lumMod val="50000"/>
                  </a:schemeClr>
                </a:solidFill>
                <a:latin typeface="Aroly" pitchFamily="2" charset="0"/>
              </a:rPr>
              <a:t>20/11</a:t>
            </a:r>
            <a:endParaRPr lang="en-US" sz="9600" i="1" dirty="0">
              <a:solidFill>
                <a:schemeClr val="bg1">
                  <a:lumMod val="50000"/>
                </a:schemeClr>
              </a:solidFill>
              <a:latin typeface="Aroly" pitchFamily="2"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2343106" y="-414989"/>
            <a:ext cx="2891273" cy="2891273"/>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3032840" y="2161448"/>
            <a:ext cx="2891273" cy="2891273"/>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9744" b="100000" l="0" r="100000">
                        <a14:backgroundMark x1="91374" y1="52716" x2="98882" y2="90415"/>
                        <a14:backgroundMark x1="80511" y1="65815" x2="93291" y2="76198"/>
                        <a14:backgroundMark x1="94569" y1="77796" x2="96486" y2="98882"/>
                        <a14:backgroundMark x1="91693" y1="90895" x2="90575" y2="99201"/>
                      </a14:backgroundRemoval>
                    </a14:imgEffect>
                  </a14:imgLayer>
                </a14:imgProps>
              </a:ext>
            </a:extLst>
          </a:blip>
          <a:stretch>
            <a:fillRect/>
          </a:stretch>
        </p:blipFill>
        <p:spPr>
          <a:xfrm>
            <a:off x="-43444" y="2571497"/>
            <a:ext cx="2572003" cy="2572003"/>
          </a:xfrm>
          <a:prstGeom prst="rect">
            <a:avLst/>
          </a:prstGeom>
          <a:noFill/>
          <a:effectLst>
            <a:outerShdw blurRad="50800" dist="50800" dir="5400000" sx="1000" sy="1000" algn="ctr" rotWithShape="0">
              <a:srgbClr val="000000"/>
            </a:outerShdw>
          </a:effec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36" b="100000" l="0" r="100000">
                        <a14:foregroundMark x1="27955" y1="54676" x2="29872" y2="54676"/>
                        <a14:backgroundMark x1="15335" y1="25420" x2="20288" y2="29976"/>
                        <a14:backgroundMark x1="34026" y1="9113" x2="43770" y2="9353"/>
                        <a14:backgroundMark x1="47284" y1="12470" x2="43131" y2="20624"/>
                        <a14:backgroundMark x1="53994" y1="13429" x2="55911" y2="18465"/>
                        <a14:backgroundMark x1="40096" y1="38849" x2="46486" y2="34053"/>
                        <a14:backgroundMark x1="29393" y1="64029" x2="32109" y2="58753"/>
                        <a14:backgroundMark x1="68530" y1="51799" x2="68371" y2="46043"/>
                        <a14:backgroundMark x1="70767" y1="38369" x2="72684" y2="32614"/>
                        <a14:backgroundMark x1="66454" y1="17266" x2="69010" y2="17746"/>
                        <a14:backgroundMark x1="81629" y1="18465" x2="84824" y2="17746"/>
                        <a14:backgroundMark x1="86422" y1="21343" x2="86422" y2="24460"/>
                        <a14:backgroundMark x1="33227" y1="55156" x2="40256" y2="46523"/>
                        <a14:backgroundMark x1="20927" y1="37650" x2="22684" y2="39329"/>
                        <a14:backgroundMark x1="55112" y1="22062" x2="57668" y2="21583"/>
                        <a14:backgroundMark x1="75559" y1="42206" x2="75559" y2="39568"/>
                        <a14:backgroundMark x1="58147" y1="41247" x2="58147" y2="43645"/>
                        <a14:backgroundMark x1="59744" y1="20384" x2="60703" y2="20863"/>
                        <a14:backgroundMark x1="28275" y1="29017" x2="28275" y2="26859"/>
                        <a14:backgroundMark x1="23163" y1="62350" x2="24121" y2="60671"/>
                        <a14:backgroundMark x1="21406" y1="67146" x2="19808" y2="70983"/>
                        <a14:backgroundMark x1="42971" y1="23981" x2="44728" y2="23741"/>
                      </a14:backgroundRemoval>
                    </a14:imgEffect>
                  </a14:imgLayer>
                </a14:imgProps>
              </a:ext>
            </a:extLst>
          </a:blip>
          <a:stretch>
            <a:fillRect/>
          </a:stretch>
        </p:blipFill>
        <p:spPr>
          <a:xfrm>
            <a:off x="5671807" y="-157420"/>
            <a:ext cx="3548948" cy="26337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8"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6" name="Rectangle 5"/>
          <p:cNvSpPr/>
          <p:nvPr/>
        </p:nvSpPr>
        <p:spPr>
          <a:xfrm>
            <a:off x="555561" y="158621"/>
            <a:ext cx="8316998" cy="5109091"/>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1800" b="1" dirty="0">
                <a:solidFill>
                  <a:schemeClr val="bg1">
                    <a:lumMod val="10000"/>
                  </a:schemeClr>
                </a:solidFill>
                <a:latin typeface="+mn-lt"/>
                <a:cs typeface="Calibri" panose="020F0502020204030204" pitchFamily="34" charset="0"/>
              </a:rPr>
              <a:t>I. </a:t>
            </a:r>
            <a:r>
              <a:rPr lang="en-US" sz="1800" b="1" dirty="0" err="1">
                <a:solidFill>
                  <a:schemeClr val="bg1">
                    <a:lumMod val="10000"/>
                  </a:schemeClr>
                </a:solidFill>
                <a:latin typeface="+mn-lt"/>
                <a:cs typeface="Calibri" panose="020F0502020204030204" pitchFamily="34" charset="0"/>
              </a:rPr>
              <a:t>Mục</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đích</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Chúc mừng và bày tỏ lòng biết ơn thầy, cô nhân ngày Nhà giáo Việt Nam 20-11.</a:t>
            </a:r>
            <a:endParaRPr lang="en-US" sz="1800" dirty="0">
              <a:solidFill>
                <a:schemeClr val="bg1">
                  <a:lumMod val="10000"/>
                </a:schemeClr>
              </a:solidFill>
              <a:latin typeface="+mn-lt"/>
              <a:cs typeface="Calibri" panose="020F0502020204030204" pitchFamily="34" charset="0"/>
            </a:endParaRPr>
          </a:p>
          <a:p>
            <a:pPr>
              <a:defRPr/>
            </a:pPr>
            <a:r>
              <a:rPr lang="vi-VN" sz="1800" b="1" dirty="0">
                <a:solidFill>
                  <a:schemeClr val="bg1">
                    <a:lumMod val="10000"/>
                  </a:schemeClr>
                </a:solidFill>
                <a:latin typeface="+mn-lt"/>
                <a:cs typeface="Calibri" panose="020F0502020204030204" pitchFamily="34" charset="0"/>
              </a:rPr>
              <a:t>II. </a:t>
            </a:r>
            <a:r>
              <a:rPr lang="en-US" sz="1800" b="1" dirty="0" err="1">
                <a:solidFill>
                  <a:schemeClr val="bg1">
                    <a:lumMod val="10000"/>
                  </a:schemeClr>
                </a:solidFill>
                <a:latin typeface="+mn-lt"/>
                <a:cs typeface="Calibri" panose="020F0502020204030204" pitchFamily="34" charset="0"/>
              </a:rPr>
              <a:t>Phân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công</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chuẩn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bị</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1. Bánh kẹo, hoa quả, chén đĩa,...: Tâm, Phượng</a:t>
            </a:r>
          </a:p>
          <a:p>
            <a:pPr>
              <a:defRPr/>
            </a:pPr>
            <a:r>
              <a:rPr lang="vi-VN" sz="1800" dirty="0">
                <a:solidFill>
                  <a:schemeClr val="bg1">
                    <a:lumMod val="10000"/>
                  </a:schemeClr>
                </a:solidFill>
                <a:latin typeface="+mn-lt"/>
                <a:cs typeface="Calibri" panose="020F0502020204030204" pitchFamily="34" charset="0"/>
              </a:rPr>
              <a:t>2. Trang trí: Trung, Nam, Sơn</a:t>
            </a:r>
          </a:p>
          <a:p>
            <a:pPr>
              <a:defRPr/>
            </a:pPr>
            <a:r>
              <a:rPr lang="vi-VN" sz="1800" dirty="0">
                <a:solidFill>
                  <a:schemeClr val="bg1">
                    <a:lumMod val="10000"/>
                  </a:schemeClr>
                </a:solidFill>
                <a:latin typeface="+mn-lt"/>
                <a:cs typeface="Calibri" panose="020F0502020204030204" pitchFamily="34" charset="0"/>
              </a:rPr>
              <a:t>3. Báo tường: Thủy Minh và ban biên tập.</a:t>
            </a:r>
          </a:p>
          <a:p>
            <a:pPr>
              <a:defRPr/>
            </a:pPr>
            <a:r>
              <a:rPr lang="vi-VN" sz="1800" dirty="0">
                <a:solidFill>
                  <a:schemeClr val="bg1">
                    <a:lumMod val="10000"/>
                  </a:schemeClr>
                </a:solidFill>
                <a:latin typeface="+mn-lt"/>
                <a:cs typeface="Calibri" panose="020F0502020204030204" pitchFamily="34" charset="0"/>
              </a:rPr>
              <a:t>4. Tiết mục văn nghệ:</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Dẫn chương trình: Thu Hương</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Kịch câm: Tuấn Béo</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Kéo đàn: Huyền Phương</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Múa</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2</a:t>
            </a:r>
          </a:p>
          <a:p>
            <a:r>
              <a:rPr lang="en-US" sz="1800" dirty="0">
                <a:latin typeface="+mn-lt"/>
                <a:cs typeface="Calibri" panose="020F0502020204030204" pitchFamily="34" charset="0"/>
              </a:rPr>
              <a:t>	- Tam ca </a:t>
            </a:r>
            <a:r>
              <a:rPr lang="en-US" sz="1800" dirty="0" err="1">
                <a:latin typeface="+mn-lt"/>
                <a:cs typeface="Calibri" panose="020F0502020204030204" pitchFamily="34" charset="0"/>
              </a:rPr>
              <a:t>nữ</a:t>
            </a:r>
            <a:r>
              <a:rPr lang="en-US" sz="1800" dirty="0">
                <a:latin typeface="+mn-lt"/>
                <a:cs typeface="Calibri" panose="020F0502020204030204" pitchFamily="34" charset="0"/>
              </a:rPr>
              <a:t>: Mai, </a:t>
            </a:r>
            <a:r>
              <a:rPr lang="en-US" sz="1800" dirty="0" err="1">
                <a:latin typeface="+mn-lt"/>
                <a:cs typeface="Calibri" panose="020F0502020204030204" pitchFamily="34" charset="0"/>
              </a:rPr>
              <a:t>Huệ</a:t>
            </a:r>
            <a:r>
              <a:rPr lang="en-US" sz="1800" dirty="0">
                <a:latin typeface="+mn-lt"/>
                <a:cs typeface="Calibri" panose="020F0502020204030204" pitchFamily="34" charset="0"/>
              </a:rPr>
              <a:t>, Linh</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Hoạt</a:t>
            </a:r>
            <a:r>
              <a:rPr lang="en-US" sz="1800" dirty="0">
                <a:latin typeface="+mn-lt"/>
                <a:cs typeface="Calibri" panose="020F0502020204030204" pitchFamily="34" charset="0"/>
              </a:rPr>
              <a:t> </a:t>
            </a:r>
            <a:r>
              <a:rPr lang="en-US" sz="1800" dirty="0" err="1">
                <a:latin typeface="+mn-lt"/>
                <a:cs typeface="Calibri" panose="020F0502020204030204" pitchFamily="34" charset="0"/>
              </a:rPr>
              <a:t>cảnh</a:t>
            </a:r>
            <a:r>
              <a:rPr lang="en-US" sz="1800" dirty="0">
                <a:latin typeface="+mn-lt"/>
                <a:cs typeface="Calibri" panose="020F0502020204030204" pitchFamily="34" charset="0"/>
              </a:rPr>
              <a:t> </a:t>
            </a:r>
            <a:r>
              <a:rPr lang="en-US" sz="1800" dirty="0" err="1">
                <a:latin typeface="+mn-lt"/>
                <a:cs typeface="Calibri" panose="020F0502020204030204" pitchFamily="34" charset="0"/>
              </a:rPr>
              <a:t>kịch</a:t>
            </a:r>
            <a:r>
              <a:rPr lang="en-US" sz="1800" dirty="0">
                <a:latin typeface="+mn-lt"/>
                <a:cs typeface="Calibri" panose="020F0502020204030204" pitchFamily="34" charset="0"/>
              </a:rPr>
              <a:t>: </a:t>
            </a:r>
            <a:r>
              <a:rPr lang="en-US" sz="1800" dirty="0" err="1">
                <a:latin typeface="+mn-lt"/>
                <a:cs typeface="Calibri" panose="020F0502020204030204" pitchFamily="34" charset="0"/>
              </a:rPr>
              <a:t>Lòng</a:t>
            </a:r>
            <a:r>
              <a:rPr lang="en-US" sz="1800" dirty="0">
                <a:latin typeface="+mn-lt"/>
                <a:cs typeface="Calibri" panose="020F0502020204030204" pitchFamily="34" charset="0"/>
              </a:rPr>
              <a:t> </a:t>
            </a:r>
            <a:r>
              <a:rPr lang="en-US" sz="1800" dirty="0" err="1">
                <a:latin typeface="+mn-lt"/>
                <a:cs typeface="Calibri" panose="020F0502020204030204" pitchFamily="34" charset="0"/>
              </a:rPr>
              <a:t>dân</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4)</a:t>
            </a:r>
          </a:p>
          <a:p>
            <a:r>
              <a:rPr lang="en-US" sz="1800" dirty="0">
                <a:latin typeface="+mn-lt"/>
                <a:cs typeface="Calibri" panose="020F0502020204030204" pitchFamily="34" charset="0"/>
              </a:rPr>
              <a:t>5. </a:t>
            </a:r>
            <a:r>
              <a:rPr lang="en-US" sz="1800" dirty="0" err="1">
                <a:latin typeface="+mn-lt"/>
                <a:cs typeface="Calibri" panose="020F0502020204030204" pitchFamily="34" charset="0"/>
              </a:rPr>
              <a:t>Dọn</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r>
              <a:rPr lang="en-US" sz="1800" dirty="0">
                <a:latin typeface="+mn-lt"/>
                <a:cs typeface="Calibri" panose="020F0502020204030204" pitchFamily="34" charset="0"/>
              </a:rPr>
              <a:t> </a:t>
            </a:r>
            <a:r>
              <a:rPr lang="en-US" sz="1800" dirty="0" err="1">
                <a:latin typeface="+mn-lt"/>
                <a:cs typeface="Calibri" panose="020F0502020204030204" pitchFamily="34" charset="0"/>
              </a:rPr>
              <a:t>sau</a:t>
            </a:r>
            <a:r>
              <a:rPr lang="en-US" sz="1800" dirty="0">
                <a:latin typeface="+mn-lt"/>
                <a:cs typeface="Calibri" panose="020F0502020204030204" pitchFamily="34" charset="0"/>
              </a:rPr>
              <a:t> </a:t>
            </a:r>
            <a:r>
              <a:rPr lang="en-US" sz="1800" dirty="0" err="1">
                <a:latin typeface="+mn-lt"/>
                <a:cs typeface="Calibri" panose="020F0502020204030204" pitchFamily="34" charset="0"/>
              </a:rPr>
              <a:t>buổi</a:t>
            </a:r>
            <a:r>
              <a:rPr lang="en-US" sz="1800" dirty="0">
                <a:latin typeface="+mn-lt"/>
                <a:cs typeface="Calibri" panose="020F0502020204030204" pitchFamily="34" charset="0"/>
              </a:rPr>
              <a:t> </a:t>
            </a:r>
            <a:r>
              <a:rPr lang="en-US" sz="1800" dirty="0" err="1">
                <a:latin typeface="+mn-lt"/>
                <a:cs typeface="Calibri" panose="020F0502020204030204" pitchFamily="34" charset="0"/>
              </a:rPr>
              <a:t>lễ</a:t>
            </a:r>
            <a:r>
              <a:rPr lang="en-US" sz="1800" dirty="0">
                <a:latin typeface="+mn-lt"/>
                <a:cs typeface="Calibri" panose="020F0502020204030204" pitchFamily="34" charset="0"/>
              </a:rPr>
              <a:t>: </a:t>
            </a:r>
            <a:r>
              <a:rPr lang="en-US" sz="1800" dirty="0" err="1">
                <a:latin typeface="+mn-lt"/>
                <a:cs typeface="Calibri" panose="020F0502020204030204" pitchFamily="34" charset="0"/>
              </a:rPr>
              <a:t>cả</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endParaRPr lang="en-US" sz="1800" dirty="0">
              <a:latin typeface="+mn-lt"/>
              <a:cs typeface="Calibri" panose="020F0502020204030204" pitchFamily="34" charset="0"/>
            </a:endParaRPr>
          </a:p>
          <a:p>
            <a:endParaRPr lang="en-US" sz="1800" dirty="0">
              <a:solidFill>
                <a:schemeClr val="bg1">
                  <a:lumMod val="10000"/>
                </a:schemeClr>
              </a:solidFill>
            </a:endParaRPr>
          </a:p>
        </p:txBody>
      </p:sp>
    </p:spTree>
    <p:extLst>
      <p:ext uri="{BB962C8B-B14F-4D97-AF65-F5344CB8AC3E}">
        <p14:creationId xmlns:p14="http://schemas.microsoft.com/office/powerpoint/2010/main" val="2044958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7"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Aft>
                <a:spcPts val="0"/>
              </a:spcAft>
              <a:buNone/>
            </a:pPr>
            <a:endParaRPr dirty="0"/>
          </a:p>
        </p:txBody>
      </p:sp>
      <p:sp>
        <p:nvSpPr>
          <p:cNvPr id="5" name="Rectangle 4"/>
          <p:cNvSpPr/>
          <p:nvPr/>
        </p:nvSpPr>
        <p:spPr>
          <a:xfrm>
            <a:off x="639537" y="188100"/>
            <a:ext cx="7839074" cy="4647426"/>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2000" b="1" dirty="0">
                <a:solidFill>
                  <a:schemeClr val="bg1">
                    <a:lumMod val="10000"/>
                  </a:schemeClr>
                </a:solidFill>
              </a:rPr>
              <a:t>III. </a:t>
            </a:r>
            <a:r>
              <a:rPr lang="en-US" sz="2000" b="1" dirty="0" err="1">
                <a:solidFill>
                  <a:schemeClr val="bg1">
                    <a:lumMod val="10000"/>
                  </a:schemeClr>
                </a:solidFill>
              </a:rPr>
              <a:t>Chương</a:t>
            </a:r>
            <a:r>
              <a:rPr lang="en-US" sz="2000" b="1" dirty="0">
                <a:solidFill>
                  <a:schemeClr val="bg1">
                    <a:lumMod val="10000"/>
                  </a:schemeClr>
                </a:solidFill>
              </a:rPr>
              <a:t> </a:t>
            </a:r>
            <a:r>
              <a:rPr lang="en-US" sz="2000" b="1" dirty="0" err="1">
                <a:solidFill>
                  <a:schemeClr val="bg1">
                    <a:lumMod val="10000"/>
                  </a:schemeClr>
                </a:solidFill>
              </a:rPr>
              <a:t>trình</a:t>
            </a:r>
            <a:r>
              <a:rPr lang="en-US" sz="2000" b="1" dirty="0">
                <a:solidFill>
                  <a:schemeClr val="bg1">
                    <a:lumMod val="10000"/>
                  </a:schemeClr>
                </a:solidFill>
              </a:rPr>
              <a:t> </a:t>
            </a:r>
            <a:r>
              <a:rPr lang="en-US" sz="2000" b="1" dirty="0" err="1">
                <a:solidFill>
                  <a:schemeClr val="bg1">
                    <a:lumMod val="10000"/>
                  </a:schemeClr>
                </a:solidFill>
              </a:rPr>
              <a:t>cụ</a:t>
            </a:r>
            <a:r>
              <a:rPr lang="en-US" sz="2000" b="1" dirty="0">
                <a:solidFill>
                  <a:schemeClr val="bg1">
                    <a:lumMod val="10000"/>
                  </a:schemeClr>
                </a:solidFill>
              </a:rPr>
              <a:t> </a:t>
            </a:r>
            <a:r>
              <a:rPr lang="en-US" sz="2000" b="1" dirty="0" err="1">
                <a:solidFill>
                  <a:schemeClr val="bg1">
                    <a:lumMod val="10000"/>
                  </a:schemeClr>
                </a:solidFill>
              </a:rPr>
              <a:t>thể</a:t>
            </a:r>
            <a:r>
              <a:rPr lang="en-US" sz="2000" b="1" dirty="0">
                <a:solidFill>
                  <a:schemeClr val="bg1">
                    <a:lumMod val="10000"/>
                  </a:schemeClr>
                </a:solidFill>
              </a:rPr>
              <a:t>:</a:t>
            </a:r>
            <a:endParaRPr lang="vi-VN" sz="2000" b="1" dirty="0">
              <a:solidFill>
                <a:schemeClr val="bg1">
                  <a:lumMod val="10000"/>
                </a:schemeClr>
              </a:solidFill>
            </a:endParaRPr>
          </a:p>
          <a:p>
            <a:pPr>
              <a:defRPr/>
            </a:pPr>
            <a:r>
              <a:rPr lang="vi-VN" sz="2000" dirty="0">
                <a:solidFill>
                  <a:schemeClr val="bg1">
                    <a:lumMod val="10000"/>
                  </a:schemeClr>
                </a:solidFill>
                <a:latin typeface="Arial" panose="020B0604020202020204" pitchFamily="34" charset="0"/>
                <a:cs typeface="Arial" panose="020B0604020202020204" pitchFamily="34" charset="0"/>
              </a:rPr>
              <a:t>1. Phát biểu chúc mừng và tặng hoa thầy cô: Thủy Minh</a:t>
            </a:r>
          </a:p>
          <a:p>
            <a:pPr>
              <a:defRPr/>
            </a:pPr>
            <a:r>
              <a:rPr lang="vi-VN" sz="2000" dirty="0">
                <a:solidFill>
                  <a:schemeClr val="bg1">
                    <a:lumMod val="10000"/>
                  </a:schemeClr>
                </a:solidFill>
                <a:latin typeface="Arial" panose="020B0604020202020204" pitchFamily="34" charset="0"/>
                <a:cs typeface="Arial" panose="020B0604020202020204" pitchFamily="34" charset="0"/>
              </a:rPr>
              <a:t>2. Giới thiệu báo tường: Dũng</a:t>
            </a:r>
          </a:p>
          <a:p>
            <a:pPr>
              <a:defRPr/>
            </a:pPr>
            <a:r>
              <a:rPr lang="vi-VN" sz="2000" dirty="0">
                <a:solidFill>
                  <a:schemeClr val="bg1">
                    <a:lumMod val="10000"/>
                  </a:schemeClr>
                </a:solidFill>
                <a:latin typeface="Arial" panose="020B0604020202020204" pitchFamily="34" charset="0"/>
                <a:cs typeface="Arial" panose="020B0604020202020204" pitchFamily="34" charset="0"/>
              </a:rPr>
              <a:t>3. Liên hoan văn nghệ - ăn bánh ngọt, uống nước</a:t>
            </a:r>
          </a:p>
          <a:p>
            <a:pPr>
              <a:defRPr/>
            </a:pPr>
            <a:r>
              <a:rPr lang="vi-VN" sz="2000" dirty="0">
                <a:solidFill>
                  <a:schemeClr val="bg1">
                    <a:lumMod val="10000"/>
                  </a:schemeClr>
                </a:solidFill>
                <a:latin typeface="Arial" panose="020B0604020202020204" pitchFamily="34" charset="0"/>
                <a:cs typeface="Arial" panose="020B0604020202020204" pitchFamily="34" charset="0"/>
              </a:rPr>
              <a:t>- Giới thiệu chương trình văn nghệ: Thu Hương</a:t>
            </a:r>
          </a:p>
          <a:p>
            <a:pPr>
              <a:defRPr/>
            </a:pPr>
            <a:r>
              <a:rPr lang="vi-VN" sz="2000" dirty="0">
                <a:solidFill>
                  <a:schemeClr val="bg1">
                    <a:lumMod val="10000"/>
                  </a:schemeClr>
                </a:solidFill>
                <a:latin typeface="Arial" panose="020B0604020202020204" pitchFamily="34" charset="0"/>
                <a:cs typeface="Arial" panose="020B0604020202020204" pitchFamily="34" charset="0"/>
              </a:rPr>
              <a:t>- Biểu diễn:</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Kịch câm</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Kéo đàn vi-ô-lông</a:t>
            </a: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Múa</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Tam ca </a:t>
            </a:r>
            <a:r>
              <a:rPr lang="en-US" sz="2000" dirty="0" err="1">
                <a:latin typeface="Arial" panose="020B0604020202020204" pitchFamily="34" charset="0"/>
                <a:cs typeface="Arial" panose="020B0604020202020204" pitchFamily="34" charset="0"/>
              </a:rPr>
              <a:t>nữ</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kịch</a:t>
            </a:r>
            <a:endParaRPr lang="en-US" sz="2000" dirty="0">
              <a:latin typeface="Arial" panose="020B0604020202020204" pitchFamily="34" charset="0"/>
              <a:cs typeface="Arial" panose="020B0604020202020204" pitchFamily="34" charset="0"/>
            </a:endParaRPr>
          </a:p>
          <a:p>
            <a:r>
              <a:rPr lang="vi-VN" sz="2000" dirty="0">
                <a:solidFill>
                  <a:schemeClr val="bg1">
                    <a:lumMod val="10000"/>
                  </a:schemeClr>
                </a:solidFill>
                <a:latin typeface="Arial" panose="020B0604020202020204" pitchFamily="34" charset="0"/>
                <a:cs typeface="Arial" panose="020B0604020202020204" pitchFamily="34" charset="0"/>
              </a:rPr>
              <a:t>4. Kết thúc: Cô chủ nhiệm phát biểu.</a:t>
            </a:r>
          </a:p>
        </p:txBody>
      </p:sp>
    </p:spTree>
    <p:extLst>
      <p:ext uri="{BB962C8B-B14F-4D97-AF65-F5344CB8AC3E}">
        <p14:creationId xmlns:p14="http://schemas.microsoft.com/office/powerpoint/2010/main" val="130181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Hình chữ nhật 12">
            <a:extLst>
              <a:ext uri="{FF2B5EF4-FFF2-40B4-BE49-F238E27FC236}">
                <a16:creationId xmlns:a16="http://schemas.microsoft.com/office/drawing/2014/main" id="{D308F0E5-94E3-4D0A-9D7D-90D47B4CB3A5}"/>
              </a:ext>
            </a:extLst>
          </p:cNvPr>
          <p:cNvSpPr/>
          <p:nvPr/>
        </p:nvSpPr>
        <p:spPr>
          <a:xfrm>
            <a:off x="447675" y="158960"/>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325389" y="243773"/>
            <a:ext cx="6019061" cy="2085564"/>
          </a:xfrm>
          <a:prstGeom prst="wedgeRoundRectCallout">
            <a:avLst>
              <a:gd name="adj1" fmla="val 41586"/>
              <a:gd name="adj2" fmla="val 60400"/>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Chúng ta cùng lập một chương trình</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hoạt</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động</a:t>
            </a:r>
            <a:r>
              <a:rPr lang="vi-VN" sz="3600" b="1" dirty="0">
                <a:solidFill>
                  <a:srgbClr val="002060"/>
                </a:solidFill>
                <a:latin typeface="#9Slide03 Arima Madurai Black" panose="00000A00000000000000" pitchFamily="2" charset="0"/>
                <a:cs typeface="#9Slide03 Arima Madurai Black" panose="00000A00000000000000" pitchFamily="2" charset="0"/>
              </a:rPr>
              <a:t> để chào đón ngày này nhé!</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6946789" y="2427769"/>
            <a:ext cx="1586206" cy="684731"/>
          </a:xfrm>
          <a:prstGeom prst="wedgeRoundRectCallout">
            <a:avLst>
              <a:gd name="adj1" fmla="val 34345"/>
              <a:gd name="adj2" fmla="val 66825"/>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Dạ!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9"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798149" y="2694922"/>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251011" y="1186755"/>
            <a:ext cx="4322729" cy="923330"/>
          </a:xfrm>
          <a:prstGeom prst="rect">
            <a:avLst/>
          </a:prstGeom>
          <a:noFill/>
        </p:spPr>
        <p:txBody>
          <a:bodyPr wrap="square" rtlCol="0">
            <a:spAutoFit/>
          </a:bodyPr>
          <a:lstStyle/>
          <a:p>
            <a:pPr algn="ctr"/>
            <a:r>
              <a:rPr lang="vi-VN" sz="5400" dirty="0">
                <a:solidFill>
                  <a:srgbClr val="002060"/>
                </a:solidFill>
                <a:latin typeface="#9Slide05 Shaqila" pitchFamily="2" charset="0"/>
              </a:rPr>
              <a:t>Tạm biệt các em</a:t>
            </a:r>
            <a:endParaRPr lang="en-US" sz="5400" dirty="0">
              <a:solidFill>
                <a:srgbClr val="002060"/>
              </a:solidFill>
              <a:latin typeface="#9Slide05 Shaqila" pitchFamily="2" charset="0"/>
            </a:endParaRPr>
          </a:p>
        </p:txBody>
      </p:sp>
      <p:sp>
        <p:nvSpPr>
          <p:cNvPr id="14" name="TextBox 13"/>
          <p:cNvSpPr txBox="1"/>
          <p:nvPr/>
        </p:nvSpPr>
        <p:spPr>
          <a:xfrm>
            <a:off x="4063475" y="2110085"/>
            <a:ext cx="4322729" cy="923330"/>
          </a:xfrm>
          <a:prstGeom prst="rect">
            <a:avLst/>
          </a:prstGeom>
          <a:noFill/>
        </p:spPr>
        <p:txBody>
          <a:bodyPr wrap="square" rtlCol="0">
            <a:spAutoFit/>
          </a:bodyPr>
          <a:lstStyle/>
          <a:p>
            <a:pPr algn="ctr"/>
            <a:r>
              <a:rPr lang="vi-VN" sz="5400" dirty="0">
                <a:solidFill>
                  <a:srgbClr val="FF0000"/>
                </a:solidFill>
                <a:latin typeface="#9Slide05 Shaqila" pitchFamily="2" charset="0"/>
              </a:rPr>
              <a:t>Chúc các em học tốt!</a:t>
            </a:r>
            <a:endParaRPr lang="en-US" sz="5400" dirty="0">
              <a:solidFill>
                <a:srgbClr val="FF000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2205071" y="-122699"/>
            <a:ext cx="4322729" cy="1200329"/>
          </a:xfrm>
          <a:prstGeom prst="rect">
            <a:avLst/>
          </a:prstGeom>
          <a:noFill/>
        </p:spPr>
        <p:txBody>
          <a:bodyPr wrap="square" rtlCol="0">
            <a:spAutoFit/>
          </a:bodyPr>
          <a:lstStyle/>
          <a:p>
            <a:pPr lvl="1" algn="ctr"/>
            <a:r>
              <a:rPr lang="vi-VN" sz="7200" b="1" dirty="0">
                <a:solidFill>
                  <a:srgbClr val="00B050"/>
                </a:solidFill>
                <a:latin typeface="#9Slide05 Shaqila" pitchFamily="2" charset="0"/>
              </a:rPr>
              <a:t>Mục tiêu</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606577840"/>
</p:tagLst>
</file>

<file path=ppt/tags/tag10.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2|0.3|0.3|0.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1359</TotalTime>
  <Words>1643</Words>
  <Application>Microsoft Office PowerPoint</Application>
  <PresentationFormat>On-screen Show (16:9)</PresentationFormat>
  <Paragraphs>141</Paragraphs>
  <Slides>30</Slides>
  <Notes>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30</vt:i4>
      </vt:variant>
    </vt:vector>
  </HeadingPairs>
  <TitlesOfParts>
    <vt:vector size="49" baseType="lpstr">
      <vt:lpstr>Bebas Neue</vt:lpstr>
      <vt:lpstr>VNI-Hobo</vt:lpstr>
      <vt:lpstr>Fredoka One</vt:lpstr>
      <vt:lpstr>UVF Lobster12</vt:lpstr>
      <vt:lpstr>Arial</vt:lpstr>
      <vt:lpstr>UVF Chikita</vt:lpstr>
      <vt:lpstr>Dancing Script</vt:lpstr>
      <vt:lpstr>#9Slide05 Shaqila</vt:lpstr>
      <vt:lpstr>UVF Cider Script</vt:lpstr>
      <vt:lpstr>UVN Banh Mi</vt:lpstr>
      <vt:lpstr>#9Slide03 Arima Madurai Black</vt:lpstr>
      <vt:lpstr>.VnVogue</vt:lpstr>
      <vt:lpstr>.VnMonotype corsiva</vt:lpstr>
      <vt:lpstr>Cambria</vt:lpstr>
      <vt:lpstr>Aroly</vt:lpstr>
      <vt:lpstr>Englebert</vt:lpstr>
      <vt:lpstr>Calibri</vt:lpstr>
      <vt:lpstr>Itim</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Nguyen Thu Hien</cp:lastModifiedBy>
  <cp:revision>97</cp:revision>
  <dcterms:modified xsi:type="dcterms:W3CDTF">2022-01-04T15:51:18Z</dcterms:modified>
</cp:coreProperties>
</file>