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4" r:id="rId3"/>
    <p:sldId id="330" r:id="rId4"/>
    <p:sldId id="332" r:id="rId5"/>
    <p:sldId id="316" r:id="rId6"/>
    <p:sldId id="331" r:id="rId7"/>
    <p:sldId id="30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66"/>
    <a:srgbClr val="FF0066"/>
    <a:srgbClr val="FFFF66"/>
    <a:srgbClr val="FFCC99"/>
    <a:srgbClr val="3333CC"/>
    <a:srgbClr val="FF3300"/>
    <a:srgbClr val="FFCCCC"/>
    <a:srgbClr val="004EEA"/>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138F03-0EAB-498C-A4C8-2915EA41D859}" type="datetimeFigureOut">
              <a:rPr lang="en-US" smtClean="0"/>
              <a:pPr/>
              <a:t>9/22/2020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CA3821-A0E8-4FBC-A402-9755306A7350}" type="slidenum">
              <a:rPr lang="en-US" smtClean="0"/>
              <a:pPr/>
              <a:t>‹#›</a:t>
            </a:fld>
            <a:endParaRPr lang="en-US"/>
          </a:p>
        </p:txBody>
      </p:sp>
    </p:spTree>
    <p:extLst>
      <p:ext uri="{BB962C8B-B14F-4D97-AF65-F5344CB8AC3E}">
        <p14:creationId xmlns:p14="http://schemas.microsoft.com/office/powerpoint/2010/main" val="2104291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38CADF9-E620-4991-80F3-67BAC34450D8}"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208146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DF9-E620-4991-80F3-67BAC34450D8}"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145601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DF9-E620-4991-80F3-67BAC34450D8}"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518623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DF9-E620-4991-80F3-67BAC34450D8}"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173612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8CADF9-E620-4991-80F3-67BAC34450D8}"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42097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8CADF9-E620-4991-80F3-67BAC34450D8}"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23104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8CADF9-E620-4991-80F3-67BAC34450D8}" type="datetimeFigureOut">
              <a:rPr lang="en-US" smtClean="0"/>
              <a:pPr/>
              <a:t>9/22/2020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814559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8CADF9-E620-4991-80F3-67BAC34450D8}" type="datetimeFigureOut">
              <a:rPr lang="en-US" smtClean="0"/>
              <a:pPr/>
              <a:t>9/22/2020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61336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CADF9-E620-4991-80F3-67BAC34450D8}" type="datetimeFigureOut">
              <a:rPr lang="en-US" smtClean="0"/>
              <a:pPr/>
              <a:t>9/22/2020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53548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8CADF9-E620-4991-80F3-67BAC34450D8}"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299342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8CADF9-E620-4991-80F3-67BAC34450D8}"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4021632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CADF9-E620-4991-80F3-67BAC34450D8}" type="datetimeFigureOut">
              <a:rPr lang="en-US" smtClean="0"/>
              <a:pPr/>
              <a:t>9/22/2020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44B5A-7A40-40EE-A50E-42C662DAF8CF}" type="slidenum">
              <a:rPr lang="en-US" smtClean="0"/>
              <a:pPr/>
              <a:t>‹#›</a:t>
            </a:fld>
            <a:endParaRPr lang="en-US"/>
          </a:p>
        </p:txBody>
      </p:sp>
    </p:spTree>
    <p:extLst>
      <p:ext uri="{BB962C8B-B14F-4D97-AF65-F5344CB8AC3E}">
        <p14:creationId xmlns:p14="http://schemas.microsoft.com/office/powerpoint/2010/main" val="23965084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audio" Target="../media/audio3.wav"/></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Theme23751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4" name="Picture 94" descr="3d butterfl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7898045">
            <a:off x="2478435" y="2793653"/>
            <a:ext cx="729556"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Box 6"/>
          <p:cNvSpPr txBox="1">
            <a:spLocks noChangeArrowheads="1"/>
          </p:cNvSpPr>
          <p:nvPr/>
        </p:nvSpPr>
        <p:spPr bwMode="auto">
          <a:xfrm>
            <a:off x="528637" y="2348880"/>
            <a:ext cx="8086725" cy="1806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n-US" altLang="en-US" sz="4050" dirty="0">
              <a:solidFill>
                <a:srgbClr val="FF0000"/>
              </a:solidFill>
              <a:latin typeface="VNI-Times" pitchFamily="2" charset="0"/>
              <a:cs typeface="Times New Roman" panose="02020603050405020304" pitchFamily="18" charset="0"/>
            </a:endParaRPr>
          </a:p>
          <a:p>
            <a:pPr algn="ctr" eaLnBrk="1" hangingPunct="1">
              <a:spcBef>
                <a:spcPct val="0"/>
              </a:spcBef>
              <a:buFontTx/>
              <a:buNone/>
            </a:pPr>
            <a:r>
              <a:rPr lang="en-US" altLang="en-US" sz="3038" b="1" dirty="0">
                <a:solidFill>
                  <a:srgbClr val="FF0000"/>
                </a:solidFill>
                <a:cs typeface="Times New Roman" panose="02020603050405020304" pitchFamily="18" charset="0"/>
              </a:rPr>
              <a:t>BÀI GIẢNG ĐIỆN TỬ LỚP 4</a:t>
            </a:r>
          </a:p>
          <a:p>
            <a:pPr algn="ctr" eaLnBrk="1" hangingPunct="1">
              <a:spcBef>
                <a:spcPct val="0"/>
              </a:spcBef>
              <a:buFontTx/>
              <a:buNone/>
            </a:pPr>
            <a:r>
              <a:rPr lang="en-US" altLang="en-US" sz="4050" b="1" dirty="0">
                <a:solidFill>
                  <a:srgbClr val="FF0000"/>
                </a:solidFill>
                <a:cs typeface="Times New Roman" panose="02020603050405020304" pitchFamily="18" charset="0"/>
              </a:rPr>
              <a:t>PHÂN MÔN LUYỆN TỪ VÀ CÂU</a:t>
            </a:r>
          </a:p>
        </p:txBody>
      </p:sp>
      <p:sp>
        <p:nvSpPr>
          <p:cNvPr id="10246" name="TextBox 4"/>
          <p:cNvSpPr txBox="1">
            <a:spLocks noChangeArrowheads="1"/>
          </p:cNvSpPr>
          <p:nvPr/>
        </p:nvSpPr>
        <p:spPr bwMode="auto">
          <a:xfrm>
            <a:off x="2114550" y="1108057"/>
            <a:ext cx="702945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700" b="1" dirty="0">
                <a:cs typeface="Times New Roman" panose="02020603050405020304" pitchFamily="18" charset="0"/>
              </a:rPr>
              <a:t>TRƯỜNG TIỂU HỌC GIA THỤY</a:t>
            </a:r>
          </a:p>
        </p:txBody>
      </p:sp>
    </p:spTree>
    <p:extLst>
      <p:ext uri="{BB962C8B-B14F-4D97-AF65-F5344CB8AC3E}">
        <p14:creationId xmlns:p14="http://schemas.microsoft.com/office/powerpoint/2010/main" val="5843482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repeatCount="indefinite" accel="50000" decel="50000" fill="hold" nodeType="withEffect">
                                  <p:stCondLst>
                                    <p:cond delay="0"/>
                                  </p:stCondLst>
                                  <p:childTnLst>
                                    <p:animMotion origin="layout" path="M 0.05191 0.00231 C 0.05399 0.00092 0.05607 -0.00093 0.05833 -0.00208 C 0.06041 -0.00301 0.06267 -0.00301 0.06458 -0.00416 C 0.06875 -0.00694 0.07257 -0.01665 0.07569 -0.02104 C 0.07778 -0.03145 0.07934 -0.03977 0.08055 -0.05064 C 0.07969 -0.05966 0.07743 -0.09942 0.071 -0.10983 C 0.06996 -0.11145 0.06788 -0.11122 0.06632 -0.11191 C 0.05781 -0.12278 0.04149 -0.13249 0.02969 -0.13526 C 0.02135 -0.14636 0.02916 -0.13827 0.01701 -0.14359 C 0.01094 -0.14636 0.00538 -0.1526 -0.00035 -0.1563 C -0.00139 -0.15838 -0.00226 -0.1607 -0.00365 -0.16255 C -0.00504 -0.1644 -0.00764 -0.16463 -0.00834 -0.16694 C -0.0099 -0.17226 -0.00903 -0.17827 -0.0099 -0.18382 C -0.01059 -0.18821 -0.01216 -0.19237 -0.0132 -0.19653 C -0.01476 -0.23307 -0.01545 -0.26705 -0.00677 -0.3022 C -0.00486 -0.30983 0.00173 -0.31353 0.0059 -0.31908 C 0.02066 -0.33873 0.04791 -0.357 0.06788 -0.36555 C 0.07604 -0.37411 0.08767 -0.37966 0.09791 -0.38243 C 0.10955 -0.39029 0.12066 -0.3926 0.13298 -0.39723 C 0.15764 -0.40671 0.18194 -0.41642 0.20746 -0.42058 C 0.21979 -0.4259 0.22916 -0.42729 0.24236 -0.4289 C 0.25521 -0.43353 0.26875 -0.43399 0.28212 -0.43538 C 0.34357 -0.43399 0.4033 -0.43122 0.46458 -0.4333 C 0.49236 -0.43723 0.51944 -0.44509 0.54722 -0.45018 C 0.62448 -0.44902 0.67916 -0.44763 0.74878 -0.44162 C 0.76076 -0.43769 0.77291 -0.43677 0.78524 -0.43538 C 0.79496 -0.43214 0.80399 -0.4289 0.81389 -0.42682 C 0.81545 -0.42613 0.81701 -0.42567 0.81857 -0.42474 C 0.82031 -0.42359 0.8217 -0.42151 0.82344 -0.42058 C 0.82691 -0.4185 0.8309 -0.41804 0.83455 -0.41642 C 0.83993 -0.41087 0.84392 -0.40648 0.85034 -0.4037 C 0.85642 -0.39515 0.86493 -0.39468 0.86944 -0.38243 C 0.87378 -0.37087 0.88073 -0.35885 0.88368 -0.34659 C 0.88594 -0.33757 0.88611 -0.3281 0.88854 -0.31908 C 0.89323 -0.27445 0.88923 -0.22289 0.86458 -0.19006 C 0.8625 -0.18151 0.85989 -0.17804 0.85347 -0.17526 C 0.85034 -0.16255 0.83125 -0.15769 0.82187 -0.15214 C 0.8085 -0.14405 0.79496 -0.14289 0.78055 -0.13942 C 0.76302 -0.13526 0.74757 -0.12694 0.72969 -0.12463 C 0.71493 -0.11677 0.71302 -0.11815 0.69323 -0.11607 C 0.68107 -0.11492 0.65677 -0.11191 0.65677 -0.11191 C 0.59791 -0.11307 0.54062 -0.11515 0.48212 -0.11815 C 0.45104 -0.1237 0.41979 -0.12324 0.38854 -0.12671 C 0.37083 -0.13341 0.35295 -0.13549 0.33455 -0.13734 C 0.32118 -0.14312 0.30694 -0.14428 0.29323 -0.14775 C 0.27916 -0.15122 0.26562 -0.15584 0.25173 -0.15838 C 0.23784 -0.16763 0.2184 -0.16902 0.20278 -0.17318 C 0.19323 -0.17573 0.18541 -0.18174 0.17569 -0.18382 C 0.16423 -0.1889 0.16944 -0.18705 0.15989 -0.19006 C 0.14479 -0.20047 0.1283 -0.20694 0.11389 -0.21966 C 0.11284 -0.22243 0.11215 -0.22567 0.11076 -0.22821 C 0.10989 -0.22983 0.10816 -0.23052 0.10746 -0.23237 C 0.10538 -0.23769 0.10486 -0.24393 0.10278 -0.24925 C 0.10121 -0.25757 0.10087 -0.26243 0.09635 -0.26844 C 0.09687 -0.277 0.09583 -0.29249 0.09965 -0.3022 C 0.10399 -0.31376 0.11649 -0.3274 0.12656 -0.32763 C 0.16996 -0.32902 0.21337 -0.32902 0.25659 -0.32971 C 0.31562 -0.33665 0.37378 -0.3459 0.43298 -0.34867 C 0.46458 -0.35376 0.48246 -0.35191 0.52014 -0.35075 C 0.5335 -0.34497 0.51875 -0.35075 0.54878 -0.34659 C 0.56267 -0.34474 0.57604 -0.33966 0.5901 -0.33804 C 0.60295 -0.33388 0.61493 -0.33156 0.62812 -0.32971 C 0.62969 -0.32902 0.63142 -0.32879 0.63298 -0.32763 C 0.6342 -0.32648 0.63472 -0.32393 0.63611 -0.32324 C 0.63958 -0.32162 0.64357 -0.32185 0.64722 -0.32116 C 0.65347 -0.317 0.65989 -0.31399 0.66632 -0.31052 C 0.66944 -0.3089 0.67569 -0.30636 0.67569 -0.30636 C 0.67812 -0.29757 0.68333 -0.29318 0.6868 -0.28532 C 0.6901 -0.27792 0.69201 -0.26983 0.69479 -0.26197 C 0.69583 -0.2333 0.70208 -0.18659 0.69323 -0.15838 C 0.68368 -0.1281 0.66736 -0.10451 0.64722 -0.08648 C 0.64271 -0.08255 0.63732 -0.08047 0.63298 -0.07607 C 0.62118 -0.06428 0.63212 -0.06937 0.62014 -0.06544 C 0.60798 -0.05526 0.59323 -0.0511 0.57899 -0.04856 C 0.56111 -0.03815 0.57187 -0.04278 0.54566 -0.03792 C 0.54184 -0.03723 0.53455 -0.03584 0.53455 -0.03584 C 0.51597 -0.02636 0.49705 -0.02752 0.47743 -0.0252 C 0.46632 -0.02174 0.45503 -0.02266 0.44409 -0.01896 C 0.43715 -0.01272 0.4283 -0.01087 0.42014 -0.00833 C 0.4085 0.0074 0.4151 0.00347 0.40121 0.00647 C 0.39965 0.00855 0.39826 0.0111 0.39635 0.01271 C 0.39357 0.01526 0.38923 0.01387 0.3868 0.01711 C 0.38611 0.01803 0.38906 0.01711 0.3901 0.01711 " pathEditMode="relative" ptsTypes="ffffffffffffffffffffffffffffffffffffffffffffffffffffffffffffffffffffffffffffffffffA">
                                      <p:cBhvr>
                                        <p:cTn id="6" dur="5000" fill="hold"/>
                                        <p:tgtEl>
                                          <p:spTgt spid="2057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1026" name="Picture 2" descr="Hình nền powerpoint đẹp phù hợp nhiều loại slide » Tài liệu miễ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5152" y="0"/>
            <a:ext cx="9169152" cy="689852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5905" y="1196752"/>
            <a:ext cx="8572858" cy="1631216"/>
          </a:xfrm>
          <a:prstGeom prst="rect">
            <a:avLst/>
          </a:prstGeom>
        </p:spPr>
        <p:txBody>
          <a:bodyPr wrap="square">
            <a:spAutoFit/>
          </a:bodyPr>
          <a:lstStyle/>
          <a:p>
            <a:pPr algn="just"/>
            <a:r>
              <a:rPr lang="vi-VN" sz="2000" b="1" dirty="0">
                <a:latin typeface="+mj-lt"/>
                <a:cs typeface="Times New Roman" pitchFamily="18" charset="0"/>
              </a:rPr>
              <a:t>a</a:t>
            </a:r>
            <a:r>
              <a:rPr lang="en-US" sz="2000" b="1" dirty="0">
                <a:latin typeface="+mj-lt"/>
                <a:cs typeface="Times New Roman" pitchFamily="18" charset="0"/>
              </a:rPr>
              <a:t>. </a:t>
            </a:r>
            <a:r>
              <a:rPr lang="vi-VN" sz="2000" dirty="0">
                <a:latin typeface="+mj-lt"/>
              </a:rPr>
              <a:t>Chủ tịch Hồ Chí Minh nói: </a:t>
            </a:r>
            <a:r>
              <a:rPr lang="en-US" sz="2000" dirty="0">
                <a:latin typeface="+mj-lt"/>
              </a:rPr>
              <a:t>“</a:t>
            </a:r>
            <a:r>
              <a:rPr lang="vi-VN" sz="2000" dirty="0">
                <a:latin typeface="+mj-lt"/>
              </a:rPr>
              <a:t>Tôi chỉ có một sự ham muốn, ham muốn tột bậc, là làm sao cho nước ta hoàn toàn độc lập, dân ta được hoàn toàn tự do, đồng bào ai cũng có cơm ăn, áo mặc, ai cũng được học hành.</a:t>
            </a:r>
            <a:r>
              <a:rPr lang="en-US" sz="2000" dirty="0">
                <a:latin typeface="+mj-lt"/>
              </a:rPr>
              <a:t>”</a:t>
            </a:r>
            <a:r>
              <a:rPr lang="vi-VN" sz="2000" dirty="0">
                <a:latin typeface="+mj-lt"/>
              </a:rPr>
              <a:t> Nguyện vọng đó chi phối mọi ý nghĩ và hành động trong suốt cuộc đời của Người.</a:t>
            </a:r>
          </a:p>
          <a:p>
            <a:pPr algn="r"/>
            <a:r>
              <a:rPr lang="en-US" sz="2000" i="1" dirty="0">
                <a:latin typeface="Times New Roman" pitchFamily="18" charset="0"/>
                <a:cs typeface="Times New Roman" pitchFamily="18" charset="0"/>
              </a:rPr>
              <a:t>Theo </a:t>
            </a:r>
            <a:r>
              <a:rPr lang="vi-VN" sz="2000" b="1" dirty="0">
                <a:latin typeface="+mj-lt"/>
              </a:rPr>
              <a:t>Trường Chinh</a:t>
            </a:r>
          </a:p>
        </p:txBody>
      </p:sp>
      <p:sp>
        <p:nvSpPr>
          <p:cNvPr id="8" name="Rectangle 7"/>
          <p:cNvSpPr/>
          <p:nvPr/>
        </p:nvSpPr>
        <p:spPr>
          <a:xfrm>
            <a:off x="251520" y="2710966"/>
            <a:ext cx="8509338" cy="1015663"/>
          </a:xfrm>
          <a:prstGeom prst="rect">
            <a:avLst/>
          </a:prstGeom>
        </p:spPr>
        <p:txBody>
          <a:bodyPr wrap="square">
            <a:spAutoFit/>
          </a:bodyPr>
          <a:lstStyle/>
          <a:p>
            <a:r>
              <a:rPr lang="vi-VN" sz="2000" b="1" dirty="0">
                <a:latin typeface="+mj-lt"/>
                <a:cs typeface="Times New Roman" pitchFamily="18" charset="0"/>
              </a:rPr>
              <a:t>b</a:t>
            </a:r>
            <a:r>
              <a:rPr lang="en-US" sz="2000" b="1" dirty="0">
                <a:latin typeface="+mj-lt"/>
                <a:cs typeface="Times New Roman" pitchFamily="18" charset="0"/>
              </a:rPr>
              <a:t>.</a:t>
            </a:r>
            <a:r>
              <a:rPr lang="vi-VN" sz="2000" b="1" dirty="0">
                <a:latin typeface="+mj-lt"/>
                <a:cs typeface="Times New Roman" pitchFamily="18" charset="0"/>
              </a:rPr>
              <a:t> </a:t>
            </a:r>
            <a:r>
              <a:rPr lang="vi-VN" sz="2000" dirty="0">
                <a:latin typeface="+mj-lt"/>
              </a:rPr>
              <a:t>Tôi xòe cả hai càng ra, bảo Nhà Trò:</a:t>
            </a:r>
          </a:p>
          <a:p>
            <a:r>
              <a:rPr lang="en-US" sz="2000" dirty="0">
                <a:latin typeface="+mj-lt"/>
              </a:rPr>
              <a:t>     </a:t>
            </a:r>
            <a:r>
              <a:rPr lang="vi-VN" sz="2000" dirty="0">
                <a:latin typeface="+mj-lt"/>
              </a:rPr>
              <a:t>- Em đừng sợ. Hãy trở về cùng với tôi đây</a:t>
            </a:r>
            <a:r>
              <a:rPr lang="en-US" sz="2000" dirty="0">
                <a:latin typeface="+mj-lt"/>
              </a:rPr>
              <a:t>.</a:t>
            </a:r>
          </a:p>
          <a:p>
            <a:r>
              <a:rPr lang="en-US" sz="2000" b="1" dirty="0">
                <a:latin typeface="+mj-lt"/>
              </a:rPr>
              <a:t>                                                                                      </a:t>
            </a:r>
            <a:r>
              <a:rPr lang="vi-VN" sz="2000" b="1" dirty="0">
                <a:latin typeface="+mj-lt"/>
              </a:rPr>
              <a:t>Tô Hoà</a:t>
            </a:r>
            <a:r>
              <a:rPr lang="en-US" sz="2000" b="1" dirty="0">
                <a:latin typeface="+mj-lt"/>
              </a:rPr>
              <a:t>i</a:t>
            </a:r>
            <a:endParaRPr lang="vi-VN" sz="2000" dirty="0">
              <a:latin typeface="+mj-lt"/>
            </a:endParaRPr>
          </a:p>
        </p:txBody>
      </p:sp>
      <p:sp>
        <p:nvSpPr>
          <p:cNvPr id="7" name="Rectangle 6"/>
          <p:cNvSpPr/>
          <p:nvPr/>
        </p:nvSpPr>
        <p:spPr>
          <a:xfrm>
            <a:off x="251520" y="569575"/>
            <a:ext cx="8537243" cy="461665"/>
          </a:xfrm>
          <a:prstGeom prst="rect">
            <a:avLst/>
          </a:prstGeom>
        </p:spPr>
        <p:txBody>
          <a:bodyPr wrap="square">
            <a:spAutoFit/>
          </a:bodyPr>
          <a:lstStyle/>
          <a:p>
            <a:pPr algn="just"/>
            <a:r>
              <a:rPr lang="en-US" sz="2400" b="1" i="1" dirty="0" err="1">
                <a:solidFill>
                  <a:srgbClr val="002060"/>
                </a:solidFill>
                <a:latin typeface="Times New Roman" pitchFamily="18" charset="0"/>
                <a:cs typeface="Times New Roman" pitchFamily="18" charset="0"/>
              </a:rPr>
              <a:t>Trong</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các</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câu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văn</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câu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thơ</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sau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đây</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dấu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hai</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chấm</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có</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tác</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dụng</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gì</a:t>
            </a:r>
            <a:r>
              <a:rPr lang="en-US" sz="2400" b="1" i="1" dirty="0">
                <a:solidFill>
                  <a:srgbClr val="002060"/>
                </a:solidFill>
                <a:latin typeface="Times New Roman" pitchFamily="18" charset="0"/>
                <a:cs typeface="Times New Roman" pitchFamily="18" charset="0"/>
              </a:rPr>
              <a:t>?</a:t>
            </a:r>
          </a:p>
        </p:txBody>
      </p:sp>
      <p:sp>
        <p:nvSpPr>
          <p:cNvPr id="13" name="Rectangle 12"/>
          <p:cNvSpPr/>
          <p:nvPr/>
        </p:nvSpPr>
        <p:spPr>
          <a:xfrm>
            <a:off x="239263" y="3712808"/>
            <a:ext cx="8827305" cy="2862322"/>
          </a:xfrm>
          <a:prstGeom prst="rect">
            <a:avLst/>
          </a:prstGeom>
        </p:spPr>
        <p:txBody>
          <a:bodyPr wrap="square">
            <a:spAutoFit/>
          </a:bodyPr>
          <a:lstStyle/>
          <a:p>
            <a:pPr>
              <a:tabLst>
                <a:tab pos="280988" algn="l"/>
              </a:tabLst>
            </a:pPr>
            <a:r>
              <a:rPr lang="en-US" sz="2000" b="1" dirty="0">
                <a:latin typeface="Times New Roman" pitchFamily="18" charset="0"/>
                <a:cs typeface="Times New Roman" pitchFamily="18" charset="0"/>
              </a:rPr>
              <a:t>c.   </a:t>
            </a:r>
            <a:r>
              <a:rPr lang="vi-VN" sz="2000" dirty="0">
                <a:latin typeface="Times New Roman" pitchFamily="18" charset="0"/>
                <a:cs typeface="Times New Roman" pitchFamily="18" charset="0"/>
              </a:rPr>
              <a:t>Bà thương không muốn bán</a:t>
            </a:r>
          </a:p>
          <a:p>
            <a:pPr indent="339725">
              <a:tabLst>
                <a:tab pos="280988" algn="l"/>
              </a:tabLst>
            </a:pPr>
            <a:r>
              <a:rPr lang="vi-VN" sz="2000" dirty="0">
                <a:latin typeface="Times New Roman" pitchFamily="18" charset="0"/>
                <a:cs typeface="Times New Roman" pitchFamily="18" charset="0"/>
              </a:rPr>
              <a:t>Bèn thả vào trong chum.</a:t>
            </a:r>
          </a:p>
          <a:p>
            <a:pPr indent="339725">
              <a:tabLst>
                <a:tab pos="280988" algn="l"/>
              </a:tabLst>
            </a:pPr>
            <a:r>
              <a:rPr lang="vi-VN" sz="2000" dirty="0">
                <a:latin typeface="Times New Roman" pitchFamily="18" charset="0"/>
                <a:cs typeface="Times New Roman" pitchFamily="18" charset="0"/>
              </a:rPr>
              <a:t>Rồi bà lại đi làm</a:t>
            </a:r>
          </a:p>
          <a:p>
            <a:pPr indent="339725">
              <a:tabLst>
                <a:tab pos="280988" algn="l"/>
              </a:tabLst>
            </a:pPr>
            <a:r>
              <a:rPr lang="vi-VN" sz="2000" dirty="0">
                <a:latin typeface="Times New Roman" pitchFamily="18" charset="0"/>
                <a:cs typeface="Times New Roman" pitchFamily="18" charset="0"/>
              </a:rPr>
              <a:t>Đến khi về thấy lạ:</a:t>
            </a:r>
          </a:p>
          <a:p>
            <a:pPr indent="339725">
              <a:tabLst>
                <a:tab pos="280988" algn="l"/>
              </a:tabLst>
            </a:pPr>
            <a:r>
              <a:rPr lang="vi-VN" sz="2000" dirty="0">
                <a:latin typeface="Times New Roman" pitchFamily="18" charset="0"/>
                <a:cs typeface="Times New Roman" pitchFamily="18" charset="0"/>
              </a:rPr>
              <a:t>Sân nhà sao sạch quá</a:t>
            </a:r>
            <a:endParaRPr lang="en-US" sz="2000" dirty="0">
              <a:latin typeface="Times New Roman" pitchFamily="18" charset="0"/>
              <a:cs typeface="Times New Roman" pitchFamily="18" charset="0"/>
            </a:endParaRPr>
          </a:p>
          <a:p>
            <a:pPr indent="339725">
              <a:tabLst>
                <a:tab pos="280988" algn="l"/>
              </a:tabLst>
            </a:pPr>
            <a:r>
              <a:rPr lang="vi-VN" sz="2000" dirty="0">
                <a:latin typeface="Times New Roman" pitchFamily="18" charset="0"/>
                <a:cs typeface="Times New Roman" pitchFamily="18" charset="0"/>
              </a:rPr>
              <a:t>Đàn lợn đã được ăn</a:t>
            </a:r>
          </a:p>
          <a:p>
            <a:pPr indent="339725">
              <a:tabLst>
                <a:tab pos="280988" algn="l"/>
              </a:tabLst>
            </a:pPr>
            <a:r>
              <a:rPr lang="vi-VN" sz="2000" dirty="0">
                <a:latin typeface="Times New Roman" pitchFamily="18" charset="0"/>
                <a:cs typeface="Times New Roman" pitchFamily="18" charset="0"/>
              </a:rPr>
              <a:t>Cơm nước nấu tinh tươm</a:t>
            </a:r>
          </a:p>
          <a:p>
            <a:pPr indent="339725">
              <a:tabLst>
                <a:tab pos="280988" algn="l"/>
              </a:tabLst>
            </a:pPr>
            <a:r>
              <a:rPr lang="vi-VN" sz="2000" dirty="0">
                <a:latin typeface="Times New Roman" pitchFamily="18" charset="0"/>
                <a:cs typeface="Times New Roman" pitchFamily="18" charset="0"/>
              </a:rPr>
              <a:t>Vườn rau tươi sạch cỏ.</a:t>
            </a:r>
          </a:p>
          <a:p>
            <a:pPr>
              <a:tabLst>
                <a:tab pos="280988" algn="l"/>
              </a:tabLst>
            </a:pPr>
            <a:r>
              <a:rPr lang="vi-VN" sz="2000" b="1" dirty="0">
                <a:latin typeface="Times New Roman" pitchFamily="18" charset="0"/>
                <a:cs typeface="Times New Roman" pitchFamily="18" charset="0"/>
              </a:rPr>
              <a:t>                                Phan Thị Thanh Nhàn</a:t>
            </a:r>
            <a:endParaRPr lang="vi-VN" sz="2000" dirty="0">
              <a:latin typeface="Times New Roman" pitchFamily="18" charset="0"/>
              <a:cs typeface="Times New Roman" pitchFamily="18" charset="0"/>
            </a:endParaRPr>
          </a:p>
        </p:txBody>
      </p:sp>
      <p:sp>
        <p:nvSpPr>
          <p:cNvPr id="16" name="Rectangle 15"/>
          <p:cNvSpPr/>
          <p:nvPr/>
        </p:nvSpPr>
        <p:spPr>
          <a:xfrm>
            <a:off x="31232" y="50612"/>
            <a:ext cx="8537243" cy="523220"/>
          </a:xfrm>
          <a:prstGeom prst="rect">
            <a:avLst/>
          </a:prstGeom>
        </p:spPr>
        <p:txBody>
          <a:bodyPr wrap="square">
            <a:spAutoFit/>
          </a:bodyPr>
          <a:lstStyle/>
          <a:p>
            <a:pPr algn="just"/>
            <a:r>
              <a:rPr lang="en-US" sz="2800" b="1" dirty="0">
                <a:solidFill>
                  <a:srgbClr val="002060"/>
                </a:solidFill>
                <a:latin typeface="Times New Roman" pitchFamily="18" charset="0"/>
                <a:cs typeface="Times New Roman" pitchFamily="18" charset="0"/>
              </a:rPr>
              <a:t>I. NHẬN XÉT</a:t>
            </a:r>
          </a:p>
        </p:txBody>
      </p:sp>
    </p:spTree>
    <p:extLst>
      <p:ext uri="{BB962C8B-B14F-4D97-AF65-F5344CB8AC3E}">
        <p14:creationId xmlns:p14="http://schemas.microsoft.com/office/powerpoint/2010/main" val="2011693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arn(inVertical)">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7" grpId="0"/>
      <p:bldP spid="13"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10933880"/>
              </p:ext>
            </p:extLst>
          </p:nvPr>
        </p:nvGraphicFramePr>
        <p:xfrm>
          <a:off x="31232" y="812887"/>
          <a:ext cx="9136228" cy="6072497"/>
        </p:xfrm>
        <a:graphic>
          <a:graphicData uri="http://schemas.openxmlformats.org/drawingml/2006/table">
            <a:tbl>
              <a:tblPr firstRow="1" bandRow="1">
                <a:tableStyleId>{5C22544A-7EE6-4342-B048-85BDC9FD1C3A}</a:tableStyleId>
              </a:tblPr>
              <a:tblGrid>
                <a:gridCol w="4972816">
                  <a:extLst>
                    <a:ext uri="{9D8B030D-6E8A-4147-A177-3AD203B41FA5}">
                      <a16:colId xmlns:a16="http://schemas.microsoft.com/office/drawing/2014/main" val="20000"/>
                    </a:ext>
                  </a:extLst>
                </a:gridCol>
                <a:gridCol w="4163412">
                  <a:extLst>
                    <a:ext uri="{9D8B030D-6E8A-4147-A177-3AD203B41FA5}">
                      <a16:colId xmlns:a16="http://schemas.microsoft.com/office/drawing/2014/main" val="20001"/>
                    </a:ext>
                  </a:extLst>
                </a:gridCol>
              </a:tblGrid>
              <a:tr h="671897">
                <a:tc>
                  <a:txBody>
                    <a:bodyPr/>
                    <a:lstStyle/>
                    <a:p>
                      <a:pPr algn="ctr"/>
                      <a:r>
                        <a:rPr lang="en-US" sz="2400" dirty="0" err="1">
                          <a:solidFill>
                            <a:schemeClr val="tx1"/>
                          </a:solidFill>
                          <a:latin typeface="Times New Roman" pitchFamily="18" charset="0"/>
                          <a:cs typeface="Times New Roman" pitchFamily="18" charset="0"/>
                        </a:rPr>
                        <a:t>Câu</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văn</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2400" dirty="0" err="1">
                          <a:solidFill>
                            <a:schemeClr val="tx1"/>
                          </a:solidFill>
                          <a:latin typeface="Times New Roman" pitchFamily="18" charset="0"/>
                          <a:cs typeface="Times New Roman" pitchFamily="18" charset="0"/>
                        </a:rPr>
                        <a:t>Tác</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dụng</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của</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dấu</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hai</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chấm</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65618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8012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extLst>
                  <a:ext uri="{0D108BD9-81ED-4DB2-BD59-A6C34878D82A}">
                    <a16:rowId xmlns:a16="http://schemas.microsoft.com/office/drawing/2014/main" val="10002"/>
                  </a:ext>
                </a:extLst>
              </a:tr>
              <a:tr h="2664296">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3"/>
                  </a:ext>
                </a:extLst>
              </a:tr>
            </a:tbl>
          </a:graphicData>
        </a:graphic>
      </p:graphicFrame>
      <p:sp>
        <p:nvSpPr>
          <p:cNvPr id="6" name="Rectangle 5"/>
          <p:cNvSpPr/>
          <p:nvPr/>
        </p:nvSpPr>
        <p:spPr>
          <a:xfrm>
            <a:off x="5012658" y="3145549"/>
            <a:ext cx="4131342" cy="1107996"/>
          </a:xfrm>
          <a:prstGeom prst="rect">
            <a:avLst/>
          </a:prstGeom>
        </p:spPr>
        <p:txBody>
          <a:bodyPr wrap="square">
            <a:spAutoFit/>
          </a:bodyPr>
          <a:lstStyle/>
          <a:p>
            <a:pPr algn="just"/>
            <a:r>
              <a:rPr lang="en-US" sz="2200" dirty="0" err="1">
                <a:latin typeface="Times New Roman" pitchFamily="18" charset="0"/>
                <a:cs typeface="Times New Roman" pitchFamily="18" charset="0"/>
              </a:rPr>
              <a:t>Báo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bộ</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đứng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Mèn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hợp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dấu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đầu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dòng</a:t>
            </a:r>
            <a:r>
              <a:rPr lang="en-US" sz="2200" dirty="0">
                <a:latin typeface="Times New Roman" pitchFamily="18" charset="0"/>
                <a:cs typeface="Times New Roman" pitchFamily="18" charset="0"/>
              </a:rPr>
              <a:t>)</a:t>
            </a:r>
          </a:p>
        </p:txBody>
      </p:sp>
      <p:sp>
        <p:nvSpPr>
          <p:cNvPr id="10" name="Rectangle 9"/>
          <p:cNvSpPr/>
          <p:nvPr/>
        </p:nvSpPr>
        <p:spPr>
          <a:xfrm>
            <a:off x="5039298" y="1535507"/>
            <a:ext cx="4023839" cy="1200329"/>
          </a:xfrm>
          <a:prstGeom prst="rect">
            <a:avLst/>
          </a:prstGeom>
        </p:spPr>
        <p:txBody>
          <a:bodyPr wrap="square">
            <a:spAutoFit/>
          </a:bodyPr>
          <a:lstStyle/>
          <a:p>
            <a:pPr algn="just"/>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kép</a:t>
            </a:r>
            <a:r>
              <a:rPr lang="en-US" sz="2400" dirty="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11" name="Rectangle 10"/>
          <p:cNvSpPr/>
          <p:nvPr/>
        </p:nvSpPr>
        <p:spPr>
          <a:xfrm>
            <a:off x="5012658" y="4581128"/>
            <a:ext cx="4131341" cy="1569660"/>
          </a:xfrm>
          <a:prstGeom prst="rect">
            <a:avLst/>
          </a:prstGeom>
        </p:spPr>
        <p:txBody>
          <a:bodyPr wrap="square">
            <a:spAutoFit/>
          </a:bodyPr>
          <a:lstStyle/>
          <a:p>
            <a:pPr algn="just"/>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bộ phận đ</a:t>
            </a:r>
            <a:r>
              <a:rPr lang="en-US" sz="2400" dirty="0" err="1">
                <a:latin typeface="Times New Roman" pitchFamily="18" charset="0"/>
                <a:cs typeface="Times New Roman" pitchFamily="18" charset="0"/>
              </a:rPr>
              <a:t>ứng</a:t>
            </a:r>
            <a:r>
              <a:rPr lang="vi-VN" sz="2400" dirty="0">
                <a:latin typeface="Times New Roman" pitchFamily="18" charset="0"/>
                <a:cs typeface="Times New Roman" pitchFamily="18" charset="0"/>
              </a:rPr>
              <a:t> sau là lời giải thích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(l</a:t>
            </a:r>
            <a:r>
              <a:rPr lang="vi-VN" sz="2400" dirty="0">
                <a:latin typeface="Times New Roman" pitchFamily="18" charset="0"/>
                <a:cs typeface="Times New Roman" pitchFamily="18" charset="0"/>
              </a:rPr>
              <a:t>iệt kê những điều kì lạ mà bà cụ nhận thấy khi về nhà</a:t>
            </a:r>
            <a:r>
              <a:rPr lang="en-US" sz="2400" dirty="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18" name="Rectangle 17"/>
          <p:cNvSpPr/>
          <p:nvPr/>
        </p:nvSpPr>
        <p:spPr>
          <a:xfrm>
            <a:off x="275755" y="107910"/>
            <a:ext cx="8537243" cy="461665"/>
          </a:xfrm>
          <a:prstGeom prst="rect">
            <a:avLst/>
          </a:prstGeom>
        </p:spPr>
        <p:txBody>
          <a:bodyPr wrap="square">
            <a:spAutoFit/>
          </a:bodyPr>
          <a:lstStyle/>
          <a:p>
            <a:pPr algn="just"/>
            <a:r>
              <a:rPr lang="en-US" sz="2400" b="1" i="1" dirty="0" err="1">
                <a:solidFill>
                  <a:srgbClr val="002060"/>
                </a:solidFill>
                <a:latin typeface="Times New Roman" pitchFamily="18" charset="0"/>
                <a:cs typeface="Times New Roman" pitchFamily="18" charset="0"/>
              </a:rPr>
              <a:t>Trong</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các</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câu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văn</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câu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thơ</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sau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đây</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dấu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hai</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chấm</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có</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tác</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dụng</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gì</a:t>
            </a:r>
            <a:r>
              <a:rPr lang="en-US" sz="2400" b="1" i="1" dirty="0">
                <a:solidFill>
                  <a:srgbClr val="002060"/>
                </a:solidFill>
                <a:latin typeface="Times New Roman" pitchFamily="18" charset="0"/>
                <a:cs typeface="Times New Roman" pitchFamily="18" charset="0"/>
              </a:rPr>
              <a:t>?</a:t>
            </a:r>
          </a:p>
        </p:txBody>
      </p:sp>
      <p:sp>
        <p:nvSpPr>
          <p:cNvPr id="19" name="Rectangle 18"/>
          <p:cNvSpPr/>
          <p:nvPr/>
        </p:nvSpPr>
        <p:spPr>
          <a:xfrm>
            <a:off x="0" y="1535507"/>
            <a:ext cx="5004048" cy="1631216"/>
          </a:xfrm>
          <a:prstGeom prst="rect">
            <a:avLst/>
          </a:prstGeom>
        </p:spPr>
        <p:txBody>
          <a:bodyPr wrap="square">
            <a:spAutoFit/>
          </a:bodyPr>
          <a:lstStyle/>
          <a:p>
            <a:pPr algn="just"/>
            <a:r>
              <a:rPr lang="vi-VN" sz="2000" b="1" dirty="0">
                <a:latin typeface="+mj-lt"/>
                <a:cs typeface="Times New Roman" pitchFamily="18" charset="0"/>
              </a:rPr>
              <a:t>a</a:t>
            </a:r>
            <a:r>
              <a:rPr lang="en-US" sz="2000" b="1" dirty="0">
                <a:latin typeface="+mj-lt"/>
                <a:cs typeface="Times New Roman" pitchFamily="18" charset="0"/>
              </a:rPr>
              <a:t>. </a:t>
            </a:r>
            <a:r>
              <a:rPr lang="vi-VN" sz="2000" dirty="0">
                <a:latin typeface="+mj-lt"/>
              </a:rPr>
              <a:t>Chủ tịch Hồ Chí Minh nói</a:t>
            </a:r>
            <a:r>
              <a:rPr lang="en-US" sz="2000" dirty="0">
                <a:latin typeface="+mj-lt"/>
              </a:rPr>
              <a:t> </a:t>
            </a:r>
            <a:r>
              <a:rPr lang="vi-VN" sz="2000" dirty="0">
                <a:latin typeface="+mj-lt"/>
              </a:rPr>
              <a:t>: </a:t>
            </a:r>
            <a:r>
              <a:rPr lang="en-US" sz="2000" dirty="0">
                <a:latin typeface="+mj-lt"/>
              </a:rPr>
              <a:t>“</a:t>
            </a:r>
            <a:r>
              <a:rPr lang="vi-VN" sz="2000" dirty="0">
                <a:latin typeface="+mj-lt"/>
              </a:rPr>
              <a:t>Tôi chỉ có một sự ham muốn, ham muốn tột bậc, là làm sao cho nước ta hoàn toàn độc lập, dân ta được hoàn toàn tự do, đồng bào ai cũng có cơm ăn, áo mặc, ai cũng được học hành.</a:t>
            </a:r>
            <a:r>
              <a:rPr lang="en-US" sz="2000" dirty="0">
                <a:latin typeface="+mj-lt"/>
              </a:rPr>
              <a:t>”</a:t>
            </a:r>
            <a:endParaRPr lang="vi-VN" sz="2000" b="1" dirty="0">
              <a:latin typeface="+mj-lt"/>
            </a:endParaRPr>
          </a:p>
        </p:txBody>
      </p:sp>
      <p:sp>
        <p:nvSpPr>
          <p:cNvPr id="21" name="Rectangle 20"/>
          <p:cNvSpPr/>
          <p:nvPr/>
        </p:nvSpPr>
        <p:spPr>
          <a:xfrm>
            <a:off x="0" y="3163986"/>
            <a:ext cx="5004048" cy="707886"/>
          </a:xfrm>
          <a:prstGeom prst="rect">
            <a:avLst/>
          </a:prstGeom>
        </p:spPr>
        <p:txBody>
          <a:bodyPr wrap="square">
            <a:spAutoFit/>
          </a:bodyPr>
          <a:lstStyle/>
          <a:p>
            <a:r>
              <a:rPr lang="vi-VN" sz="2000" b="1" dirty="0">
                <a:latin typeface="+mj-lt"/>
                <a:cs typeface="Times New Roman" pitchFamily="18" charset="0"/>
              </a:rPr>
              <a:t>b</a:t>
            </a:r>
            <a:r>
              <a:rPr lang="en-US" sz="2000" b="1" dirty="0">
                <a:latin typeface="+mj-lt"/>
                <a:cs typeface="Times New Roman" pitchFamily="18" charset="0"/>
              </a:rPr>
              <a:t>.</a:t>
            </a:r>
            <a:r>
              <a:rPr lang="vi-VN" sz="2000" b="1" dirty="0">
                <a:latin typeface="+mj-lt"/>
                <a:cs typeface="Times New Roman" pitchFamily="18" charset="0"/>
              </a:rPr>
              <a:t> </a:t>
            </a:r>
            <a:r>
              <a:rPr lang="vi-VN" sz="2000" dirty="0">
                <a:latin typeface="+mj-lt"/>
              </a:rPr>
              <a:t>Tôi xòe cả hai càng ra, bảo Nhà Trò</a:t>
            </a:r>
            <a:r>
              <a:rPr lang="en-US" sz="2000" dirty="0">
                <a:latin typeface="+mj-lt"/>
              </a:rPr>
              <a:t> </a:t>
            </a:r>
            <a:r>
              <a:rPr lang="vi-VN" sz="2000" dirty="0">
                <a:latin typeface="+mj-lt"/>
              </a:rPr>
              <a:t>:</a:t>
            </a:r>
          </a:p>
          <a:p>
            <a:r>
              <a:rPr lang="en-US" sz="2000" dirty="0">
                <a:latin typeface="+mj-lt"/>
              </a:rPr>
              <a:t>     </a:t>
            </a:r>
            <a:r>
              <a:rPr lang="vi-VN" sz="2000" dirty="0">
                <a:latin typeface="+mj-lt"/>
              </a:rPr>
              <a:t>- Em đừng sợ. Hãy trở về cùng với tôi đây</a:t>
            </a:r>
            <a:r>
              <a:rPr lang="en-US" sz="2000" dirty="0">
                <a:latin typeface="+mj-lt"/>
              </a:rPr>
              <a:t>.</a:t>
            </a:r>
          </a:p>
        </p:txBody>
      </p:sp>
      <p:sp>
        <p:nvSpPr>
          <p:cNvPr id="23" name="Rectangle 22"/>
          <p:cNvSpPr/>
          <p:nvPr/>
        </p:nvSpPr>
        <p:spPr>
          <a:xfrm>
            <a:off x="8610" y="4303455"/>
            <a:ext cx="5004048" cy="2554545"/>
          </a:xfrm>
          <a:prstGeom prst="rect">
            <a:avLst/>
          </a:prstGeom>
        </p:spPr>
        <p:txBody>
          <a:bodyPr wrap="square">
            <a:spAutoFit/>
          </a:bodyPr>
          <a:lstStyle/>
          <a:p>
            <a:r>
              <a:rPr lang="vi-VN" sz="2000" b="1" dirty="0">
                <a:latin typeface="Times New Roman" pitchFamily="18" charset="0"/>
                <a:cs typeface="Times New Roman" pitchFamily="18" charset="0"/>
              </a:rPr>
              <a:t>c</a:t>
            </a:r>
            <a:r>
              <a:rPr lang="en-US" sz="2000" b="1" dirty="0">
                <a:latin typeface="Times New Roman" pitchFamily="18" charset="0"/>
                <a:cs typeface="Times New Roman" pitchFamily="18" charset="0"/>
              </a:rPr>
              <a:t>.</a:t>
            </a:r>
            <a:r>
              <a:rPr lang="vi-VN"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Bà thương không muốn bán</a:t>
            </a:r>
          </a:p>
          <a:p>
            <a:r>
              <a:rPr lang="vi-VN" sz="2000" dirty="0">
                <a:latin typeface="Times New Roman" pitchFamily="18" charset="0"/>
                <a:cs typeface="Times New Roman" pitchFamily="18" charset="0"/>
              </a:rPr>
              <a:t>            Bèn thả vào trong chum.</a:t>
            </a:r>
          </a:p>
          <a:p>
            <a:r>
              <a:rPr lang="vi-VN" sz="2000" dirty="0">
                <a:latin typeface="Times New Roman" pitchFamily="18" charset="0"/>
                <a:cs typeface="Times New Roman" pitchFamily="18" charset="0"/>
              </a:rPr>
              <a:t>            Rồi bà lại đi làm</a:t>
            </a:r>
          </a:p>
          <a:p>
            <a:r>
              <a:rPr lang="vi-VN" sz="2000" dirty="0">
                <a:latin typeface="Times New Roman" pitchFamily="18" charset="0"/>
                <a:cs typeface="Times New Roman" pitchFamily="18" charset="0"/>
              </a:rPr>
              <a:t>            Đến khi về thấy lạ</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a:t>
            </a:r>
          </a:p>
          <a:p>
            <a:r>
              <a:rPr lang="vi-VN" sz="2000" dirty="0">
                <a:latin typeface="Times New Roman" pitchFamily="18" charset="0"/>
                <a:cs typeface="Times New Roman" pitchFamily="18" charset="0"/>
              </a:rPr>
              <a:t>            Sân nhà sao sạch quá</a:t>
            </a:r>
          </a:p>
          <a:p>
            <a:r>
              <a:rPr lang="vi-VN" sz="2000" dirty="0">
                <a:latin typeface="Times New Roman" pitchFamily="18" charset="0"/>
                <a:cs typeface="Times New Roman" pitchFamily="18" charset="0"/>
              </a:rPr>
              <a:t>            Đàn lợn đã được ăn</a:t>
            </a:r>
          </a:p>
          <a:p>
            <a:r>
              <a:rPr lang="vi-VN" sz="2000" dirty="0">
                <a:latin typeface="Times New Roman" pitchFamily="18" charset="0"/>
                <a:cs typeface="Times New Roman" pitchFamily="18" charset="0"/>
              </a:rPr>
              <a:t>            Cơm nước nấu tinh tươm</a:t>
            </a:r>
          </a:p>
          <a:p>
            <a:r>
              <a:rPr lang="vi-VN" sz="2000" dirty="0">
                <a:latin typeface="Times New Roman" pitchFamily="18" charset="0"/>
                <a:cs typeface="Times New Roman" pitchFamily="18" charset="0"/>
              </a:rPr>
              <a:t>            Vườn rau tươi sạch cỏ.</a:t>
            </a:r>
          </a:p>
        </p:txBody>
      </p:sp>
      <p:sp>
        <p:nvSpPr>
          <p:cNvPr id="3" name="Oval 2"/>
          <p:cNvSpPr/>
          <p:nvPr/>
        </p:nvSpPr>
        <p:spPr>
          <a:xfrm>
            <a:off x="3059832" y="1507098"/>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995936" y="3148972"/>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2699792" y="5139291"/>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8FBE1BF-069A-4B63-A0FB-66CD88B2378E}"/>
              </a:ext>
            </a:extLst>
          </p:cNvPr>
          <p:cNvSpPr txBox="1"/>
          <p:nvPr/>
        </p:nvSpPr>
        <p:spPr>
          <a:xfrm>
            <a:off x="3059832" y="1539712"/>
            <a:ext cx="648072" cy="400110"/>
          </a:xfrm>
          <a:prstGeom prst="rect">
            <a:avLst/>
          </a:prstGeom>
          <a:noFill/>
        </p:spPr>
        <p:txBody>
          <a:bodyPr wrap="square" rtlCol="0">
            <a:spAutoFit/>
          </a:bodyPr>
          <a:lstStyle/>
          <a:p>
            <a:r>
              <a:rPr lang="en-US" sz="2000" b="1" dirty="0">
                <a:solidFill>
                  <a:srgbClr val="FF0000"/>
                </a:solidFill>
              </a:rPr>
              <a:t>: “</a:t>
            </a:r>
          </a:p>
        </p:txBody>
      </p:sp>
      <p:sp>
        <p:nvSpPr>
          <p:cNvPr id="14" name="TextBox 13">
            <a:extLst>
              <a:ext uri="{FF2B5EF4-FFF2-40B4-BE49-F238E27FC236}">
                <a16:creationId xmlns:a16="http://schemas.microsoft.com/office/drawing/2014/main" id="{79BA7900-488E-471B-AB6B-782B81D1B2E2}"/>
              </a:ext>
            </a:extLst>
          </p:cNvPr>
          <p:cNvSpPr txBox="1"/>
          <p:nvPr/>
        </p:nvSpPr>
        <p:spPr>
          <a:xfrm>
            <a:off x="3217018" y="2763876"/>
            <a:ext cx="648072" cy="400110"/>
          </a:xfrm>
          <a:prstGeom prst="rect">
            <a:avLst/>
          </a:prstGeom>
          <a:noFill/>
        </p:spPr>
        <p:txBody>
          <a:bodyPr wrap="square" rtlCol="0">
            <a:spAutoFit/>
          </a:bodyPr>
          <a:lstStyle/>
          <a:p>
            <a:r>
              <a:rPr lang="en-US" sz="2000" b="1" dirty="0">
                <a:solidFill>
                  <a:srgbClr val="FF0000"/>
                </a:solidFill>
              </a:rPr>
              <a:t>”</a:t>
            </a:r>
          </a:p>
        </p:txBody>
      </p:sp>
      <p:sp>
        <p:nvSpPr>
          <p:cNvPr id="15" name="TextBox 14">
            <a:extLst>
              <a:ext uri="{FF2B5EF4-FFF2-40B4-BE49-F238E27FC236}">
                <a16:creationId xmlns:a16="http://schemas.microsoft.com/office/drawing/2014/main" id="{12A54023-916A-43ED-ACA4-EAA3D625CF8D}"/>
              </a:ext>
            </a:extLst>
          </p:cNvPr>
          <p:cNvSpPr txBox="1"/>
          <p:nvPr/>
        </p:nvSpPr>
        <p:spPr>
          <a:xfrm>
            <a:off x="3979054" y="3163986"/>
            <a:ext cx="648072" cy="400110"/>
          </a:xfrm>
          <a:prstGeom prst="rect">
            <a:avLst/>
          </a:prstGeom>
          <a:noFill/>
        </p:spPr>
        <p:txBody>
          <a:bodyPr wrap="square" rtlCol="0">
            <a:spAutoFit/>
          </a:bodyPr>
          <a:lstStyle/>
          <a:p>
            <a:r>
              <a:rPr lang="en-US" sz="2000" b="1" dirty="0">
                <a:solidFill>
                  <a:srgbClr val="FF0000"/>
                </a:solidFill>
              </a:rPr>
              <a:t>: </a:t>
            </a:r>
          </a:p>
        </p:txBody>
      </p:sp>
      <p:sp>
        <p:nvSpPr>
          <p:cNvPr id="16" name="TextBox 15">
            <a:extLst>
              <a:ext uri="{FF2B5EF4-FFF2-40B4-BE49-F238E27FC236}">
                <a16:creationId xmlns:a16="http://schemas.microsoft.com/office/drawing/2014/main" id="{ADFDB48F-028B-4783-8A47-7EE8A3640990}"/>
              </a:ext>
            </a:extLst>
          </p:cNvPr>
          <p:cNvSpPr txBox="1"/>
          <p:nvPr/>
        </p:nvSpPr>
        <p:spPr>
          <a:xfrm>
            <a:off x="275755" y="3451105"/>
            <a:ext cx="648072" cy="461665"/>
          </a:xfrm>
          <a:prstGeom prst="rect">
            <a:avLst/>
          </a:prstGeom>
          <a:noFill/>
        </p:spPr>
        <p:txBody>
          <a:bodyPr wrap="square" rtlCol="0">
            <a:spAutoFit/>
          </a:bodyPr>
          <a:lstStyle/>
          <a:p>
            <a:r>
              <a:rPr lang="en-US" sz="2400" b="1" dirty="0">
                <a:solidFill>
                  <a:srgbClr val="FF0000"/>
                </a:solidFill>
              </a:rPr>
              <a:t>-</a:t>
            </a:r>
            <a:r>
              <a:rPr lang="en-US" sz="2000" b="1" dirty="0">
                <a:solidFill>
                  <a:srgbClr val="FF0000"/>
                </a:solidFill>
              </a:rPr>
              <a:t> </a:t>
            </a:r>
          </a:p>
        </p:txBody>
      </p:sp>
    </p:spTree>
    <p:extLst>
      <p:ext uri="{BB962C8B-B14F-4D97-AF65-F5344CB8AC3E}">
        <p14:creationId xmlns:p14="http://schemas.microsoft.com/office/powerpoint/2010/main" val="205223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6" presetClass="entr" presetSubtype="21"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animEffect transition="in" filter="barn(inVertical)">
                                      <p:cBhvr>
                                        <p:cTn id="9" dur="500"/>
                                        <p:tgtEl>
                                          <p:spTgt spid="19"/>
                                        </p:tgtEl>
                                      </p:cBhvr>
                                    </p:animEffect>
                                  </p:childTnLst>
                                </p:cTn>
                              </p:par>
                              <p:par>
                                <p:cTn id="10" presetID="16" presetClass="entr" presetSubtype="21" fill="hold" grpId="0"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barn(inVertical)">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childTnLst>
                                </p:cTn>
                              </p:par>
                              <p:par>
                                <p:cTn id="24" presetID="26" presetClass="emph" presetSubtype="0" repeatCount="indefinite" fill="remove" grpId="1" nodeType="withEffect">
                                  <p:stCondLst>
                                    <p:cond delay="0"/>
                                  </p:stCondLst>
                                  <p:endCondLst>
                                    <p:cond evt="onNext" delay="0">
                                      <p:tgtEl>
                                        <p:sldTgt/>
                                      </p:tgtEl>
                                    </p:cond>
                                  </p:endCondLst>
                                  <p:childTnLst>
                                    <p:animEffect transition="out" filter="fade">
                                      <p:cBhvr>
                                        <p:cTn id="25" dur="500" tmFilter="0, 0; .2, .5; .8, .5; 1, 0"/>
                                        <p:tgtEl>
                                          <p:spTgt spid="3"/>
                                        </p:tgtEl>
                                      </p:cBhvr>
                                    </p:animEffect>
                                    <p:animScale>
                                      <p:cBhvr>
                                        <p:cTn id="26" dur="250" autoRev="1" fill="hold"/>
                                        <p:tgtEl>
                                          <p:spTgt spid="3"/>
                                        </p:tgtEl>
                                      </p:cBhvr>
                                      <p:by x="105000" y="105000"/>
                                    </p:animScale>
                                  </p:childTnLst>
                                </p:cTn>
                              </p:par>
                              <p:par>
                                <p:cTn id="27" presetID="26" presetClass="emph" presetSubtype="0" repeatCount="indefinite" fill="remove" grpId="1" nodeType="withEffect">
                                  <p:stCondLst>
                                    <p:cond delay="0"/>
                                  </p:stCondLst>
                                  <p:endCondLst>
                                    <p:cond evt="onNext" delay="0">
                                      <p:tgtEl>
                                        <p:sldTgt/>
                                      </p:tgtEl>
                                    </p:cond>
                                  </p:endCondLst>
                                  <p:childTnLst>
                                    <p:animEffect transition="out" filter="fade">
                                      <p:cBhvr>
                                        <p:cTn id="28" dur="500" tmFilter="0, 0; .2, .5; .8, .5; 1, 0"/>
                                        <p:tgtEl>
                                          <p:spTgt spid="24"/>
                                        </p:tgtEl>
                                      </p:cBhvr>
                                    </p:animEffect>
                                    <p:animScale>
                                      <p:cBhvr>
                                        <p:cTn id="29" dur="250" autoRev="1" fill="hold"/>
                                        <p:tgtEl>
                                          <p:spTgt spid="24"/>
                                        </p:tgtEl>
                                      </p:cBhvr>
                                      <p:by x="105000" y="105000"/>
                                    </p:animScale>
                                  </p:childTnLst>
                                </p:cTn>
                              </p:par>
                              <p:par>
                                <p:cTn id="30" presetID="26" presetClass="emph" presetSubtype="0" repeatCount="indefinite" fill="remove" grpId="1" nodeType="withEffect">
                                  <p:stCondLst>
                                    <p:cond delay="0"/>
                                  </p:stCondLst>
                                  <p:endCondLst>
                                    <p:cond evt="onNext" delay="0">
                                      <p:tgtEl>
                                        <p:sldTgt/>
                                      </p:tgtEl>
                                    </p:cond>
                                  </p:endCondLst>
                                  <p:childTnLst>
                                    <p:animEffect transition="out" filter="fade">
                                      <p:cBhvr>
                                        <p:cTn id="31" dur="500" tmFilter="0, 0; .2, .5; .8, .5; 1, 0"/>
                                        <p:tgtEl>
                                          <p:spTgt spid="25"/>
                                        </p:tgtEl>
                                      </p:cBhvr>
                                    </p:animEffect>
                                    <p:animScale>
                                      <p:cBhvr>
                                        <p:cTn id="32" dur="250" autoRev="1" fill="hold"/>
                                        <p:tgtEl>
                                          <p:spTgt spid="25"/>
                                        </p:tgtEl>
                                      </p:cBhvr>
                                      <p:by x="105000" y="105000"/>
                                    </p:animScale>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ircle(in)">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arn(inVertic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barn(inVertical)">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xit" presetSubtype="10" fill="hold" grpId="2" nodeType="clickEffect">
                                  <p:stCondLst>
                                    <p:cond delay="0"/>
                                  </p:stCondLst>
                                  <p:childTnLst>
                                    <p:animEffect transition="out" filter="blinds(horizontal)">
                                      <p:cBhvr>
                                        <p:cTn id="51" dur="500"/>
                                        <p:tgtEl>
                                          <p:spTgt spid="3"/>
                                        </p:tgtEl>
                                      </p:cBhvr>
                                    </p:animEffect>
                                    <p:set>
                                      <p:cBhvr>
                                        <p:cTn id="52" dur="1" fill="hold">
                                          <p:stCondLst>
                                            <p:cond delay="499"/>
                                          </p:stCondLst>
                                        </p:cTn>
                                        <p:tgtEl>
                                          <p:spTgt spid="3"/>
                                        </p:tgtEl>
                                        <p:attrNameLst>
                                          <p:attrName>style.visibility</p:attrName>
                                        </p:attrNameLst>
                                      </p:cBhvr>
                                      <p:to>
                                        <p:strVal val="hidden"/>
                                      </p:to>
                                    </p:set>
                                  </p:childTnLst>
                                </p:cTn>
                              </p:par>
                              <p:par>
                                <p:cTn id="53" presetID="3" presetClass="exit" presetSubtype="10" fill="hold" grpId="2" nodeType="withEffect">
                                  <p:stCondLst>
                                    <p:cond delay="0"/>
                                  </p:stCondLst>
                                  <p:childTnLst>
                                    <p:animEffect transition="out" filter="blinds(horizontal)">
                                      <p:cBhvr>
                                        <p:cTn id="54" dur="500"/>
                                        <p:tgtEl>
                                          <p:spTgt spid="24"/>
                                        </p:tgtEl>
                                      </p:cBhvr>
                                    </p:animEffect>
                                    <p:set>
                                      <p:cBhvr>
                                        <p:cTn id="55" dur="1" fill="hold">
                                          <p:stCondLst>
                                            <p:cond delay="499"/>
                                          </p:stCondLst>
                                        </p:cTn>
                                        <p:tgtEl>
                                          <p:spTgt spid="24"/>
                                        </p:tgtEl>
                                        <p:attrNameLst>
                                          <p:attrName>style.visibility</p:attrName>
                                        </p:attrNameLst>
                                      </p:cBhvr>
                                      <p:to>
                                        <p:strVal val="hidden"/>
                                      </p:to>
                                    </p:set>
                                  </p:childTnLst>
                                </p:cTn>
                              </p:par>
                              <p:par>
                                <p:cTn id="56" presetID="3" presetClass="exit" presetSubtype="10" fill="hold" grpId="2" nodeType="withEffect">
                                  <p:stCondLst>
                                    <p:cond delay="0"/>
                                  </p:stCondLst>
                                  <p:childTnLst>
                                    <p:animEffect transition="out" filter="blinds(horizontal)">
                                      <p:cBhvr>
                                        <p:cTn id="57" dur="500"/>
                                        <p:tgtEl>
                                          <p:spTgt spid="25"/>
                                        </p:tgtEl>
                                      </p:cBhvr>
                                    </p:animEffect>
                                    <p:set>
                                      <p:cBhvr>
                                        <p:cTn id="58" dur="1" fill="hold">
                                          <p:stCondLst>
                                            <p:cond delay="499"/>
                                          </p:stCondLst>
                                        </p:cTn>
                                        <p:tgtEl>
                                          <p:spTgt spid="25"/>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9" grpId="0"/>
      <p:bldP spid="21" grpId="0"/>
      <p:bldP spid="23" grpId="0"/>
      <p:bldP spid="3" grpId="0" animBg="1"/>
      <p:bldP spid="3" grpId="1" animBg="1"/>
      <p:bldP spid="3" grpId="2" animBg="1"/>
      <p:bldP spid="24" grpId="0" animBg="1"/>
      <p:bldP spid="24" grpId="1" animBg="1"/>
      <p:bldP spid="24" grpId="2" animBg="1"/>
      <p:bldP spid="25" grpId="0" animBg="1"/>
      <p:bldP spid="25" grpId="1" animBg="1"/>
      <p:bldP spid="25" grpId="2" animBg="1"/>
      <p:bldP spid="4" grpId="0"/>
      <p:bldP spid="14" grpId="0"/>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f30-zpg.zdn.vn/5969845647167497549/a1595afdfa8a06d45f9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108960" y="2708920"/>
            <a:ext cx="5184576" cy="3539430"/>
          </a:xfrm>
          <a:prstGeom prst="rect">
            <a:avLst/>
          </a:prstGeom>
          <a:noFill/>
        </p:spPr>
        <p:txBody>
          <a:bodyPr wrap="square" rtlCol="0">
            <a:spAutoFit/>
          </a:bodyPr>
          <a:lstStyle/>
          <a:p>
            <a:pPr algn="just"/>
            <a:r>
              <a:rPr lang="en-US" sz="2800" dirty="0">
                <a:latin typeface="Times New Roman" pitchFamily="18" charset="0"/>
                <a:cs typeface="Times New Roman" pitchFamily="18" charset="0"/>
              </a:rPr>
              <a:t>1. </a:t>
            </a:r>
            <a:r>
              <a:rPr lang="en-US" sz="2800" i="1" dirty="0" err="1">
                <a:latin typeface="Times New Roman" pitchFamily="18" charset="0"/>
                <a:cs typeface="Times New Roman" pitchFamily="18" charset="0"/>
              </a:rPr>
              <a:t>Dấu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hai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chấm</a:t>
            </a:r>
            <a:r>
              <a:rPr lang="en-US" sz="2800" i="1" dirty="0">
                <a:latin typeface="Times New Roman" pitchFamily="18" charset="0"/>
                <a:cs typeface="Times New Roman" pitchFamily="18" charset="0"/>
              </a:rPr>
              <a:t> </a:t>
            </a:r>
            <a:r>
              <a:rPr lang="en-US" sz="2800" dirty="0" err="1">
                <a:latin typeface="Times New Roman" pitchFamily="18" charset="0"/>
                <a:cs typeface="Times New Roman" pitchFamily="18" charset="0"/>
              </a:rPr>
              <a:t>báo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trước</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2.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hợp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kép</a:t>
            </a:r>
            <a:r>
              <a:rPr lang="en-US" sz="2800" dirty="0">
                <a:latin typeface="Times New Roman" pitchFamily="18" charset="0"/>
                <a:cs typeface="Times New Roman" pitchFamily="18" charset="0"/>
              </a:rPr>
              <a:t> hay </a:t>
            </a:r>
            <a:r>
              <a:rPr lang="en-US" sz="2800" dirty="0" err="1">
                <a:latin typeface="Times New Roman" pitchFamily="18" charset="0"/>
                <a:cs typeface="Times New Roman" pitchFamily="18" charset="0"/>
              </a:rPr>
              <a:t>dấu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dòng</a:t>
            </a:r>
            <a:r>
              <a:rPr lang="en-US" sz="2800" dirty="0">
                <a:latin typeface="Times New Roman" pitchFamily="18" charset="0"/>
                <a:cs typeface="Times New Roman" pitchFamily="18" charset="0"/>
              </a:rPr>
              <a:t>. </a:t>
            </a:r>
          </a:p>
        </p:txBody>
      </p:sp>
    </p:spTree>
    <p:extLst>
      <p:ext uri="{BB962C8B-B14F-4D97-AF65-F5344CB8AC3E}">
        <p14:creationId xmlns:p14="http://schemas.microsoft.com/office/powerpoint/2010/main" val="89699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op hình nền powerpoint dễ thương - Thư Viện Ảnh"/>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 y="0"/>
            <a:ext cx="9144001" cy="689925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49087" y="1857691"/>
            <a:ext cx="8622704" cy="523220"/>
          </a:xfrm>
          <a:prstGeom prst="rect">
            <a:avLst/>
          </a:prstGeom>
        </p:spPr>
        <p:txBody>
          <a:bodyPr wrap="square">
            <a:spAutoFit/>
          </a:bodyPr>
          <a:lstStyle/>
          <a:p>
            <a:pPr algn="just"/>
            <a:r>
              <a:rPr lang="en-US" sz="2800" b="1" dirty="0">
                <a:solidFill>
                  <a:srgbClr val="004EEA"/>
                </a:solidFill>
                <a:latin typeface="Times New Roman" pitchFamily="18" charset="0"/>
                <a:cs typeface="Times New Roman" pitchFamily="18" charset="0"/>
              </a:rPr>
              <a:t>1. </a:t>
            </a:r>
            <a:r>
              <a:rPr lang="en-US" sz="2800" i="1" dirty="0" err="1">
                <a:solidFill>
                  <a:srgbClr val="004EEA"/>
                </a:solidFill>
                <a:latin typeface="Times New Roman" pitchFamily="18" charset="0"/>
                <a:cs typeface="Times New Roman" pitchFamily="18" charset="0"/>
              </a:rPr>
              <a:t>Trong</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các</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câu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sau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mỗi</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dấu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hai</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chấm</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có</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tác</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dụng</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gì</a:t>
            </a:r>
            <a:r>
              <a:rPr lang="en-US" sz="2800" i="1" dirty="0">
                <a:solidFill>
                  <a:srgbClr val="004EEA"/>
                </a:solidFill>
                <a:latin typeface="Times New Roman" pitchFamily="18" charset="0"/>
                <a:cs typeface="Times New Roman" pitchFamily="18" charset="0"/>
              </a:rPr>
              <a:t>?</a:t>
            </a:r>
            <a:endParaRPr lang="vi-VN" sz="2800" i="1" dirty="0">
              <a:solidFill>
                <a:srgbClr val="004EEA"/>
              </a:solidFill>
              <a:latin typeface="Times New Roman" pitchFamily="18" charset="0"/>
              <a:cs typeface="Times New Roman" pitchFamily="18" charset="0"/>
            </a:endParaRPr>
          </a:p>
        </p:txBody>
      </p:sp>
      <p:sp>
        <p:nvSpPr>
          <p:cNvPr id="2" name="Rectangle 1"/>
          <p:cNvSpPr/>
          <p:nvPr/>
        </p:nvSpPr>
        <p:spPr>
          <a:xfrm>
            <a:off x="249087" y="2464761"/>
            <a:ext cx="8760462" cy="1938992"/>
          </a:xfrm>
          <a:prstGeom prst="rect">
            <a:avLst/>
          </a:prstGeom>
        </p:spPr>
        <p:txBody>
          <a:bodyPr wrap="square">
            <a:spAutoFit/>
          </a:bodyPr>
          <a:lstStyle/>
          <a:p>
            <a:pPr algn="just"/>
            <a:r>
              <a:rPr lang="vi-VN" sz="2400" dirty="0">
                <a:latin typeface="Times New Roman" pitchFamily="18" charset="0"/>
                <a:cs typeface="Times New Roman" pitchFamily="18" charset="0"/>
              </a:rPr>
              <a:t>a</a:t>
            </a:r>
            <a:r>
              <a:rPr lang="en-US" sz="2400" dirty="0">
                <a:latin typeface="Times New Roman" pitchFamily="18" charset="0"/>
                <a:cs typeface="Times New Roman" pitchFamily="18" charset="0"/>
              </a:rPr>
              <a:t>.</a:t>
            </a:r>
            <a:r>
              <a:rPr lang="vi-VN" sz="2400" dirty="0">
                <a:latin typeface="Times New Roman" pitchFamily="18" charset="0"/>
                <a:cs typeface="Times New Roman" pitchFamily="18" charset="0"/>
              </a:rPr>
              <a:t> Tôi thở dài:</a:t>
            </a:r>
          </a:p>
          <a:p>
            <a:pPr algn="just"/>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 Còn đứa bị điểm không, nó tả thế nào?</a:t>
            </a:r>
          </a:p>
          <a:p>
            <a:pPr algn="just"/>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 Nó không tả, không viết gì hết. Nó nộp giấy trắng cho cô. Hôm trả bài, cô giận lắm. Cô hỏi: </a:t>
            </a:r>
            <a:r>
              <a:rPr lang="en-US" sz="2400" dirty="0">
                <a:latin typeface="Times New Roman" pitchFamily="18" charset="0"/>
                <a:cs typeface="Times New Roman" pitchFamily="18" charset="0"/>
              </a:rPr>
              <a:t>“</a:t>
            </a:r>
            <a:r>
              <a:rPr lang="vi-VN" sz="2400" dirty="0">
                <a:latin typeface="Times New Roman" pitchFamily="18" charset="0"/>
                <a:cs typeface="Times New Roman" pitchFamily="18" charset="0"/>
              </a:rPr>
              <a:t>Sao trò không chịu làm bài?</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algn="r"/>
            <a:r>
              <a:rPr lang="vi-VN" sz="2400" dirty="0">
                <a:latin typeface="Times New Roman" pitchFamily="18" charset="0"/>
                <a:cs typeface="Times New Roman" pitchFamily="18" charset="0"/>
              </a:rPr>
              <a:t>Theo </a:t>
            </a:r>
            <a:r>
              <a:rPr lang="vi-VN" sz="2400" b="1" dirty="0">
                <a:latin typeface="Times New Roman" pitchFamily="18" charset="0"/>
                <a:cs typeface="Times New Roman" pitchFamily="18" charset="0"/>
              </a:rPr>
              <a:t>NGUYỄN QUANG SÁNG</a:t>
            </a:r>
            <a:endParaRPr lang="vi-VN" sz="2400" dirty="0">
              <a:latin typeface="Times New Roman" pitchFamily="18" charset="0"/>
              <a:cs typeface="Times New Roman" pitchFamily="18" charset="0"/>
            </a:endParaRPr>
          </a:p>
        </p:txBody>
      </p:sp>
      <p:sp>
        <p:nvSpPr>
          <p:cNvPr id="9" name="Rectangle 8"/>
          <p:cNvSpPr/>
          <p:nvPr/>
        </p:nvSpPr>
        <p:spPr>
          <a:xfrm>
            <a:off x="157716" y="4442336"/>
            <a:ext cx="8943203" cy="1938992"/>
          </a:xfrm>
          <a:prstGeom prst="rect">
            <a:avLst/>
          </a:prstGeom>
        </p:spPr>
        <p:txBody>
          <a:bodyPr wrap="square">
            <a:spAutoFit/>
          </a:bodyPr>
          <a:lstStyle/>
          <a:p>
            <a:pPr algn="just"/>
            <a:r>
              <a:rPr lang="vi-VN" sz="2400" dirty="0">
                <a:latin typeface="Times New Roman" pitchFamily="18" charset="0"/>
                <a:cs typeface="Times New Roman" pitchFamily="18" charset="0"/>
              </a:rPr>
              <a:t>b</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Dưới tầm cánh chú chuồn chuồn bây giờ là luỹ tre xanh rì rào trong gió, là bờ ao với những khóm khoai nước rung rinh. Rồi những cảnh tuyệt đẹp của đất nước hiện ra: cánh đồng với những đàn trâu thung thăng gặm cỏ; dòng sông với những đoàn thuyền ngược xuôi.</a:t>
            </a:r>
          </a:p>
          <a:p>
            <a:pPr algn="r"/>
            <a:r>
              <a:rPr lang="vi-VN" sz="2400" dirty="0">
                <a:latin typeface="Times New Roman" pitchFamily="18" charset="0"/>
                <a:cs typeface="Times New Roman" pitchFamily="18" charset="0"/>
              </a:rPr>
              <a:t>Theo </a:t>
            </a:r>
            <a:r>
              <a:rPr lang="vi-VN" sz="2400" b="1" dirty="0">
                <a:latin typeface="Times New Roman" pitchFamily="18" charset="0"/>
                <a:cs typeface="Times New Roman" pitchFamily="18" charset="0"/>
              </a:rPr>
              <a:t>NGUYỄN THẾ HỘI</a:t>
            </a:r>
            <a:endParaRPr lang="vi-VN" sz="2400" dirty="0">
              <a:latin typeface="Times New Roman" pitchFamily="18" charset="0"/>
              <a:cs typeface="Times New Roman" pitchFamily="18" charset="0"/>
            </a:endParaRPr>
          </a:p>
        </p:txBody>
      </p:sp>
      <p:sp>
        <p:nvSpPr>
          <p:cNvPr id="15" name="Rectangle 14"/>
          <p:cNvSpPr/>
          <p:nvPr/>
        </p:nvSpPr>
        <p:spPr>
          <a:xfrm>
            <a:off x="185764" y="491616"/>
            <a:ext cx="8537243" cy="523220"/>
          </a:xfrm>
          <a:prstGeom prst="rect">
            <a:avLst/>
          </a:prstGeom>
        </p:spPr>
        <p:txBody>
          <a:bodyPr wrap="square">
            <a:spAutoFit/>
          </a:bodyPr>
          <a:lstStyle/>
          <a:p>
            <a:pPr algn="just"/>
            <a:r>
              <a:rPr lang="en-US" sz="2800" b="1" dirty="0">
                <a:solidFill>
                  <a:srgbClr val="FF3300"/>
                </a:solidFill>
                <a:latin typeface="Times New Roman" pitchFamily="18" charset="0"/>
                <a:cs typeface="Times New Roman" pitchFamily="18" charset="0"/>
              </a:rPr>
              <a:t>II. LUYỆN TẬP</a:t>
            </a:r>
          </a:p>
        </p:txBody>
      </p:sp>
      <p:sp>
        <p:nvSpPr>
          <p:cNvPr id="7" name="AutoShape 4">
            <a:extLst>
              <a:ext uri="{FF2B5EF4-FFF2-40B4-BE49-F238E27FC236}">
                <a16:creationId xmlns:a16="http://schemas.microsoft.com/office/drawing/2014/main" id="{6B66A03A-9E3B-4344-A12B-3866C37BF874}"/>
              </a:ext>
            </a:extLst>
          </p:cNvPr>
          <p:cNvSpPr>
            <a:spLocks noChangeArrowheads="1"/>
          </p:cNvSpPr>
          <p:nvPr/>
        </p:nvSpPr>
        <p:spPr bwMode="auto">
          <a:xfrm>
            <a:off x="7001864" y="0"/>
            <a:ext cx="1981200" cy="1981200"/>
          </a:xfrm>
          <a:prstGeom prst="star8">
            <a:avLst>
              <a:gd name="adj" fmla="val 28764"/>
            </a:avLst>
          </a:prstGeom>
          <a:solidFill>
            <a:srgbClr val="008080"/>
          </a:solidFill>
          <a:ln w="9525">
            <a:solidFill>
              <a:schemeClr val="tx1"/>
            </a:solidFill>
            <a:miter lim="800000"/>
            <a:headEnd/>
            <a:tailEnd/>
          </a:ln>
        </p:spPr>
        <p:txBody>
          <a:bodyPr wrap="none" anchor="ctr"/>
          <a:lstStyle>
            <a:lvl1pPr>
              <a:defRPr sz="2400">
                <a:solidFill>
                  <a:schemeClr val="tx1"/>
                </a:solidFill>
                <a:latin typeface="VNI-Bodon" pitchFamily="2" charset="0"/>
              </a:defRPr>
            </a:lvl1pPr>
            <a:lvl2pPr marL="742950" indent="-285750">
              <a:defRPr sz="2400">
                <a:solidFill>
                  <a:schemeClr val="tx1"/>
                </a:solidFill>
                <a:latin typeface="VNI-Bodon" pitchFamily="2" charset="0"/>
              </a:defRPr>
            </a:lvl2pPr>
            <a:lvl3pPr marL="1143000" indent="-228600">
              <a:defRPr sz="2400">
                <a:solidFill>
                  <a:schemeClr val="tx1"/>
                </a:solidFill>
                <a:latin typeface="VNI-Bodon" pitchFamily="2" charset="0"/>
              </a:defRPr>
            </a:lvl3pPr>
            <a:lvl4pPr marL="1600200" indent="-228600">
              <a:defRPr sz="2400">
                <a:solidFill>
                  <a:schemeClr val="tx1"/>
                </a:solidFill>
                <a:latin typeface="VNI-Bodon" pitchFamily="2" charset="0"/>
              </a:defRPr>
            </a:lvl4pPr>
            <a:lvl5pPr marL="2057400" indent="-228600">
              <a:defRPr sz="2400">
                <a:solidFill>
                  <a:schemeClr val="tx1"/>
                </a:solidFill>
                <a:latin typeface="VNI-Bodon" pitchFamily="2" charset="0"/>
              </a:defRPr>
            </a:lvl5pPr>
            <a:lvl6pPr marL="2514600" indent="-228600" eaLnBrk="0" fontAlgn="base" hangingPunct="0">
              <a:spcBef>
                <a:spcPct val="0"/>
              </a:spcBef>
              <a:spcAft>
                <a:spcPct val="0"/>
              </a:spcAft>
              <a:defRPr sz="2400">
                <a:solidFill>
                  <a:schemeClr val="tx1"/>
                </a:solidFill>
                <a:latin typeface="VNI-Bodon" pitchFamily="2" charset="0"/>
              </a:defRPr>
            </a:lvl6pPr>
            <a:lvl7pPr marL="2971800" indent="-228600" eaLnBrk="0" fontAlgn="base" hangingPunct="0">
              <a:spcBef>
                <a:spcPct val="0"/>
              </a:spcBef>
              <a:spcAft>
                <a:spcPct val="0"/>
              </a:spcAft>
              <a:defRPr sz="2400">
                <a:solidFill>
                  <a:schemeClr val="tx1"/>
                </a:solidFill>
                <a:latin typeface="VNI-Bodon" pitchFamily="2" charset="0"/>
              </a:defRPr>
            </a:lvl7pPr>
            <a:lvl8pPr marL="3429000" indent="-228600" eaLnBrk="0" fontAlgn="base" hangingPunct="0">
              <a:spcBef>
                <a:spcPct val="0"/>
              </a:spcBef>
              <a:spcAft>
                <a:spcPct val="0"/>
              </a:spcAft>
              <a:defRPr sz="2400">
                <a:solidFill>
                  <a:schemeClr val="tx1"/>
                </a:solidFill>
                <a:latin typeface="VNI-Bodon" pitchFamily="2" charset="0"/>
              </a:defRPr>
            </a:lvl8pPr>
            <a:lvl9pPr marL="3886200" indent="-228600" eaLnBrk="0" fontAlgn="base" hangingPunct="0">
              <a:spcBef>
                <a:spcPct val="0"/>
              </a:spcBef>
              <a:spcAft>
                <a:spcPct val="0"/>
              </a:spcAft>
              <a:defRPr sz="2400">
                <a:solidFill>
                  <a:schemeClr val="tx1"/>
                </a:solidFill>
                <a:latin typeface="VNI-Bodon" pitchFamily="2" charset="0"/>
              </a:defRPr>
            </a:lvl9pPr>
          </a:lstStyle>
          <a:p>
            <a:endParaRPr lang="en-US" altLang="en-US"/>
          </a:p>
        </p:txBody>
      </p:sp>
      <p:sp>
        <p:nvSpPr>
          <p:cNvPr id="8" name="Oval 5">
            <a:extLst>
              <a:ext uri="{FF2B5EF4-FFF2-40B4-BE49-F238E27FC236}">
                <a16:creationId xmlns:a16="http://schemas.microsoft.com/office/drawing/2014/main" id="{34760D14-CC0D-4464-871A-DAE9891E3DE2}"/>
              </a:ext>
            </a:extLst>
          </p:cNvPr>
          <p:cNvSpPr>
            <a:spLocks noChangeArrowheads="1"/>
          </p:cNvSpPr>
          <p:nvPr/>
        </p:nvSpPr>
        <p:spPr bwMode="auto">
          <a:xfrm>
            <a:off x="7382864" y="381000"/>
            <a:ext cx="1219200" cy="1219200"/>
          </a:xfrm>
          <a:prstGeom prst="ellipse">
            <a:avLst/>
          </a:prstGeom>
          <a:solidFill>
            <a:srgbClr val="65FD89"/>
          </a:solidFill>
          <a:ln w="9525">
            <a:solidFill>
              <a:schemeClr val="tx1"/>
            </a:solidFill>
            <a:round/>
            <a:headEnd/>
            <a:tailEnd/>
          </a:ln>
        </p:spPr>
        <p:txBody>
          <a:bodyPr wrap="none" anchor="ctr"/>
          <a:lstStyle>
            <a:lvl1pPr>
              <a:defRPr sz="2400">
                <a:solidFill>
                  <a:schemeClr val="tx1"/>
                </a:solidFill>
                <a:latin typeface="VNI-Bodon" pitchFamily="2" charset="0"/>
              </a:defRPr>
            </a:lvl1pPr>
            <a:lvl2pPr marL="742950" indent="-285750">
              <a:defRPr sz="2400">
                <a:solidFill>
                  <a:schemeClr val="tx1"/>
                </a:solidFill>
                <a:latin typeface="VNI-Bodon" pitchFamily="2" charset="0"/>
              </a:defRPr>
            </a:lvl2pPr>
            <a:lvl3pPr marL="1143000" indent="-228600">
              <a:defRPr sz="2400">
                <a:solidFill>
                  <a:schemeClr val="tx1"/>
                </a:solidFill>
                <a:latin typeface="VNI-Bodon" pitchFamily="2" charset="0"/>
              </a:defRPr>
            </a:lvl3pPr>
            <a:lvl4pPr marL="1600200" indent="-228600">
              <a:defRPr sz="2400">
                <a:solidFill>
                  <a:schemeClr val="tx1"/>
                </a:solidFill>
                <a:latin typeface="VNI-Bodon" pitchFamily="2" charset="0"/>
              </a:defRPr>
            </a:lvl4pPr>
            <a:lvl5pPr marL="2057400" indent="-228600">
              <a:defRPr sz="2400">
                <a:solidFill>
                  <a:schemeClr val="tx1"/>
                </a:solidFill>
                <a:latin typeface="VNI-Bodon" pitchFamily="2" charset="0"/>
              </a:defRPr>
            </a:lvl5pPr>
            <a:lvl6pPr marL="2514600" indent="-228600" eaLnBrk="0" fontAlgn="base" hangingPunct="0">
              <a:spcBef>
                <a:spcPct val="0"/>
              </a:spcBef>
              <a:spcAft>
                <a:spcPct val="0"/>
              </a:spcAft>
              <a:defRPr sz="2400">
                <a:solidFill>
                  <a:schemeClr val="tx1"/>
                </a:solidFill>
                <a:latin typeface="VNI-Bodon" pitchFamily="2" charset="0"/>
              </a:defRPr>
            </a:lvl6pPr>
            <a:lvl7pPr marL="2971800" indent="-228600" eaLnBrk="0" fontAlgn="base" hangingPunct="0">
              <a:spcBef>
                <a:spcPct val="0"/>
              </a:spcBef>
              <a:spcAft>
                <a:spcPct val="0"/>
              </a:spcAft>
              <a:defRPr sz="2400">
                <a:solidFill>
                  <a:schemeClr val="tx1"/>
                </a:solidFill>
                <a:latin typeface="VNI-Bodon" pitchFamily="2" charset="0"/>
              </a:defRPr>
            </a:lvl7pPr>
            <a:lvl8pPr marL="3429000" indent="-228600" eaLnBrk="0" fontAlgn="base" hangingPunct="0">
              <a:spcBef>
                <a:spcPct val="0"/>
              </a:spcBef>
              <a:spcAft>
                <a:spcPct val="0"/>
              </a:spcAft>
              <a:defRPr sz="2400">
                <a:solidFill>
                  <a:schemeClr val="tx1"/>
                </a:solidFill>
                <a:latin typeface="VNI-Bodon" pitchFamily="2" charset="0"/>
              </a:defRPr>
            </a:lvl8pPr>
            <a:lvl9pPr marL="3886200" indent="-228600" eaLnBrk="0" fontAlgn="base" hangingPunct="0">
              <a:spcBef>
                <a:spcPct val="0"/>
              </a:spcBef>
              <a:spcAft>
                <a:spcPct val="0"/>
              </a:spcAft>
              <a:defRPr sz="2400">
                <a:solidFill>
                  <a:schemeClr val="tx1"/>
                </a:solidFill>
                <a:latin typeface="VNI-Bodon" pitchFamily="2" charset="0"/>
              </a:defRPr>
            </a:lvl9pPr>
          </a:lstStyle>
          <a:p>
            <a:endParaRPr lang="en-US" altLang="en-US"/>
          </a:p>
        </p:txBody>
      </p:sp>
      <p:sp>
        <p:nvSpPr>
          <p:cNvPr id="10" name="WordArt 6">
            <a:extLst>
              <a:ext uri="{FF2B5EF4-FFF2-40B4-BE49-F238E27FC236}">
                <a16:creationId xmlns:a16="http://schemas.microsoft.com/office/drawing/2014/main" id="{EF2E9E0C-67C4-4999-BBCF-BD1BA3160311}"/>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00</a:t>
            </a:r>
          </a:p>
        </p:txBody>
      </p:sp>
      <p:sp>
        <p:nvSpPr>
          <p:cNvPr id="11" name="WordArt 7">
            <a:extLst>
              <a:ext uri="{FF2B5EF4-FFF2-40B4-BE49-F238E27FC236}">
                <a16:creationId xmlns:a16="http://schemas.microsoft.com/office/drawing/2014/main" id="{880B949B-DAE0-4815-863D-8AFDD85E097F}"/>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01</a:t>
            </a:r>
          </a:p>
        </p:txBody>
      </p:sp>
      <p:sp>
        <p:nvSpPr>
          <p:cNvPr id="12" name="WordArt 8">
            <a:extLst>
              <a:ext uri="{FF2B5EF4-FFF2-40B4-BE49-F238E27FC236}">
                <a16:creationId xmlns:a16="http://schemas.microsoft.com/office/drawing/2014/main" id="{D24A1157-798A-4DA3-A856-663EF21A84AE}"/>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02</a:t>
            </a:r>
          </a:p>
        </p:txBody>
      </p:sp>
      <p:sp>
        <p:nvSpPr>
          <p:cNvPr id="13" name="WordArt 9">
            <a:extLst>
              <a:ext uri="{FF2B5EF4-FFF2-40B4-BE49-F238E27FC236}">
                <a16:creationId xmlns:a16="http://schemas.microsoft.com/office/drawing/2014/main" id="{011602B8-0465-4A72-A156-F2642439BAF7}"/>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03</a:t>
            </a:r>
          </a:p>
        </p:txBody>
      </p:sp>
      <p:sp>
        <p:nvSpPr>
          <p:cNvPr id="14" name="WordArt 10">
            <a:extLst>
              <a:ext uri="{FF2B5EF4-FFF2-40B4-BE49-F238E27FC236}">
                <a16:creationId xmlns:a16="http://schemas.microsoft.com/office/drawing/2014/main" id="{7D4589F1-B758-4534-80F2-428B47E7F0AA}"/>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04</a:t>
            </a:r>
          </a:p>
        </p:txBody>
      </p:sp>
      <p:sp>
        <p:nvSpPr>
          <p:cNvPr id="16" name="WordArt 11">
            <a:extLst>
              <a:ext uri="{FF2B5EF4-FFF2-40B4-BE49-F238E27FC236}">
                <a16:creationId xmlns:a16="http://schemas.microsoft.com/office/drawing/2014/main" id="{46B71762-EF43-4057-9171-EAAEEC80B3A7}"/>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05</a:t>
            </a:r>
          </a:p>
        </p:txBody>
      </p:sp>
      <p:sp>
        <p:nvSpPr>
          <p:cNvPr id="17" name="WordArt 12">
            <a:extLst>
              <a:ext uri="{FF2B5EF4-FFF2-40B4-BE49-F238E27FC236}">
                <a16:creationId xmlns:a16="http://schemas.microsoft.com/office/drawing/2014/main" id="{A9B9E829-7C0D-400B-B8A9-1D0CD4906995}"/>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06</a:t>
            </a:r>
          </a:p>
        </p:txBody>
      </p:sp>
      <p:sp>
        <p:nvSpPr>
          <p:cNvPr id="18" name="WordArt 13">
            <a:extLst>
              <a:ext uri="{FF2B5EF4-FFF2-40B4-BE49-F238E27FC236}">
                <a16:creationId xmlns:a16="http://schemas.microsoft.com/office/drawing/2014/main" id="{DCA7742C-B311-43F1-87A9-CF63FE0DE728}"/>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07</a:t>
            </a:r>
          </a:p>
        </p:txBody>
      </p:sp>
      <p:sp>
        <p:nvSpPr>
          <p:cNvPr id="19" name="WordArt 14">
            <a:extLst>
              <a:ext uri="{FF2B5EF4-FFF2-40B4-BE49-F238E27FC236}">
                <a16:creationId xmlns:a16="http://schemas.microsoft.com/office/drawing/2014/main" id="{84BDDFFB-90F3-4356-A102-9A6E1BF190EB}"/>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08</a:t>
            </a:r>
          </a:p>
        </p:txBody>
      </p:sp>
      <p:sp>
        <p:nvSpPr>
          <p:cNvPr id="20" name="WordArt 15">
            <a:extLst>
              <a:ext uri="{FF2B5EF4-FFF2-40B4-BE49-F238E27FC236}">
                <a16:creationId xmlns:a16="http://schemas.microsoft.com/office/drawing/2014/main" id="{2601822D-33CC-4406-BD1B-136BCC663130}"/>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09</a:t>
            </a:r>
          </a:p>
        </p:txBody>
      </p:sp>
      <p:sp>
        <p:nvSpPr>
          <p:cNvPr id="21" name="WordArt 16">
            <a:extLst>
              <a:ext uri="{FF2B5EF4-FFF2-40B4-BE49-F238E27FC236}">
                <a16:creationId xmlns:a16="http://schemas.microsoft.com/office/drawing/2014/main" id="{EF17989D-9F19-48B8-AA11-D4D6F63A5F39}"/>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10</a:t>
            </a:r>
          </a:p>
        </p:txBody>
      </p:sp>
      <p:sp>
        <p:nvSpPr>
          <p:cNvPr id="22" name="WordArt 17">
            <a:extLst>
              <a:ext uri="{FF2B5EF4-FFF2-40B4-BE49-F238E27FC236}">
                <a16:creationId xmlns:a16="http://schemas.microsoft.com/office/drawing/2014/main" id="{DB0BDAE9-5059-40EC-87F7-0D94F73AE875}"/>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11</a:t>
            </a:r>
          </a:p>
        </p:txBody>
      </p:sp>
      <p:sp>
        <p:nvSpPr>
          <p:cNvPr id="23" name="WordArt 18">
            <a:extLst>
              <a:ext uri="{FF2B5EF4-FFF2-40B4-BE49-F238E27FC236}">
                <a16:creationId xmlns:a16="http://schemas.microsoft.com/office/drawing/2014/main" id="{B57AE120-0D37-4C19-B58F-4B85AB36ACA1}"/>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12</a:t>
            </a:r>
          </a:p>
        </p:txBody>
      </p:sp>
      <p:sp>
        <p:nvSpPr>
          <p:cNvPr id="24" name="WordArt 19">
            <a:extLst>
              <a:ext uri="{FF2B5EF4-FFF2-40B4-BE49-F238E27FC236}">
                <a16:creationId xmlns:a16="http://schemas.microsoft.com/office/drawing/2014/main" id="{E6791D02-A517-4D2E-ABAA-5653CEF5229C}"/>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13</a:t>
            </a:r>
          </a:p>
        </p:txBody>
      </p:sp>
      <p:sp>
        <p:nvSpPr>
          <p:cNvPr id="25" name="WordArt 20">
            <a:extLst>
              <a:ext uri="{FF2B5EF4-FFF2-40B4-BE49-F238E27FC236}">
                <a16:creationId xmlns:a16="http://schemas.microsoft.com/office/drawing/2014/main" id="{79A3F87A-FFBE-4B9E-A17C-E19E82396B43}"/>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14</a:t>
            </a:r>
          </a:p>
        </p:txBody>
      </p:sp>
      <p:sp>
        <p:nvSpPr>
          <p:cNvPr id="26" name="WordArt 21">
            <a:extLst>
              <a:ext uri="{FF2B5EF4-FFF2-40B4-BE49-F238E27FC236}">
                <a16:creationId xmlns:a16="http://schemas.microsoft.com/office/drawing/2014/main" id="{76CF8A0D-7AC9-49EC-8F6F-409544D8D813}"/>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15</a:t>
            </a:r>
          </a:p>
        </p:txBody>
      </p:sp>
      <p:sp>
        <p:nvSpPr>
          <p:cNvPr id="27" name="WordArt 22">
            <a:extLst>
              <a:ext uri="{FF2B5EF4-FFF2-40B4-BE49-F238E27FC236}">
                <a16:creationId xmlns:a16="http://schemas.microsoft.com/office/drawing/2014/main" id="{7024B0BA-77C8-4EF9-99ED-C171B2F72E29}"/>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16</a:t>
            </a:r>
          </a:p>
        </p:txBody>
      </p:sp>
      <p:sp>
        <p:nvSpPr>
          <p:cNvPr id="28" name="WordArt 23">
            <a:extLst>
              <a:ext uri="{FF2B5EF4-FFF2-40B4-BE49-F238E27FC236}">
                <a16:creationId xmlns:a16="http://schemas.microsoft.com/office/drawing/2014/main" id="{313AD0FB-F71F-4CF5-9A41-CE6028C25AA6}"/>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17</a:t>
            </a:r>
          </a:p>
        </p:txBody>
      </p:sp>
      <p:sp>
        <p:nvSpPr>
          <p:cNvPr id="29" name="WordArt 24">
            <a:extLst>
              <a:ext uri="{FF2B5EF4-FFF2-40B4-BE49-F238E27FC236}">
                <a16:creationId xmlns:a16="http://schemas.microsoft.com/office/drawing/2014/main" id="{0C65B6DD-4E59-4B11-90EB-6634ECB55AAB}"/>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18</a:t>
            </a:r>
          </a:p>
        </p:txBody>
      </p:sp>
      <p:sp>
        <p:nvSpPr>
          <p:cNvPr id="30" name="WordArt 25">
            <a:extLst>
              <a:ext uri="{FF2B5EF4-FFF2-40B4-BE49-F238E27FC236}">
                <a16:creationId xmlns:a16="http://schemas.microsoft.com/office/drawing/2014/main" id="{0E21D2F8-F276-4B0E-83C3-4AC0E0B054C9}"/>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19</a:t>
            </a:r>
          </a:p>
        </p:txBody>
      </p:sp>
      <p:sp>
        <p:nvSpPr>
          <p:cNvPr id="31" name="WordArt 26">
            <a:extLst>
              <a:ext uri="{FF2B5EF4-FFF2-40B4-BE49-F238E27FC236}">
                <a16:creationId xmlns:a16="http://schemas.microsoft.com/office/drawing/2014/main" id="{B15A19CF-ED05-499C-BD48-A49E414576ED}"/>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20</a:t>
            </a:r>
          </a:p>
        </p:txBody>
      </p:sp>
      <p:sp>
        <p:nvSpPr>
          <p:cNvPr id="32" name="WordArt 27">
            <a:extLst>
              <a:ext uri="{FF2B5EF4-FFF2-40B4-BE49-F238E27FC236}">
                <a16:creationId xmlns:a16="http://schemas.microsoft.com/office/drawing/2014/main" id="{6225FDF9-F05A-4E20-9774-FBD29B2EB911}"/>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21</a:t>
            </a:r>
          </a:p>
        </p:txBody>
      </p:sp>
      <p:sp>
        <p:nvSpPr>
          <p:cNvPr id="33" name="WordArt 28">
            <a:extLst>
              <a:ext uri="{FF2B5EF4-FFF2-40B4-BE49-F238E27FC236}">
                <a16:creationId xmlns:a16="http://schemas.microsoft.com/office/drawing/2014/main" id="{F0DEDC7B-41FA-422A-A4F4-74CB30C87D41}"/>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22</a:t>
            </a:r>
          </a:p>
        </p:txBody>
      </p:sp>
      <p:sp>
        <p:nvSpPr>
          <p:cNvPr id="34" name="WordArt 29">
            <a:extLst>
              <a:ext uri="{FF2B5EF4-FFF2-40B4-BE49-F238E27FC236}">
                <a16:creationId xmlns:a16="http://schemas.microsoft.com/office/drawing/2014/main" id="{CEFD8553-2F34-4EE5-BDB5-A7038850ADF0}"/>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23</a:t>
            </a:r>
          </a:p>
        </p:txBody>
      </p:sp>
      <p:sp>
        <p:nvSpPr>
          <p:cNvPr id="35" name="WordArt 30">
            <a:extLst>
              <a:ext uri="{FF2B5EF4-FFF2-40B4-BE49-F238E27FC236}">
                <a16:creationId xmlns:a16="http://schemas.microsoft.com/office/drawing/2014/main" id="{26E46F63-02D2-4674-9956-8CF1CCE1EC56}"/>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24</a:t>
            </a:r>
          </a:p>
        </p:txBody>
      </p:sp>
      <p:sp>
        <p:nvSpPr>
          <p:cNvPr id="36" name="WordArt 31">
            <a:extLst>
              <a:ext uri="{FF2B5EF4-FFF2-40B4-BE49-F238E27FC236}">
                <a16:creationId xmlns:a16="http://schemas.microsoft.com/office/drawing/2014/main" id="{EF73FF61-66C0-42C0-811A-7DA0A8BCB883}"/>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25</a:t>
            </a:r>
          </a:p>
        </p:txBody>
      </p:sp>
      <p:sp>
        <p:nvSpPr>
          <p:cNvPr id="37" name="WordArt 32">
            <a:extLst>
              <a:ext uri="{FF2B5EF4-FFF2-40B4-BE49-F238E27FC236}">
                <a16:creationId xmlns:a16="http://schemas.microsoft.com/office/drawing/2014/main" id="{3B2FDEDF-B1F7-454C-BCFE-0FABAAC87256}"/>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26</a:t>
            </a:r>
          </a:p>
        </p:txBody>
      </p:sp>
      <p:sp>
        <p:nvSpPr>
          <p:cNvPr id="38" name="WordArt 33">
            <a:extLst>
              <a:ext uri="{FF2B5EF4-FFF2-40B4-BE49-F238E27FC236}">
                <a16:creationId xmlns:a16="http://schemas.microsoft.com/office/drawing/2014/main" id="{D35FE35D-61DB-44D2-81CD-16D2AC1B3773}"/>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27</a:t>
            </a:r>
          </a:p>
        </p:txBody>
      </p:sp>
      <p:sp>
        <p:nvSpPr>
          <p:cNvPr id="39" name="WordArt 34">
            <a:extLst>
              <a:ext uri="{FF2B5EF4-FFF2-40B4-BE49-F238E27FC236}">
                <a16:creationId xmlns:a16="http://schemas.microsoft.com/office/drawing/2014/main" id="{4DC63A4C-D2E6-4C58-B3D0-3EDECD15CE8A}"/>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28</a:t>
            </a:r>
          </a:p>
        </p:txBody>
      </p:sp>
      <p:sp>
        <p:nvSpPr>
          <p:cNvPr id="40" name="WordArt 35">
            <a:extLst>
              <a:ext uri="{FF2B5EF4-FFF2-40B4-BE49-F238E27FC236}">
                <a16:creationId xmlns:a16="http://schemas.microsoft.com/office/drawing/2014/main" id="{6D9C13CD-29AD-4AC1-A13E-17AE55D59BD6}"/>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29</a:t>
            </a:r>
          </a:p>
        </p:txBody>
      </p:sp>
      <p:sp>
        <p:nvSpPr>
          <p:cNvPr id="41" name="WordArt 36">
            <a:extLst>
              <a:ext uri="{FF2B5EF4-FFF2-40B4-BE49-F238E27FC236}">
                <a16:creationId xmlns:a16="http://schemas.microsoft.com/office/drawing/2014/main" id="{22652FB7-738B-4BB2-8514-FF5817C2AE1F}"/>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30</a:t>
            </a:r>
          </a:p>
        </p:txBody>
      </p:sp>
      <p:sp>
        <p:nvSpPr>
          <p:cNvPr id="42" name="WordArt 37">
            <a:extLst>
              <a:ext uri="{FF2B5EF4-FFF2-40B4-BE49-F238E27FC236}">
                <a16:creationId xmlns:a16="http://schemas.microsoft.com/office/drawing/2014/main" id="{929DD85B-6C8F-4273-8317-E095A69EE2EA}"/>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30</a:t>
            </a:r>
          </a:p>
        </p:txBody>
      </p:sp>
      <p:sp>
        <p:nvSpPr>
          <p:cNvPr id="43" name="WordArt 38">
            <a:extLst>
              <a:ext uri="{FF2B5EF4-FFF2-40B4-BE49-F238E27FC236}">
                <a16:creationId xmlns:a16="http://schemas.microsoft.com/office/drawing/2014/main" id="{A513D377-6858-4B6F-A991-4A9435DE0935}"/>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32</a:t>
            </a:r>
          </a:p>
        </p:txBody>
      </p:sp>
      <p:sp>
        <p:nvSpPr>
          <p:cNvPr id="44" name="WordArt 39">
            <a:extLst>
              <a:ext uri="{FF2B5EF4-FFF2-40B4-BE49-F238E27FC236}">
                <a16:creationId xmlns:a16="http://schemas.microsoft.com/office/drawing/2014/main" id="{1C305F1D-20C3-4C43-B58B-8DC4C1360C9F}"/>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33</a:t>
            </a:r>
          </a:p>
        </p:txBody>
      </p:sp>
      <p:sp>
        <p:nvSpPr>
          <p:cNvPr id="45" name="WordArt 40">
            <a:extLst>
              <a:ext uri="{FF2B5EF4-FFF2-40B4-BE49-F238E27FC236}">
                <a16:creationId xmlns:a16="http://schemas.microsoft.com/office/drawing/2014/main" id="{3CCB7F8D-878A-4216-9043-0C13B0A570FA}"/>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34</a:t>
            </a:r>
          </a:p>
        </p:txBody>
      </p:sp>
      <p:sp>
        <p:nvSpPr>
          <p:cNvPr id="46" name="WordArt 41">
            <a:extLst>
              <a:ext uri="{FF2B5EF4-FFF2-40B4-BE49-F238E27FC236}">
                <a16:creationId xmlns:a16="http://schemas.microsoft.com/office/drawing/2014/main" id="{CDF80BE7-D097-4EAB-9002-194D504C2B11}"/>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35</a:t>
            </a:r>
          </a:p>
        </p:txBody>
      </p:sp>
      <p:sp>
        <p:nvSpPr>
          <p:cNvPr id="47" name="WordArt 42">
            <a:extLst>
              <a:ext uri="{FF2B5EF4-FFF2-40B4-BE49-F238E27FC236}">
                <a16:creationId xmlns:a16="http://schemas.microsoft.com/office/drawing/2014/main" id="{A62340CB-0364-4257-8972-845951097C7D}"/>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36</a:t>
            </a:r>
          </a:p>
        </p:txBody>
      </p:sp>
      <p:sp>
        <p:nvSpPr>
          <p:cNvPr id="48" name="WordArt 43">
            <a:extLst>
              <a:ext uri="{FF2B5EF4-FFF2-40B4-BE49-F238E27FC236}">
                <a16:creationId xmlns:a16="http://schemas.microsoft.com/office/drawing/2014/main" id="{BD449EA2-B695-449D-9938-1E9EB54ACC73}"/>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37</a:t>
            </a:r>
          </a:p>
        </p:txBody>
      </p:sp>
      <p:sp>
        <p:nvSpPr>
          <p:cNvPr id="49" name="WordArt 44">
            <a:extLst>
              <a:ext uri="{FF2B5EF4-FFF2-40B4-BE49-F238E27FC236}">
                <a16:creationId xmlns:a16="http://schemas.microsoft.com/office/drawing/2014/main" id="{37C90602-112D-4355-8DA4-FA75A387E5DA}"/>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38</a:t>
            </a:r>
          </a:p>
        </p:txBody>
      </p:sp>
      <p:sp>
        <p:nvSpPr>
          <p:cNvPr id="50" name="WordArt 45">
            <a:extLst>
              <a:ext uri="{FF2B5EF4-FFF2-40B4-BE49-F238E27FC236}">
                <a16:creationId xmlns:a16="http://schemas.microsoft.com/office/drawing/2014/main" id="{C9AA397C-FF4C-4A6C-A1B7-949782900FA1}"/>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39</a:t>
            </a:r>
          </a:p>
        </p:txBody>
      </p:sp>
      <p:sp>
        <p:nvSpPr>
          <p:cNvPr id="51" name="WordArt 46">
            <a:extLst>
              <a:ext uri="{FF2B5EF4-FFF2-40B4-BE49-F238E27FC236}">
                <a16:creationId xmlns:a16="http://schemas.microsoft.com/office/drawing/2014/main" id="{E97550D4-2C2A-415F-AC42-B46FF80609D5}"/>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40</a:t>
            </a:r>
          </a:p>
        </p:txBody>
      </p:sp>
      <p:sp>
        <p:nvSpPr>
          <p:cNvPr id="52" name="WordArt 47">
            <a:extLst>
              <a:ext uri="{FF2B5EF4-FFF2-40B4-BE49-F238E27FC236}">
                <a16:creationId xmlns:a16="http://schemas.microsoft.com/office/drawing/2014/main" id="{8619C6F3-7B90-4E4D-8714-EF3520AA562D}"/>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41</a:t>
            </a:r>
          </a:p>
        </p:txBody>
      </p:sp>
      <p:sp>
        <p:nvSpPr>
          <p:cNvPr id="53" name="WordArt 48">
            <a:extLst>
              <a:ext uri="{FF2B5EF4-FFF2-40B4-BE49-F238E27FC236}">
                <a16:creationId xmlns:a16="http://schemas.microsoft.com/office/drawing/2014/main" id="{EC2ECC7C-F2FC-45E2-BF48-A91B488E79F0}"/>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42</a:t>
            </a:r>
          </a:p>
        </p:txBody>
      </p:sp>
      <p:sp>
        <p:nvSpPr>
          <p:cNvPr id="54" name="WordArt 49">
            <a:extLst>
              <a:ext uri="{FF2B5EF4-FFF2-40B4-BE49-F238E27FC236}">
                <a16:creationId xmlns:a16="http://schemas.microsoft.com/office/drawing/2014/main" id="{BDF478BD-9F5D-4617-B6D2-82D1F13190FD}"/>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43</a:t>
            </a:r>
          </a:p>
        </p:txBody>
      </p:sp>
      <p:sp>
        <p:nvSpPr>
          <p:cNvPr id="55" name="WordArt 50">
            <a:extLst>
              <a:ext uri="{FF2B5EF4-FFF2-40B4-BE49-F238E27FC236}">
                <a16:creationId xmlns:a16="http://schemas.microsoft.com/office/drawing/2014/main" id="{5A9BE30E-300F-4F6C-B3CC-46C3E245151D}"/>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44</a:t>
            </a:r>
          </a:p>
        </p:txBody>
      </p:sp>
      <p:sp>
        <p:nvSpPr>
          <p:cNvPr id="56" name="WordArt 51">
            <a:extLst>
              <a:ext uri="{FF2B5EF4-FFF2-40B4-BE49-F238E27FC236}">
                <a16:creationId xmlns:a16="http://schemas.microsoft.com/office/drawing/2014/main" id="{2739725F-E882-4D92-8F76-9CDE8BA6C294}"/>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45</a:t>
            </a:r>
          </a:p>
        </p:txBody>
      </p:sp>
      <p:sp>
        <p:nvSpPr>
          <p:cNvPr id="57" name="WordArt 52">
            <a:extLst>
              <a:ext uri="{FF2B5EF4-FFF2-40B4-BE49-F238E27FC236}">
                <a16:creationId xmlns:a16="http://schemas.microsoft.com/office/drawing/2014/main" id="{B2CFAF2C-7D18-4296-AB86-70B3CA2B3129}"/>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46</a:t>
            </a:r>
          </a:p>
        </p:txBody>
      </p:sp>
      <p:sp>
        <p:nvSpPr>
          <p:cNvPr id="58" name="WordArt 53">
            <a:extLst>
              <a:ext uri="{FF2B5EF4-FFF2-40B4-BE49-F238E27FC236}">
                <a16:creationId xmlns:a16="http://schemas.microsoft.com/office/drawing/2014/main" id="{9B9AFAF5-4096-4FE5-8247-6EC5023E7409}"/>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47</a:t>
            </a:r>
          </a:p>
        </p:txBody>
      </p:sp>
      <p:sp>
        <p:nvSpPr>
          <p:cNvPr id="59" name="WordArt 54">
            <a:extLst>
              <a:ext uri="{FF2B5EF4-FFF2-40B4-BE49-F238E27FC236}">
                <a16:creationId xmlns:a16="http://schemas.microsoft.com/office/drawing/2014/main" id="{05EE0D55-3578-4583-B556-1B20C4069A4A}"/>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48</a:t>
            </a:r>
          </a:p>
        </p:txBody>
      </p:sp>
      <p:sp>
        <p:nvSpPr>
          <p:cNvPr id="60" name="WordArt 55">
            <a:extLst>
              <a:ext uri="{FF2B5EF4-FFF2-40B4-BE49-F238E27FC236}">
                <a16:creationId xmlns:a16="http://schemas.microsoft.com/office/drawing/2014/main" id="{63BEE8C4-E68A-4799-BF74-6379570B4942}"/>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49</a:t>
            </a:r>
          </a:p>
        </p:txBody>
      </p:sp>
      <p:sp>
        <p:nvSpPr>
          <p:cNvPr id="61" name="WordArt 56">
            <a:extLst>
              <a:ext uri="{FF2B5EF4-FFF2-40B4-BE49-F238E27FC236}">
                <a16:creationId xmlns:a16="http://schemas.microsoft.com/office/drawing/2014/main" id="{6888295A-3D8C-42AB-8048-5EF7276D4247}"/>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50</a:t>
            </a:r>
          </a:p>
        </p:txBody>
      </p:sp>
      <p:sp>
        <p:nvSpPr>
          <p:cNvPr id="62" name="WordArt 57">
            <a:extLst>
              <a:ext uri="{FF2B5EF4-FFF2-40B4-BE49-F238E27FC236}">
                <a16:creationId xmlns:a16="http://schemas.microsoft.com/office/drawing/2014/main" id="{A31FDBD8-DA39-4053-8D49-F90C2D1389B4}"/>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51</a:t>
            </a:r>
          </a:p>
        </p:txBody>
      </p:sp>
      <p:sp>
        <p:nvSpPr>
          <p:cNvPr id="63" name="WordArt 58">
            <a:extLst>
              <a:ext uri="{FF2B5EF4-FFF2-40B4-BE49-F238E27FC236}">
                <a16:creationId xmlns:a16="http://schemas.microsoft.com/office/drawing/2014/main" id="{C5D5AC43-A42D-4E24-9C59-E10AD33D8349}"/>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52</a:t>
            </a:r>
          </a:p>
        </p:txBody>
      </p:sp>
      <p:sp>
        <p:nvSpPr>
          <p:cNvPr id="64" name="WordArt 59">
            <a:extLst>
              <a:ext uri="{FF2B5EF4-FFF2-40B4-BE49-F238E27FC236}">
                <a16:creationId xmlns:a16="http://schemas.microsoft.com/office/drawing/2014/main" id="{7593869B-E474-4730-B3D1-F4B7D3D14FF9}"/>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53</a:t>
            </a:r>
          </a:p>
        </p:txBody>
      </p:sp>
      <p:sp>
        <p:nvSpPr>
          <p:cNvPr id="65" name="WordArt 60">
            <a:extLst>
              <a:ext uri="{FF2B5EF4-FFF2-40B4-BE49-F238E27FC236}">
                <a16:creationId xmlns:a16="http://schemas.microsoft.com/office/drawing/2014/main" id="{00BAF3B7-88DA-4C2F-B982-2D6697716745}"/>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54</a:t>
            </a:r>
          </a:p>
        </p:txBody>
      </p:sp>
      <p:sp>
        <p:nvSpPr>
          <p:cNvPr id="66" name="WordArt 61">
            <a:extLst>
              <a:ext uri="{FF2B5EF4-FFF2-40B4-BE49-F238E27FC236}">
                <a16:creationId xmlns:a16="http://schemas.microsoft.com/office/drawing/2014/main" id="{78A7BA9C-39D3-4578-A2F8-1CDC401D1955}"/>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55</a:t>
            </a:r>
          </a:p>
        </p:txBody>
      </p:sp>
      <p:sp>
        <p:nvSpPr>
          <p:cNvPr id="67" name="WordArt 62">
            <a:extLst>
              <a:ext uri="{FF2B5EF4-FFF2-40B4-BE49-F238E27FC236}">
                <a16:creationId xmlns:a16="http://schemas.microsoft.com/office/drawing/2014/main" id="{F3D00B60-6CE9-4202-9E6F-A34FDD04C829}"/>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56</a:t>
            </a:r>
          </a:p>
        </p:txBody>
      </p:sp>
      <p:sp>
        <p:nvSpPr>
          <p:cNvPr id="68" name="WordArt 63">
            <a:extLst>
              <a:ext uri="{FF2B5EF4-FFF2-40B4-BE49-F238E27FC236}">
                <a16:creationId xmlns:a16="http://schemas.microsoft.com/office/drawing/2014/main" id="{1133066B-16A5-46ED-AF3F-5F02114F53A1}"/>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57</a:t>
            </a:r>
          </a:p>
        </p:txBody>
      </p:sp>
      <p:sp>
        <p:nvSpPr>
          <p:cNvPr id="69" name="WordArt 64">
            <a:extLst>
              <a:ext uri="{FF2B5EF4-FFF2-40B4-BE49-F238E27FC236}">
                <a16:creationId xmlns:a16="http://schemas.microsoft.com/office/drawing/2014/main" id="{9FA0C756-5CED-4BA4-B0E2-88DD0B87C7D6}"/>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58</a:t>
            </a:r>
          </a:p>
        </p:txBody>
      </p:sp>
      <p:sp>
        <p:nvSpPr>
          <p:cNvPr id="70" name="WordArt 65">
            <a:extLst>
              <a:ext uri="{FF2B5EF4-FFF2-40B4-BE49-F238E27FC236}">
                <a16:creationId xmlns:a16="http://schemas.microsoft.com/office/drawing/2014/main" id="{AAF0805E-AABC-4D14-BB62-3ABE7C16498B}"/>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59</a:t>
            </a:r>
          </a:p>
        </p:txBody>
      </p:sp>
      <p:sp>
        <p:nvSpPr>
          <p:cNvPr id="71" name="WordArt 66">
            <a:extLst>
              <a:ext uri="{FF2B5EF4-FFF2-40B4-BE49-F238E27FC236}">
                <a16:creationId xmlns:a16="http://schemas.microsoft.com/office/drawing/2014/main" id="{C26F6AA3-CC21-44D0-9BE9-302320778813}"/>
              </a:ext>
            </a:extLst>
          </p:cNvPr>
          <p:cNvSpPr>
            <a:spLocks noChangeArrowheads="1" noChangeShapeType="1" noTextEdit="1"/>
          </p:cNvSpPr>
          <p:nvPr/>
        </p:nvSpPr>
        <p:spPr bwMode="auto">
          <a:xfrm>
            <a:off x="7535264" y="685800"/>
            <a:ext cx="9144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60</a:t>
            </a:r>
          </a:p>
        </p:txBody>
      </p:sp>
    </p:spTree>
    <p:extLst>
      <p:ext uri="{BB962C8B-B14F-4D97-AF65-F5344CB8AC3E}">
        <p14:creationId xmlns:p14="http://schemas.microsoft.com/office/powerpoint/2010/main" val="193374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100"/>
                                        <p:tgtEl>
                                          <p:spTgt spid="10"/>
                                        </p:tgtEl>
                                      </p:cBhvr>
                                    </p:animEffect>
                                    <p:set>
                                      <p:cBhvr>
                                        <p:cTn id="27" dur="1" fill="hold">
                                          <p:stCondLst>
                                            <p:cond delay="99"/>
                                          </p:stCondLst>
                                        </p:cTn>
                                        <p:tgtEl>
                                          <p:spTgt spid="10"/>
                                        </p:tgtEl>
                                        <p:attrNameLst>
                                          <p:attrName>style.visibility</p:attrName>
                                        </p:attrNameLst>
                                      </p:cBhvr>
                                      <p:to>
                                        <p:strVal val="hidden"/>
                                      </p:to>
                                    </p:set>
                                  </p:childTnLst>
                                </p:cTn>
                              </p:par>
                            </p:childTnLst>
                          </p:cTn>
                        </p:par>
                        <p:par>
                          <p:cTn id="28" fill="hold">
                            <p:stCondLst>
                              <p:cond delay="100"/>
                            </p:stCondLst>
                            <p:childTnLst>
                              <p:par>
                                <p:cTn id="29" presetID="10"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900"/>
                                        <p:tgtEl>
                                          <p:spTgt spid="11"/>
                                        </p:tgtEl>
                                      </p:cBhvr>
                                    </p:animEffect>
                                  </p:childTnLst>
                                  <p:subTnLst>
                                    <p:audio>
                                      <p:cMediaNode vol="2000">
                                        <p:cTn display="0" masterRel="sameClick">
                                          <p:stCondLst>
                                            <p:cond evt="begin" delay="0">
                                              <p:tn val="29"/>
                                            </p:cond>
                                          </p:stCondLst>
                                          <p:endCondLst>
                                            <p:cond evt="onStopAudio" delay="0">
                                              <p:tgtEl>
                                                <p:sldTgt/>
                                              </p:tgtEl>
                                            </p:cond>
                                          </p:endCondLst>
                                        </p:cTn>
                                        <p:tgtEl>
                                          <p:sndTgt r:embed="rId2" name="click.wav"/>
                                        </p:tgtEl>
                                      </p:cMediaNode>
                                    </p:audio>
                                  </p:subTnLst>
                                </p:cTn>
                              </p:par>
                            </p:childTnLst>
                          </p:cTn>
                        </p:par>
                        <p:par>
                          <p:cTn id="32" fill="hold">
                            <p:stCondLst>
                              <p:cond delay="1000"/>
                            </p:stCondLst>
                            <p:childTnLst>
                              <p:par>
                                <p:cTn id="33" presetID="10" presetClass="exit" presetSubtype="0" fill="hold" nodeType="afterEffect">
                                  <p:stCondLst>
                                    <p:cond delay="0"/>
                                  </p:stCondLst>
                                  <p:childTnLst>
                                    <p:animEffect transition="out" filter="fade">
                                      <p:cBhvr>
                                        <p:cTn id="34" dur="100"/>
                                        <p:tgtEl>
                                          <p:spTgt spid="11"/>
                                        </p:tgtEl>
                                      </p:cBhvr>
                                    </p:animEffect>
                                    <p:set>
                                      <p:cBhvr>
                                        <p:cTn id="35" dur="1" fill="hold">
                                          <p:stCondLst>
                                            <p:cond delay="99"/>
                                          </p:stCondLst>
                                        </p:cTn>
                                        <p:tgtEl>
                                          <p:spTgt spid="11"/>
                                        </p:tgtEl>
                                        <p:attrNameLst>
                                          <p:attrName>style.visibility</p:attrName>
                                        </p:attrNameLst>
                                      </p:cBhvr>
                                      <p:to>
                                        <p:strVal val="hidden"/>
                                      </p:to>
                                    </p:set>
                                  </p:childTnLst>
                                </p:cTn>
                              </p:par>
                            </p:childTnLst>
                          </p:cTn>
                        </p:par>
                        <p:par>
                          <p:cTn id="36" fill="hold">
                            <p:stCondLst>
                              <p:cond delay="1100"/>
                            </p:stCondLst>
                            <p:childTnLst>
                              <p:par>
                                <p:cTn id="37" presetID="10" presetClass="entr" presetSubtype="0" fill="hold"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900"/>
                                        <p:tgtEl>
                                          <p:spTgt spid="12"/>
                                        </p:tgtEl>
                                      </p:cBhvr>
                                    </p:animEffect>
                                  </p:childTnLst>
                                  <p:subTnLst>
                                    <p:audio>
                                      <p:cMediaNode vol="2000">
                                        <p:cTn display="0" masterRel="sameClick">
                                          <p:stCondLst>
                                            <p:cond evt="begin" delay="0">
                                              <p:tn val="37"/>
                                            </p:cond>
                                          </p:stCondLst>
                                          <p:endCondLst>
                                            <p:cond evt="onStopAudio" delay="0">
                                              <p:tgtEl>
                                                <p:sldTgt/>
                                              </p:tgtEl>
                                            </p:cond>
                                          </p:endCondLst>
                                        </p:cTn>
                                        <p:tgtEl>
                                          <p:sndTgt r:embed="rId2" name="click.wav"/>
                                        </p:tgtEl>
                                      </p:cMediaNode>
                                    </p:audio>
                                  </p:subTnLst>
                                </p:cTn>
                              </p:par>
                            </p:childTnLst>
                          </p:cTn>
                        </p:par>
                        <p:par>
                          <p:cTn id="40" fill="hold">
                            <p:stCondLst>
                              <p:cond delay="2000"/>
                            </p:stCondLst>
                            <p:childTnLst>
                              <p:par>
                                <p:cTn id="41" presetID="10" presetClass="exit" presetSubtype="0" fill="hold" nodeType="afterEffect">
                                  <p:stCondLst>
                                    <p:cond delay="0"/>
                                  </p:stCondLst>
                                  <p:childTnLst>
                                    <p:animEffect transition="out" filter="fade">
                                      <p:cBhvr>
                                        <p:cTn id="42" dur="100"/>
                                        <p:tgtEl>
                                          <p:spTgt spid="12"/>
                                        </p:tgtEl>
                                      </p:cBhvr>
                                    </p:animEffect>
                                    <p:set>
                                      <p:cBhvr>
                                        <p:cTn id="43" dur="1" fill="hold">
                                          <p:stCondLst>
                                            <p:cond delay="99"/>
                                          </p:stCondLst>
                                        </p:cTn>
                                        <p:tgtEl>
                                          <p:spTgt spid="12"/>
                                        </p:tgtEl>
                                        <p:attrNameLst>
                                          <p:attrName>style.visibility</p:attrName>
                                        </p:attrNameLst>
                                      </p:cBhvr>
                                      <p:to>
                                        <p:strVal val="hidden"/>
                                      </p:to>
                                    </p:set>
                                  </p:childTnLst>
                                </p:cTn>
                              </p:par>
                            </p:childTnLst>
                          </p:cTn>
                        </p:par>
                        <p:par>
                          <p:cTn id="44" fill="hold">
                            <p:stCondLst>
                              <p:cond delay="2100"/>
                            </p:stCondLst>
                            <p:childTnLst>
                              <p:par>
                                <p:cTn id="45" presetID="10" presetClass="entr" presetSubtype="0"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900"/>
                                        <p:tgtEl>
                                          <p:spTgt spid="13"/>
                                        </p:tgtEl>
                                      </p:cBhvr>
                                    </p:animEffect>
                                  </p:childTnLst>
                                  <p:subTnLst>
                                    <p:audio>
                                      <p:cMediaNode vol="2000">
                                        <p:cTn display="0" masterRel="sameClick">
                                          <p:stCondLst>
                                            <p:cond evt="begin" delay="0">
                                              <p:tn val="45"/>
                                            </p:cond>
                                          </p:stCondLst>
                                          <p:endCondLst>
                                            <p:cond evt="onStopAudio" delay="0">
                                              <p:tgtEl>
                                                <p:sldTgt/>
                                              </p:tgtEl>
                                            </p:cond>
                                          </p:endCondLst>
                                        </p:cTn>
                                        <p:tgtEl>
                                          <p:sndTgt r:embed="rId2" name="click.wav"/>
                                        </p:tgtEl>
                                      </p:cMediaNode>
                                    </p:audio>
                                  </p:subTnLst>
                                </p:cTn>
                              </p:par>
                            </p:childTnLst>
                          </p:cTn>
                        </p:par>
                        <p:par>
                          <p:cTn id="48" fill="hold">
                            <p:stCondLst>
                              <p:cond delay="3000"/>
                            </p:stCondLst>
                            <p:childTnLst>
                              <p:par>
                                <p:cTn id="49" presetID="10" presetClass="exit" presetSubtype="0" fill="hold" nodeType="afterEffect">
                                  <p:stCondLst>
                                    <p:cond delay="0"/>
                                  </p:stCondLst>
                                  <p:childTnLst>
                                    <p:animEffect transition="out" filter="fade">
                                      <p:cBhvr>
                                        <p:cTn id="50" dur="100"/>
                                        <p:tgtEl>
                                          <p:spTgt spid="13"/>
                                        </p:tgtEl>
                                      </p:cBhvr>
                                    </p:animEffect>
                                    <p:set>
                                      <p:cBhvr>
                                        <p:cTn id="51" dur="1" fill="hold">
                                          <p:stCondLst>
                                            <p:cond delay="99"/>
                                          </p:stCondLst>
                                        </p:cTn>
                                        <p:tgtEl>
                                          <p:spTgt spid="13"/>
                                        </p:tgtEl>
                                        <p:attrNameLst>
                                          <p:attrName>style.visibility</p:attrName>
                                        </p:attrNameLst>
                                      </p:cBhvr>
                                      <p:to>
                                        <p:strVal val="hidden"/>
                                      </p:to>
                                    </p:set>
                                  </p:childTnLst>
                                </p:cTn>
                              </p:par>
                            </p:childTnLst>
                          </p:cTn>
                        </p:par>
                        <p:par>
                          <p:cTn id="52" fill="hold">
                            <p:stCondLst>
                              <p:cond delay="3100"/>
                            </p:stCondLst>
                            <p:childTnLst>
                              <p:par>
                                <p:cTn id="53" presetID="10" presetClass="entr" presetSubtype="0" fill="hold"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900"/>
                                        <p:tgtEl>
                                          <p:spTgt spid="14"/>
                                        </p:tgtEl>
                                      </p:cBhvr>
                                    </p:animEffect>
                                  </p:childTnLst>
                                  <p:subTnLst>
                                    <p:audio>
                                      <p:cMediaNode vol="2000">
                                        <p:cTn display="0" masterRel="sameClick">
                                          <p:stCondLst>
                                            <p:cond evt="begin" delay="0">
                                              <p:tn val="53"/>
                                            </p:cond>
                                          </p:stCondLst>
                                          <p:endCondLst>
                                            <p:cond evt="onStopAudio" delay="0">
                                              <p:tgtEl>
                                                <p:sldTgt/>
                                              </p:tgtEl>
                                            </p:cond>
                                          </p:endCondLst>
                                        </p:cTn>
                                        <p:tgtEl>
                                          <p:sndTgt r:embed="rId2" name="click.wav"/>
                                        </p:tgtEl>
                                      </p:cMediaNode>
                                    </p:audio>
                                  </p:subTnLst>
                                </p:cTn>
                              </p:par>
                            </p:childTnLst>
                          </p:cTn>
                        </p:par>
                        <p:par>
                          <p:cTn id="56" fill="hold">
                            <p:stCondLst>
                              <p:cond delay="4000"/>
                            </p:stCondLst>
                            <p:childTnLst>
                              <p:par>
                                <p:cTn id="57" presetID="10" presetClass="exit" presetSubtype="0" fill="hold" nodeType="afterEffect">
                                  <p:stCondLst>
                                    <p:cond delay="0"/>
                                  </p:stCondLst>
                                  <p:childTnLst>
                                    <p:animEffect transition="out" filter="fade">
                                      <p:cBhvr>
                                        <p:cTn id="58" dur="100"/>
                                        <p:tgtEl>
                                          <p:spTgt spid="14"/>
                                        </p:tgtEl>
                                      </p:cBhvr>
                                    </p:animEffect>
                                    <p:set>
                                      <p:cBhvr>
                                        <p:cTn id="59" dur="1" fill="hold">
                                          <p:stCondLst>
                                            <p:cond delay="99"/>
                                          </p:stCondLst>
                                        </p:cTn>
                                        <p:tgtEl>
                                          <p:spTgt spid="14"/>
                                        </p:tgtEl>
                                        <p:attrNameLst>
                                          <p:attrName>style.visibility</p:attrName>
                                        </p:attrNameLst>
                                      </p:cBhvr>
                                      <p:to>
                                        <p:strVal val="hidden"/>
                                      </p:to>
                                    </p:set>
                                  </p:childTnLst>
                                </p:cTn>
                              </p:par>
                            </p:childTnLst>
                          </p:cTn>
                        </p:par>
                        <p:par>
                          <p:cTn id="60" fill="hold">
                            <p:stCondLst>
                              <p:cond delay="4100"/>
                            </p:stCondLst>
                            <p:childTnLst>
                              <p:par>
                                <p:cTn id="61" presetID="10" presetClass="entr" presetSubtype="0" fill="hold" nodeType="after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900"/>
                                        <p:tgtEl>
                                          <p:spTgt spid="16"/>
                                        </p:tgtEl>
                                      </p:cBhvr>
                                    </p:animEffect>
                                  </p:childTnLst>
                                  <p:subTnLst>
                                    <p:audio>
                                      <p:cMediaNode vol="2000">
                                        <p:cTn display="0" masterRel="sameClick">
                                          <p:stCondLst>
                                            <p:cond evt="begin" delay="0">
                                              <p:tn val="61"/>
                                            </p:cond>
                                          </p:stCondLst>
                                          <p:endCondLst>
                                            <p:cond evt="onStopAudio" delay="0">
                                              <p:tgtEl>
                                                <p:sldTgt/>
                                              </p:tgtEl>
                                            </p:cond>
                                          </p:endCondLst>
                                        </p:cTn>
                                        <p:tgtEl>
                                          <p:sndTgt r:embed="rId2" name="click.wav"/>
                                        </p:tgtEl>
                                      </p:cMediaNode>
                                    </p:audio>
                                  </p:subTnLst>
                                </p:cTn>
                              </p:par>
                            </p:childTnLst>
                          </p:cTn>
                        </p:par>
                        <p:par>
                          <p:cTn id="64" fill="hold">
                            <p:stCondLst>
                              <p:cond delay="5000"/>
                            </p:stCondLst>
                            <p:childTnLst>
                              <p:par>
                                <p:cTn id="65" presetID="10" presetClass="exit" presetSubtype="0" fill="hold" nodeType="afterEffect">
                                  <p:stCondLst>
                                    <p:cond delay="0"/>
                                  </p:stCondLst>
                                  <p:childTnLst>
                                    <p:animEffect transition="out" filter="fade">
                                      <p:cBhvr>
                                        <p:cTn id="66" dur="100"/>
                                        <p:tgtEl>
                                          <p:spTgt spid="16"/>
                                        </p:tgtEl>
                                      </p:cBhvr>
                                    </p:animEffect>
                                    <p:set>
                                      <p:cBhvr>
                                        <p:cTn id="67" dur="1" fill="hold">
                                          <p:stCondLst>
                                            <p:cond delay="99"/>
                                          </p:stCondLst>
                                        </p:cTn>
                                        <p:tgtEl>
                                          <p:spTgt spid="16"/>
                                        </p:tgtEl>
                                        <p:attrNameLst>
                                          <p:attrName>style.visibility</p:attrName>
                                        </p:attrNameLst>
                                      </p:cBhvr>
                                      <p:to>
                                        <p:strVal val="hidden"/>
                                      </p:to>
                                    </p:set>
                                  </p:childTnLst>
                                </p:cTn>
                              </p:par>
                            </p:childTnLst>
                          </p:cTn>
                        </p:par>
                        <p:par>
                          <p:cTn id="68" fill="hold">
                            <p:stCondLst>
                              <p:cond delay="5100"/>
                            </p:stCondLst>
                            <p:childTnLst>
                              <p:par>
                                <p:cTn id="69" presetID="10" presetClass="entr" presetSubtype="0" fill="hold" nodeType="after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fade">
                                      <p:cBhvr>
                                        <p:cTn id="71" dur="900"/>
                                        <p:tgtEl>
                                          <p:spTgt spid="17"/>
                                        </p:tgtEl>
                                      </p:cBhvr>
                                    </p:animEffect>
                                  </p:childTnLst>
                                  <p:subTnLst>
                                    <p:audio>
                                      <p:cMediaNode vol="2000">
                                        <p:cTn display="0" masterRel="sameClick">
                                          <p:stCondLst>
                                            <p:cond evt="begin" delay="0">
                                              <p:tn val="69"/>
                                            </p:cond>
                                          </p:stCondLst>
                                          <p:endCondLst>
                                            <p:cond evt="onStopAudio" delay="0">
                                              <p:tgtEl>
                                                <p:sldTgt/>
                                              </p:tgtEl>
                                            </p:cond>
                                          </p:endCondLst>
                                        </p:cTn>
                                        <p:tgtEl>
                                          <p:sndTgt r:embed="rId2" name="click.wav"/>
                                        </p:tgtEl>
                                      </p:cMediaNode>
                                    </p:audio>
                                  </p:subTnLst>
                                </p:cTn>
                              </p:par>
                            </p:childTnLst>
                          </p:cTn>
                        </p:par>
                        <p:par>
                          <p:cTn id="72" fill="hold">
                            <p:stCondLst>
                              <p:cond delay="6000"/>
                            </p:stCondLst>
                            <p:childTnLst>
                              <p:par>
                                <p:cTn id="73" presetID="10" presetClass="exit" presetSubtype="0" fill="hold" nodeType="afterEffect">
                                  <p:stCondLst>
                                    <p:cond delay="0"/>
                                  </p:stCondLst>
                                  <p:childTnLst>
                                    <p:animEffect transition="out" filter="fade">
                                      <p:cBhvr>
                                        <p:cTn id="74" dur="100"/>
                                        <p:tgtEl>
                                          <p:spTgt spid="17"/>
                                        </p:tgtEl>
                                      </p:cBhvr>
                                    </p:animEffect>
                                    <p:set>
                                      <p:cBhvr>
                                        <p:cTn id="75" dur="1" fill="hold">
                                          <p:stCondLst>
                                            <p:cond delay="99"/>
                                          </p:stCondLst>
                                        </p:cTn>
                                        <p:tgtEl>
                                          <p:spTgt spid="17"/>
                                        </p:tgtEl>
                                        <p:attrNameLst>
                                          <p:attrName>style.visibility</p:attrName>
                                        </p:attrNameLst>
                                      </p:cBhvr>
                                      <p:to>
                                        <p:strVal val="hidden"/>
                                      </p:to>
                                    </p:set>
                                  </p:childTnLst>
                                </p:cTn>
                              </p:par>
                            </p:childTnLst>
                          </p:cTn>
                        </p:par>
                        <p:par>
                          <p:cTn id="76" fill="hold">
                            <p:stCondLst>
                              <p:cond delay="6100"/>
                            </p:stCondLst>
                            <p:childTnLst>
                              <p:par>
                                <p:cTn id="77" presetID="10" presetClass="entr" presetSubtype="0" fill="hold" nodeType="after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fade">
                                      <p:cBhvr>
                                        <p:cTn id="79" dur="900"/>
                                        <p:tgtEl>
                                          <p:spTgt spid="18"/>
                                        </p:tgtEl>
                                      </p:cBhvr>
                                    </p:animEffect>
                                  </p:childTnLst>
                                  <p:subTnLst>
                                    <p:audio>
                                      <p:cMediaNode vol="2000">
                                        <p:cTn display="0" masterRel="sameClick">
                                          <p:stCondLst>
                                            <p:cond evt="begin" delay="0">
                                              <p:tn val="77"/>
                                            </p:cond>
                                          </p:stCondLst>
                                          <p:endCondLst>
                                            <p:cond evt="onStopAudio" delay="0">
                                              <p:tgtEl>
                                                <p:sldTgt/>
                                              </p:tgtEl>
                                            </p:cond>
                                          </p:endCondLst>
                                        </p:cTn>
                                        <p:tgtEl>
                                          <p:sndTgt r:embed="rId2" name="click.wav"/>
                                        </p:tgtEl>
                                      </p:cMediaNode>
                                    </p:audio>
                                  </p:subTnLst>
                                </p:cTn>
                              </p:par>
                            </p:childTnLst>
                          </p:cTn>
                        </p:par>
                        <p:par>
                          <p:cTn id="80" fill="hold">
                            <p:stCondLst>
                              <p:cond delay="7000"/>
                            </p:stCondLst>
                            <p:childTnLst>
                              <p:par>
                                <p:cTn id="81" presetID="10" presetClass="exit" presetSubtype="0" fill="hold" nodeType="afterEffect">
                                  <p:stCondLst>
                                    <p:cond delay="0"/>
                                  </p:stCondLst>
                                  <p:childTnLst>
                                    <p:animEffect transition="out" filter="fade">
                                      <p:cBhvr>
                                        <p:cTn id="82" dur="100"/>
                                        <p:tgtEl>
                                          <p:spTgt spid="18"/>
                                        </p:tgtEl>
                                      </p:cBhvr>
                                    </p:animEffect>
                                    <p:set>
                                      <p:cBhvr>
                                        <p:cTn id="83" dur="1" fill="hold">
                                          <p:stCondLst>
                                            <p:cond delay="99"/>
                                          </p:stCondLst>
                                        </p:cTn>
                                        <p:tgtEl>
                                          <p:spTgt spid="18"/>
                                        </p:tgtEl>
                                        <p:attrNameLst>
                                          <p:attrName>style.visibility</p:attrName>
                                        </p:attrNameLst>
                                      </p:cBhvr>
                                      <p:to>
                                        <p:strVal val="hidden"/>
                                      </p:to>
                                    </p:set>
                                  </p:childTnLst>
                                </p:cTn>
                              </p:par>
                            </p:childTnLst>
                          </p:cTn>
                        </p:par>
                        <p:par>
                          <p:cTn id="84" fill="hold">
                            <p:stCondLst>
                              <p:cond delay="7100"/>
                            </p:stCondLst>
                            <p:childTnLst>
                              <p:par>
                                <p:cTn id="85" presetID="10" presetClass="entr" presetSubtype="0" fill="hold" nodeType="after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900"/>
                                        <p:tgtEl>
                                          <p:spTgt spid="19"/>
                                        </p:tgtEl>
                                      </p:cBhvr>
                                    </p:animEffect>
                                  </p:childTnLst>
                                  <p:subTnLst>
                                    <p:audio>
                                      <p:cMediaNode vol="2000">
                                        <p:cTn display="0" masterRel="sameClick">
                                          <p:stCondLst>
                                            <p:cond evt="begin" delay="0">
                                              <p:tn val="85"/>
                                            </p:cond>
                                          </p:stCondLst>
                                          <p:endCondLst>
                                            <p:cond evt="onStopAudio" delay="0">
                                              <p:tgtEl>
                                                <p:sldTgt/>
                                              </p:tgtEl>
                                            </p:cond>
                                          </p:endCondLst>
                                        </p:cTn>
                                        <p:tgtEl>
                                          <p:sndTgt r:embed="rId2" name="click.wav"/>
                                        </p:tgtEl>
                                      </p:cMediaNode>
                                    </p:audio>
                                  </p:subTnLst>
                                </p:cTn>
                              </p:par>
                            </p:childTnLst>
                          </p:cTn>
                        </p:par>
                        <p:par>
                          <p:cTn id="88" fill="hold">
                            <p:stCondLst>
                              <p:cond delay="8000"/>
                            </p:stCondLst>
                            <p:childTnLst>
                              <p:par>
                                <p:cTn id="89" presetID="10" presetClass="exit" presetSubtype="0" fill="hold" nodeType="afterEffect">
                                  <p:stCondLst>
                                    <p:cond delay="0"/>
                                  </p:stCondLst>
                                  <p:childTnLst>
                                    <p:animEffect transition="out" filter="fade">
                                      <p:cBhvr>
                                        <p:cTn id="90" dur="100"/>
                                        <p:tgtEl>
                                          <p:spTgt spid="19"/>
                                        </p:tgtEl>
                                      </p:cBhvr>
                                    </p:animEffect>
                                    <p:set>
                                      <p:cBhvr>
                                        <p:cTn id="91" dur="1" fill="hold">
                                          <p:stCondLst>
                                            <p:cond delay="99"/>
                                          </p:stCondLst>
                                        </p:cTn>
                                        <p:tgtEl>
                                          <p:spTgt spid="19"/>
                                        </p:tgtEl>
                                        <p:attrNameLst>
                                          <p:attrName>style.visibility</p:attrName>
                                        </p:attrNameLst>
                                      </p:cBhvr>
                                      <p:to>
                                        <p:strVal val="hidden"/>
                                      </p:to>
                                    </p:set>
                                  </p:childTnLst>
                                </p:cTn>
                              </p:par>
                            </p:childTnLst>
                          </p:cTn>
                        </p:par>
                        <p:par>
                          <p:cTn id="92" fill="hold">
                            <p:stCondLst>
                              <p:cond delay="8100"/>
                            </p:stCondLst>
                            <p:childTnLst>
                              <p:par>
                                <p:cTn id="93" presetID="10" presetClass="entr" presetSubtype="0" fill="hold" nodeType="afterEffect">
                                  <p:stCondLst>
                                    <p:cond delay="0"/>
                                  </p:stCondLst>
                                  <p:childTnLst>
                                    <p:set>
                                      <p:cBhvr>
                                        <p:cTn id="94" dur="1" fill="hold">
                                          <p:stCondLst>
                                            <p:cond delay="0"/>
                                          </p:stCondLst>
                                        </p:cTn>
                                        <p:tgtEl>
                                          <p:spTgt spid="20"/>
                                        </p:tgtEl>
                                        <p:attrNameLst>
                                          <p:attrName>style.visibility</p:attrName>
                                        </p:attrNameLst>
                                      </p:cBhvr>
                                      <p:to>
                                        <p:strVal val="visible"/>
                                      </p:to>
                                    </p:set>
                                    <p:animEffect transition="in" filter="fade">
                                      <p:cBhvr>
                                        <p:cTn id="95" dur="900"/>
                                        <p:tgtEl>
                                          <p:spTgt spid="20"/>
                                        </p:tgtEl>
                                      </p:cBhvr>
                                    </p:animEffect>
                                  </p:childTnLst>
                                  <p:subTnLst>
                                    <p:audio>
                                      <p:cMediaNode vol="2000">
                                        <p:cTn display="0" masterRel="sameClick">
                                          <p:stCondLst>
                                            <p:cond evt="begin" delay="0">
                                              <p:tn val="93"/>
                                            </p:cond>
                                          </p:stCondLst>
                                          <p:endCondLst>
                                            <p:cond evt="onStopAudio" delay="0">
                                              <p:tgtEl>
                                                <p:sldTgt/>
                                              </p:tgtEl>
                                            </p:cond>
                                          </p:endCondLst>
                                        </p:cTn>
                                        <p:tgtEl>
                                          <p:sndTgt r:embed="rId2" name="click.wav"/>
                                        </p:tgtEl>
                                      </p:cMediaNode>
                                    </p:audio>
                                  </p:subTnLst>
                                </p:cTn>
                              </p:par>
                            </p:childTnLst>
                          </p:cTn>
                        </p:par>
                        <p:par>
                          <p:cTn id="96" fill="hold">
                            <p:stCondLst>
                              <p:cond delay="9000"/>
                            </p:stCondLst>
                            <p:childTnLst>
                              <p:par>
                                <p:cTn id="97" presetID="10" presetClass="exit" presetSubtype="0" fill="hold" nodeType="afterEffect">
                                  <p:stCondLst>
                                    <p:cond delay="0"/>
                                  </p:stCondLst>
                                  <p:childTnLst>
                                    <p:animEffect transition="out" filter="fade">
                                      <p:cBhvr>
                                        <p:cTn id="98" dur="100"/>
                                        <p:tgtEl>
                                          <p:spTgt spid="20"/>
                                        </p:tgtEl>
                                      </p:cBhvr>
                                    </p:animEffect>
                                    <p:set>
                                      <p:cBhvr>
                                        <p:cTn id="99" dur="1" fill="hold">
                                          <p:stCondLst>
                                            <p:cond delay="99"/>
                                          </p:stCondLst>
                                        </p:cTn>
                                        <p:tgtEl>
                                          <p:spTgt spid="20"/>
                                        </p:tgtEl>
                                        <p:attrNameLst>
                                          <p:attrName>style.visibility</p:attrName>
                                        </p:attrNameLst>
                                      </p:cBhvr>
                                      <p:to>
                                        <p:strVal val="hidden"/>
                                      </p:to>
                                    </p:set>
                                  </p:childTnLst>
                                </p:cTn>
                              </p:par>
                            </p:childTnLst>
                          </p:cTn>
                        </p:par>
                        <p:par>
                          <p:cTn id="100" fill="hold">
                            <p:stCondLst>
                              <p:cond delay="9100"/>
                            </p:stCondLst>
                            <p:childTnLst>
                              <p:par>
                                <p:cTn id="101" presetID="10" presetClass="entr" presetSubtype="0" fill="hold" nodeType="after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fade">
                                      <p:cBhvr>
                                        <p:cTn id="103" dur="900"/>
                                        <p:tgtEl>
                                          <p:spTgt spid="21"/>
                                        </p:tgtEl>
                                      </p:cBhvr>
                                    </p:animEffect>
                                  </p:childTnLst>
                                  <p:subTnLst>
                                    <p:audio>
                                      <p:cMediaNode vol="2000">
                                        <p:cTn display="0" masterRel="sameClick">
                                          <p:stCondLst>
                                            <p:cond evt="begin" delay="0">
                                              <p:tn val="101"/>
                                            </p:cond>
                                          </p:stCondLst>
                                          <p:endCondLst>
                                            <p:cond evt="onStopAudio" delay="0">
                                              <p:tgtEl>
                                                <p:sldTgt/>
                                              </p:tgtEl>
                                            </p:cond>
                                          </p:endCondLst>
                                        </p:cTn>
                                        <p:tgtEl>
                                          <p:sndTgt r:embed="rId2" name="click.wav"/>
                                        </p:tgtEl>
                                      </p:cMediaNode>
                                    </p:audio>
                                  </p:subTnLst>
                                </p:cTn>
                              </p:par>
                            </p:childTnLst>
                          </p:cTn>
                        </p:par>
                        <p:par>
                          <p:cTn id="104" fill="hold">
                            <p:stCondLst>
                              <p:cond delay="10000"/>
                            </p:stCondLst>
                            <p:childTnLst>
                              <p:par>
                                <p:cTn id="105" presetID="10" presetClass="exit" presetSubtype="0" fill="hold" nodeType="afterEffect">
                                  <p:stCondLst>
                                    <p:cond delay="0"/>
                                  </p:stCondLst>
                                  <p:childTnLst>
                                    <p:animEffect transition="out" filter="fade">
                                      <p:cBhvr>
                                        <p:cTn id="106" dur="100"/>
                                        <p:tgtEl>
                                          <p:spTgt spid="21"/>
                                        </p:tgtEl>
                                      </p:cBhvr>
                                    </p:animEffect>
                                    <p:set>
                                      <p:cBhvr>
                                        <p:cTn id="107" dur="1" fill="hold">
                                          <p:stCondLst>
                                            <p:cond delay="99"/>
                                          </p:stCondLst>
                                        </p:cTn>
                                        <p:tgtEl>
                                          <p:spTgt spid="21"/>
                                        </p:tgtEl>
                                        <p:attrNameLst>
                                          <p:attrName>style.visibility</p:attrName>
                                        </p:attrNameLst>
                                      </p:cBhvr>
                                      <p:to>
                                        <p:strVal val="hidden"/>
                                      </p:to>
                                    </p:set>
                                  </p:childTnLst>
                                </p:cTn>
                              </p:par>
                            </p:childTnLst>
                          </p:cTn>
                        </p:par>
                        <p:par>
                          <p:cTn id="108" fill="hold">
                            <p:stCondLst>
                              <p:cond delay="10100"/>
                            </p:stCondLst>
                            <p:childTnLst>
                              <p:par>
                                <p:cTn id="109" presetID="10" presetClass="entr" presetSubtype="0" fill="hold" nodeType="afterEffect">
                                  <p:stCondLst>
                                    <p:cond delay="0"/>
                                  </p:stCondLst>
                                  <p:childTnLst>
                                    <p:set>
                                      <p:cBhvr>
                                        <p:cTn id="110" dur="1" fill="hold">
                                          <p:stCondLst>
                                            <p:cond delay="0"/>
                                          </p:stCondLst>
                                        </p:cTn>
                                        <p:tgtEl>
                                          <p:spTgt spid="22"/>
                                        </p:tgtEl>
                                        <p:attrNameLst>
                                          <p:attrName>style.visibility</p:attrName>
                                        </p:attrNameLst>
                                      </p:cBhvr>
                                      <p:to>
                                        <p:strVal val="visible"/>
                                      </p:to>
                                    </p:set>
                                    <p:animEffect transition="in" filter="fade">
                                      <p:cBhvr>
                                        <p:cTn id="111" dur="900"/>
                                        <p:tgtEl>
                                          <p:spTgt spid="22"/>
                                        </p:tgtEl>
                                      </p:cBhvr>
                                    </p:animEffect>
                                  </p:childTnLst>
                                  <p:subTnLst>
                                    <p:audio>
                                      <p:cMediaNode vol="2000">
                                        <p:cTn display="0" masterRel="sameClick">
                                          <p:stCondLst>
                                            <p:cond evt="begin" delay="0">
                                              <p:tn val="109"/>
                                            </p:cond>
                                          </p:stCondLst>
                                          <p:endCondLst>
                                            <p:cond evt="onStopAudio" delay="0">
                                              <p:tgtEl>
                                                <p:sldTgt/>
                                              </p:tgtEl>
                                            </p:cond>
                                          </p:endCondLst>
                                        </p:cTn>
                                        <p:tgtEl>
                                          <p:sndTgt r:embed="rId2" name="click.wav"/>
                                        </p:tgtEl>
                                      </p:cMediaNode>
                                    </p:audio>
                                  </p:subTnLst>
                                </p:cTn>
                              </p:par>
                            </p:childTnLst>
                          </p:cTn>
                        </p:par>
                        <p:par>
                          <p:cTn id="112" fill="hold">
                            <p:stCondLst>
                              <p:cond delay="11000"/>
                            </p:stCondLst>
                            <p:childTnLst>
                              <p:par>
                                <p:cTn id="113" presetID="10" presetClass="exit" presetSubtype="0" fill="hold" nodeType="afterEffect">
                                  <p:stCondLst>
                                    <p:cond delay="0"/>
                                  </p:stCondLst>
                                  <p:childTnLst>
                                    <p:animEffect transition="out" filter="fade">
                                      <p:cBhvr>
                                        <p:cTn id="114" dur="100"/>
                                        <p:tgtEl>
                                          <p:spTgt spid="22"/>
                                        </p:tgtEl>
                                      </p:cBhvr>
                                    </p:animEffect>
                                    <p:set>
                                      <p:cBhvr>
                                        <p:cTn id="115" dur="1" fill="hold">
                                          <p:stCondLst>
                                            <p:cond delay="99"/>
                                          </p:stCondLst>
                                        </p:cTn>
                                        <p:tgtEl>
                                          <p:spTgt spid="22"/>
                                        </p:tgtEl>
                                        <p:attrNameLst>
                                          <p:attrName>style.visibility</p:attrName>
                                        </p:attrNameLst>
                                      </p:cBhvr>
                                      <p:to>
                                        <p:strVal val="hidden"/>
                                      </p:to>
                                    </p:set>
                                  </p:childTnLst>
                                </p:cTn>
                              </p:par>
                            </p:childTnLst>
                          </p:cTn>
                        </p:par>
                        <p:par>
                          <p:cTn id="116" fill="hold">
                            <p:stCondLst>
                              <p:cond delay="11100"/>
                            </p:stCondLst>
                            <p:childTnLst>
                              <p:par>
                                <p:cTn id="117" presetID="10" presetClass="entr" presetSubtype="0" fill="hold" nodeType="after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fade">
                                      <p:cBhvr>
                                        <p:cTn id="119" dur="900"/>
                                        <p:tgtEl>
                                          <p:spTgt spid="23"/>
                                        </p:tgtEl>
                                      </p:cBhvr>
                                    </p:animEffect>
                                  </p:childTnLst>
                                  <p:subTnLst>
                                    <p:audio>
                                      <p:cMediaNode vol="2000">
                                        <p:cTn display="0" masterRel="sameClick">
                                          <p:stCondLst>
                                            <p:cond evt="begin" delay="0">
                                              <p:tn val="117"/>
                                            </p:cond>
                                          </p:stCondLst>
                                          <p:endCondLst>
                                            <p:cond evt="onStopAudio" delay="0">
                                              <p:tgtEl>
                                                <p:sldTgt/>
                                              </p:tgtEl>
                                            </p:cond>
                                          </p:endCondLst>
                                        </p:cTn>
                                        <p:tgtEl>
                                          <p:sndTgt r:embed="rId2" name="click.wav"/>
                                        </p:tgtEl>
                                      </p:cMediaNode>
                                    </p:audio>
                                  </p:subTnLst>
                                </p:cTn>
                              </p:par>
                            </p:childTnLst>
                          </p:cTn>
                        </p:par>
                        <p:par>
                          <p:cTn id="120" fill="hold">
                            <p:stCondLst>
                              <p:cond delay="12000"/>
                            </p:stCondLst>
                            <p:childTnLst>
                              <p:par>
                                <p:cTn id="121" presetID="10" presetClass="exit" presetSubtype="0" fill="hold" nodeType="afterEffect">
                                  <p:stCondLst>
                                    <p:cond delay="0"/>
                                  </p:stCondLst>
                                  <p:childTnLst>
                                    <p:animEffect transition="out" filter="fade">
                                      <p:cBhvr>
                                        <p:cTn id="122" dur="100"/>
                                        <p:tgtEl>
                                          <p:spTgt spid="23"/>
                                        </p:tgtEl>
                                      </p:cBhvr>
                                    </p:animEffect>
                                    <p:set>
                                      <p:cBhvr>
                                        <p:cTn id="123" dur="1" fill="hold">
                                          <p:stCondLst>
                                            <p:cond delay="99"/>
                                          </p:stCondLst>
                                        </p:cTn>
                                        <p:tgtEl>
                                          <p:spTgt spid="23"/>
                                        </p:tgtEl>
                                        <p:attrNameLst>
                                          <p:attrName>style.visibility</p:attrName>
                                        </p:attrNameLst>
                                      </p:cBhvr>
                                      <p:to>
                                        <p:strVal val="hidden"/>
                                      </p:to>
                                    </p:set>
                                  </p:childTnLst>
                                </p:cTn>
                              </p:par>
                            </p:childTnLst>
                          </p:cTn>
                        </p:par>
                        <p:par>
                          <p:cTn id="124" fill="hold">
                            <p:stCondLst>
                              <p:cond delay="12100"/>
                            </p:stCondLst>
                            <p:childTnLst>
                              <p:par>
                                <p:cTn id="125" presetID="10" presetClass="entr" presetSubtype="0" fill="hold" nodeType="afterEffect">
                                  <p:stCondLst>
                                    <p:cond delay="0"/>
                                  </p:stCondLst>
                                  <p:childTnLst>
                                    <p:set>
                                      <p:cBhvr>
                                        <p:cTn id="126" dur="1" fill="hold">
                                          <p:stCondLst>
                                            <p:cond delay="0"/>
                                          </p:stCondLst>
                                        </p:cTn>
                                        <p:tgtEl>
                                          <p:spTgt spid="24"/>
                                        </p:tgtEl>
                                        <p:attrNameLst>
                                          <p:attrName>style.visibility</p:attrName>
                                        </p:attrNameLst>
                                      </p:cBhvr>
                                      <p:to>
                                        <p:strVal val="visible"/>
                                      </p:to>
                                    </p:set>
                                    <p:animEffect transition="in" filter="fade">
                                      <p:cBhvr>
                                        <p:cTn id="127" dur="900"/>
                                        <p:tgtEl>
                                          <p:spTgt spid="24"/>
                                        </p:tgtEl>
                                      </p:cBhvr>
                                    </p:animEffect>
                                  </p:childTnLst>
                                  <p:subTnLst>
                                    <p:audio>
                                      <p:cMediaNode vol="2000">
                                        <p:cTn display="0" masterRel="sameClick">
                                          <p:stCondLst>
                                            <p:cond evt="begin" delay="0">
                                              <p:tn val="125"/>
                                            </p:cond>
                                          </p:stCondLst>
                                          <p:endCondLst>
                                            <p:cond evt="onStopAudio" delay="0">
                                              <p:tgtEl>
                                                <p:sldTgt/>
                                              </p:tgtEl>
                                            </p:cond>
                                          </p:endCondLst>
                                        </p:cTn>
                                        <p:tgtEl>
                                          <p:sndTgt r:embed="rId2" name="click.wav"/>
                                        </p:tgtEl>
                                      </p:cMediaNode>
                                    </p:audio>
                                  </p:subTnLst>
                                </p:cTn>
                              </p:par>
                            </p:childTnLst>
                          </p:cTn>
                        </p:par>
                        <p:par>
                          <p:cTn id="128" fill="hold">
                            <p:stCondLst>
                              <p:cond delay="13000"/>
                            </p:stCondLst>
                            <p:childTnLst>
                              <p:par>
                                <p:cTn id="129" presetID="10" presetClass="exit" presetSubtype="0" fill="hold" nodeType="afterEffect">
                                  <p:stCondLst>
                                    <p:cond delay="0"/>
                                  </p:stCondLst>
                                  <p:childTnLst>
                                    <p:animEffect transition="out" filter="fade">
                                      <p:cBhvr>
                                        <p:cTn id="130" dur="100"/>
                                        <p:tgtEl>
                                          <p:spTgt spid="24"/>
                                        </p:tgtEl>
                                      </p:cBhvr>
                                    </p:animEffect>
                                    <p:set>
                                      <p:cBhvr>
                                        <p:cTn id="131" dur="1" fill="hold">
                                          <p:stCondLst>
                                            <p:cond delay="99"/>
                                          </p:stCondLst>
                                        </p:cTn>
                                        <p:tgtEl>
                                          <p:spTgt spid="24"/>
                                        </p:tgtEl>
                                        <p:attrNameLst>
                                          <p:attrName>style.visibility</p:attrName>
                                        </p:attrNameLst>
                                      </p:cBhvr>
                                      <p:to>
                                        <p:strVal val="hidden"/>
                                      </p:to>
                                    </p:set>
                                  </p:childTnLst>
                                </p:cTn>
                              </p:par>
                            </p:childTnLst>
                          </p:cTn>
                        </p:par>
                        <p:par>
                          <p:cTn id="132" fill="hold">
                            <p:stCondLst>
                              <p:cond delay="13100"/>
                            </p:stCondLst>
                            <p:childTnLst>
                              <p:par>
                                <p:cTn id="133" presetID="10" presetClass="entr" presetSubtype="0" fill="hold" nodeType="afterEffect">
                                  <p:stCondLst>
                                    <p:cond delay="0"/>
                                  </p:stCondLst>
                                  <p:childTnLst>
                                    <p:set>
                                      <p:cBhvr>
                                        <p:cTn id="134" dur="1" fill="hold">
                                          <p:stCondLst>
                                            <p:cond delay="0"/>
                                          </p:stCondLst>
                                        </p:cTn>
                                        <p:tgtEl>
                                          <p:spTgt spid="25"/>
                                        </p:tgtEl>
                                        <p:attrNameLst>
                                          <p:attrName>style.visibility</p:attrName>
                                        </p:attrNameLst>
                                      </p:cBhvr>
                                      <p:to>
                                        <p:strVal val="visible"/>
                                      </p:to>
                                    </p:set>
                                    <p:animEffect transition="in" filter="fade">
                                      <p:cBhvr>
                                        <p:cTn id="135" dur="900"/>
                                        <p:tgtEl>
                                          <p:spTgt spid="25"/>
                                        </p:tgtEl>
                                      </p:cBhvr>
                                    </p:animEffect>
                                  </p:childTnLst>
                                  <p:subTnLst>
                                    <p:audio>
                                      <p:cMediaNode vol="2000">
                                        <p:cTn display="0" masterRel="sameClick">
                                          <p:stCondLst>
                                            <p:cond evt="begin" delay="0">
                                              <p:tn val="133"/>
                                            </p:cond>
                                          </p:stCondLst>
                                          <p:endCondLst>
                                            <p:cond evt="onStopAudio" delay="0">
                                              <p:tgtEl>
                                                <p:sldTgt/>
                                              </p:tgtEl>
                                            </p:cond>
                                          </p:endCondLst>
                                        </p:cTn>
                                        <p:tgtEl>
                                          <p:sndTgt r:embed="rId2" name="click.wav"/>
                                        </p:tgtEl>
                                      </p:cMediaNode>
                                    </p:audio>
                                  </p:subTnLst>
                                </p:cTn>
                              </p:par>
                            </p:childTnLst>
                          </p:cTn>
                        </p:par>
                        <p:par>
                          <p:cTn id="136" fill="hold">
                            <p:stCondLst>
                              <p:cond delay="14000"/>
                            </p:stCondLst>
                            <p:childTnLst>
                              <p:par>
                                <p:cTn id="137" presetID="10" presetClass="exit" presetSubtype="0" fill="hold" nodeType="afterEffect">
                                  <p:stCondLst>
                                    <p:cond delay="0"/>
                                  </p:stCondLst>
                                  <p:childTnLst>
                                    <p:animEffect transition="out" filter="fade">
                                      <p:cBhvr>
                                        <p:cTn id="138" dur="100"/>
                                        <p:tgtEl>
                                          <p:spTgt spid="25"/>
                                        </p:tgtEl>
                                      </p:cBhvr>
                                    </p:animEffect>
                                    <p:set>
                                      <p:cBhvr>
                                        <p:cTn id="139" dur="1" fill="hold">
                                          <p:stCondLst>
                                            <p:cond delay="99"/>
                                          </p:stCondLst>
                                        </p:cTn>
                                        <p:tgtEl>
                                          <p:spTgt spid="25"/>
                                        </p:tgtEl>
                                        <p:attrNameLst>
                                          <p:attrName>style.visibility</p:attrName>
                                        </p:attrNameLst>
                                      </p:cBhvr>
                                      <p:to>
                                        <p:strVal val="hidden"/>
                                      </p:to>
                                    </p:set>
                                  </p:childTnLst>
                                </p:cTn>
                              </p:par>
                            </p:childTnLst>
                          </p:cTn>
                        </p:par>
                        <p:par>
                          <p:cTn id="140" fill="hold">
                            <p:stCondLst>
                              <p:cond delay="14100"/>
                            </p:stCondLst>
                            <p:childTnLst>
                              <p:par>
                                <p:cTn id="141" presetID="10" presetClass="entr" presetSubtype="0" fill="hold" nodeType="afterEffect">
                                  <p:stCondLst>
                                    <p:cond delay="0"/>
                                  </p:stCondLst>
                                  <p:childTnLst>
                                    <p:set>
                                      <p:cBhvr>
                                        <p:cTn id="142" dur="1" fill="hold">
                                          <p:stCondLst>
                                            <p:cond delay="0"/>
                                          </p:stCondLst>
                                        </p:cTn>
                                        <p:tgtEl>
                                          <p:spTgt spid="26"/>
                                        </p:tgtEl>
                                        <p:attrNameLst>
                                          <p:attrName>style.visibility</p:attrName>
                                        </p:attrNameLst>
                                      </p:cBhvr>
                                      <p:to>
                                        <p:strVal val="visible"/>
                                      </p:to>
                                    </p:set>
                                    <p:animEffect transition="in" filter="fade">
                                      <p:cBhvr>
                                        <p:cTn id="143" dur="900"/>
                                        <p:tgtEl>
                                          <p:spTgt spid="26"/>
                                        </p:tgtEl>
                                      </p:cBhvr>
                                    </p:animEffect>
                                  </p:childTnLst>
                                  <p:subTnLst>
                                    <p:audio>
                                      <p:cMediaNode vol="2000">
                                        <p:cTn display="0" masterRel="sameClick">
                                          <p:stCondLst>
                                            <p:cond evt="begin" delay="0">
                                              <p:tn val="141"/>
                                            </p:cond>
                                          </p:stCondLst>
                                          <p:endCondLst>
                                            <p:cond evt="onStopAudio" delay="0">
                                              <p:tgtEl>
                                                <p:sldTgt/>
                                              </p:tgtEl>
                                            </p:cond>
                                          </p:endCondLst>
                                        </p:cTn>
                                        <p:tgtEl>
                                          <p:sndTgt r:embed="rId2" name="click.wav"/>
                                        </p:tgtEl>
                                      </p:cMediaNode>
                                    </p:audio>
                                  </p:subTnLst>
                                </p:cTn>
                              </p:par>
                            </p:childTnLst>
                          </p:cTn>
                        </p:par>
                        <p:par>
                          <p:cTn id="144" fill="hold">
                            <p:stCondLst>
                              <p:cond delay="15000"/>
                            </p:stCondLst>
                            <p:childTnLst>
                              <p:par>
                                <p:cTn id="145" presetID="10" presetClass="exit" presetSubtype="0" fill="hold" nodeType="afterEffect">
                                  <p:stCondLst>
                                    <p:cond delay="0"/>
                                  </p:stCondLst>
                                  <p:childTnLst>
                                    <p:animEffect transition="out" filter="fade">
                                      <p:cBhvr>
                                        <p:cTn id="146" dur="100"/>
                                        <p:tgtEl>
                                          <p:spTgt spid="26"/>
                                        </p:tgtEl>
                                      </p:cBhvr>
                                    </p:animEffect>
                                    <p:set>
                                      <p:cBhvr>
                                        <p:cTn id="147" dur="1" fill="hold">
                                          <p:stCondLst>
                                            <p:cond delay="99"/>
                                          </p:stCondLst>
                                        </p:cTn>
                                        <p:tgtEl>
                                          <p:spTgt spid="26"/>
                                        </p:tgtEl>
                                        <p:attrNameLst>
                                          <p:attrName>style.visibility</p:attrName>
                                        </p:attrNameLst>
                                      </p:cBhvr>
                                      <p:to>
                                        <p:strVal val="hidden"/>
                                      </p:to>
                                    </p:set>
                                  </p:childTnLst>
                                </p:cTn>
                              </p:par>
                            </p:childTnLst>
                          </p:cTn>
                        </p:par>
                        <p:par>
                          <p:cTn id="148" fill="hold">
                            <p:stCondLst>
                              <p:cond delay="15100"/>
                            </p:stCondLst>
                            <p:childTnLst>
                              <p:par>
                                <p:cTn id="149" presetID="10" presetClass="entr" presetSubtype="0" fill="hold" nodeType="afterEffect">
                                  <p:stCondLst>
                                    <p:cond delay="0"/>
                                  </p:stCondLst>
                                  <p:childTnLst>
                                    <p:set>
                                      <p:cBhvr>
                                        <p:cTn id="150" dur="1" fill="hold">
                                          <p:stCondLst>
                                            <p:cond delay="0"/>
                                          </p:stCondLst>
                                        </p:cTn>
                                        <p:tgtEl>
                                          <p:spTgt spid="27"/>
                                        </p:tgtEl>
                                        <p:attrNameLst>
                                          <p:attrName>style.visibility</p:attrName>
                                        </p:attrNameLst>
                                      </p:cBhvr>
                                      <p:to>
                                        <p:strVal val="visible"/>
                                      </p:to>
                                    </p:set>
                                    <p:animEffect transition="in" filter="fade">
                                      <p:cBhvr>
                                        <p:cTn id="151" dur="900"/>
                                        <p:tgtEl>
                                          <p:spTgt spid="27"/>
                                        </p:tgtEl>
                                      </p:cBhvr>
                                    </p:animEffect>
                                  </p:childTnLst>
                                  <p:subTnLst>
                                    <p:audio>
                                      <p:cMediaNode vol="2000">
                                        <p:cTn display="0" masterRel="sameClick">
                                          <p:stCondLst>
                                            <p:cond evt="begin" delay="0">
                                              <p:tn val="149"/>
                                            </p:cond>
                                          </p:stCondLst>
                                          <p:endCondLst>
                                            <p:cond evt="onStopAudio" delay="0">
                                              <p:tgtEl>
                                                <p:sldTgt/>
                                              </p:tgtEl>
                                            </p:cond>
                                          </p:endCondLst>
                                        </p:cTn>
                                        <p:tgtEl>
                                          <p:sndTgt r:embed="rId2" name="click.wav"/>
                                        </p:tgtEl>
                                      </p:cMediaNode>
                                    </p:audio>
                                  </p:subTnLst>
                                </p:cTn>
                              </p:par>
                            </p:childTnLst>
                          </p:cTn>
                        </p:par>
                        <p:par>
                          <p:cTn id="152" fill="hold">
                            <p:stCondLst>
                              <p:cond delay="16000"/>
                            </p:stCondLst>
                            <p:childTnLst>
                              <p:par>
                                <p:cTn id="153" presetID="10" presetClass="exit" presetSubtype="0" fill="hold" nodeType="afterEffect">
                                  <p:stCondLst>
                                    <p:cond delay="0"/>
                                  </p:stCondLst>
                                  <p:childTnLst>
                                    <p:animEffect transition="out" filter="fade">
                                      <p:cBhvr>
                                        <p:cTn id="154" dur="100"/>
                                        <p:tgtEl>
                                          <p:spTgt spid="27"/>
                                        </p:tgtEl>
                                      </p:cBhvr>
                                    </p:animEffect>
                                    <p:set>
                                      <p:cBhvr>
                                        <p:cTn id="155" dur="1" fill="hold">
                                          <p:stCondLst>
                                            <p:cond delay="99"/>
                                          </p:stCondLst>
                                        </p:cTn>
                                        <p:tgtEl>
                                          <p:spTgt spid="27"/>
                                        </p:tgtEl>
                                        <p:attrNameLst>
                                          <p:attrName>style.visibility</p:attrName>
                                        </p:attrNameLst>
                                      </p:cBhvr>
                                      <p:to>
                                        <p:strVal val="hidden"/>
                                      </p:to>
                                    </p:set>
                                  </p:childTnLst>
                                </p:cTn>
                              </p:par>
                            </p:childTnLst>
                          </p:cTn>
                        </p:par>
                        <p:par>
                          <p:cTn id="156" fill="hold">
                            <p:stCondLst>
                              <p:cond delay="16100"/>
                            </p:stCondLst>
                            <p:childTnLst>
                              <p:par>
                                <p:cTn id="157" presetID="10" presetClass="entr" presetSubtype="0" fill="hold" nodeType="afterEffect">
                                  <p:stCondLst>
                                    <p:cond delay="0"/>
                                  </p:stCondLst>
                                  <p:childTnLst>
                                    <p:set>
                                      <p:cBhvr>
                                        <p:cTn id="158" dur="1" fill="hold">
                                          <p:stCondLst>
                                            <p:cond delay="0"/>
                                          </p:stCondLst>
                                        </p:cTn>
                                        <p:tgtEl>
                                          <p:spTgt spid="28"/>
                                        </p:tgtEl>
                                        <p:attrNameLst>
                                          <p:attrName>style.visibility</p:attrName>
                                        </p:attrNameLst>
                                      </p:cBhvr>
                                      <p:to>
                                        <p:strVal val="visible"/>
                                      </p:to>
                                    </p:set>
                                    <p:animEffect transition="in" filter="fade">
                                      <p:cBhvr>
                                        <p:cTn id="159" dur="900"/>
                                        <p:tgtEl>
                                          <p:spTgt spid="28"/>
                                        </p:tgtEl>
                                      </p:cBhvr>
                                    </p:animEffect>
                                  </p:childTnLst>
                                  <p:subTnLst>
                                    <p:audio>
                                      <p:cMediaNode vol="2000">
                                        <p:cTn display="0" masterRel="sameClick">
                                          <p:stCondLst>
                                            <p:cond evt="begin" delay="0">
                                              <p:tn val="157"/>
                                            </p:cond>
                                          </p:stCondLst>
                                          <p:endCondLst>
                                            <p:cond evt="onStopAudio" delay="0">
                                              <p:tgtEl>
                                                <p:sldTgt/>
                                              </p:tgtEl>
                                            </p:cond>
                                          </p:endCondLst>
                                        </p:cTn>
                                        <p:tgtEl>
                                          <p:sndTgt r:embed="rId2" name="click.wav"/>
                                        </p:tgtEl>
                                      </p:cMediaNode>
                                    </p:audio>
                                  </p:subTnLst>
                                </p:cTn>
                              </p:par>
                            </p:childTnLst>
                          </p:cTn>
                        </p:par>
                        <p:par>
                          <p:cTn id="160" fill="hold">
                            <p:stCondLst>
                              <p:cond delay="17000"/>
                            </p:stCondLst>
                            <p:childTnLst>
                              <p:par>
                                <p:cTn id="161" presetID="10" presetClass="exit" presetSubtype="0" fill="hold" nodeType="afterEffect">
                                  <p:stCondLst>
                                    <p:cond delay="0"/>
                                  </p:stCondLst>
                                  <p:childTnLst>
                                    <p:animEffect transition="out" filter="fade">
                                      <p:cBhvr>
                                        <p:cTn id="162" dur="100"/>
                                        <p:tgtEl>
                                          <p:spTgt spid="28"/>
                                        </p:tgtEl>
                                      </p:cBhvr>
                                    </p:animEffect>
                                    <p:set>
                                      <p:cBhvr>
                                        <p:cTn id="163" dur="1" fill="hold">
                                          <p:stCondLst>
                                            <p:cond delay="99"/>
                                          </p:stCondLst>
                                        </p:cTn>
                                        <p:tgtEl>
                                          <p:spTgt spid="28"/>
                                        </p:tgtEl>
                                        <p:attrNameLst>
                                          <p:attrName>style.visibility</p:attrName>
                                        </p:attrNameLst>
                                      </p:cBhvr>
                                      <p:to>
                                        <p:strVal val="hidden"/>
                                      </p:to>
                                    </p:set>
                                  </p:childTnLst>
                                </p:cTn>
                              </p:par>
                            </p:childTnLst>
                          </p:cTn>
                        </p:par>
                        <p:par>
                          <p:cTn id="164" fill="hold">
                            <p:stCondLst>
                              <p:cond delay="17100"/>
                            </p:stCondLst>
                            <p:childTnLst>
                              <p:par>
                                <p:cTn id="165" presetID="10" presetClass="entr" presetSubtype="0" fill="hold" nodeType="afterEffect">
                                  <p:stCondLst>
                                    <p:cond delay="0"/>
                                  </p:stCondLst>
                                  <p:childTnLst>
                                    <p:set>
                                      <p:cBhvr>
                                        <p:cTn id="166" dur="1" fill="hold">
                                          <p:stCondLst>
                                            <p:cond delay="0"/>
                                          </p:stCondLst>
                                        </p:cTn>
                                        <p:tgtEl>
                                          <p:spTgt spid="29"/>
                                        </p:tgtEl>
                                        <p:attrNameLst>
                                          <p:attrName>style.visibility</p:attrName>
                                        </p:attrNameLst>
                                      </p:cBhvr>
                                      <p:to>
                                        <p:strVal val="visible"/>
                                      </p:to>
                                    </p:set>
                                    <p:animEffect transition="in" filter="fade">
                                      <p:cBhvr>
                                        <p:cTn id="167" dur="900"/>
                                        <p:tgtEl>
                                          <p:spTgt spid="29"/>
                                        </p:tgtEl>
                                      </p:cBhvr>
                                    </p:animEffect>
                                  </p:childTnLst>
                                  <p:subTnLst>
                                    <p:audio>
                                      <p:cMediaNode vol="2000">
                                        <p:cTn display="0" masterRel="sameClick">
                                          <p:stCondLst>
                                            <p:cond evt="begin" delay="0">
                                              <p:tn val="165"/>
                                            </p:cond>
                                          </p:stCondLst>
                                          <p:endCondLst>
                                            <p:cond evt="onStopAudio" delay="0">
                                              <p:tgtEl>
                                                <p:sldTgt/>
                                              </p:tgtEl>
                                            </p:cond>
                                          </p:endCondLst>
                                        </p:cTn>
                                        <p:tgtEl>
                                          <p:sndTgt r:embed="rId2" name="click.wav"/>
                                        </p:tgtEl>
                                      </p:cMediaNode>
                                    </p:audio>
                                  </p:subTnLst>
                                </p:cTn>
                              </p:par>
                            </p:childTnLst>
                          </p:cTn>
                        </p:par>
                        <p:par>
                          <p:cTn id="168" fill="hold">
                            <p:stCondLst>
                              <p:cond delay="18000"/>
                            </p:stCondLst>
                            <p:childTnLst>
                              <p:par>
                                <p:cTn id="169" presetID="10" presetClass="exit" presetSubtype="0" fill="hold" nodeType="afterEffect">
                                  <p:stCondLst>
                                    <p:cond delay="0"/>
                                  </p:stCondLst>
                                  <p:childTnLst>
                                    <p:animEffect transition="out" filter="fade">
                                      <p:cBhvr>
                                        <p:cTn id="170" dur="100"/>
                                        <p:tgtEl>
                                          <p:spTgt spid="29"/>
                                        </p:tgtEl>
                                      </p:cBhvr>
                                    </p:animEffect>
                                    <p:set>
                                      <p:cBhvr>
                                        <p:cTn id="171" dur="1" fill="hold">
                                          <p:stCondLst>
                                            <p:cond delay="99"/>
                                          </p:stCondLst>
                                        </p:cTn>
                                        <p:tgtEl>
                                          <p:spTgt spid="29"/>
                                        </p:tgtEl>
                                        <p:attrNameLst>
                                          <p:attrName>style.visibility</p:attrName>
                                        </p:attrNameLst>
                                      </p:cBhvr>
                                      <p:to>
                                        <p:strVal val="hidden"/>
                                      </p:to>
                                    </p:set>
                                  </p:childTnLst>
                                </p:cTn>
                              </p:par>
                            </p:childTnLst>
                          </p:cTn>
                        </p:par>
                        <p:par>
                          <p:cTn id="172" fill="hold">
                            <p:stCondLst>
                              <p:cond delay="18100"/>
                            </p:stCondLst>
                            <p:childTnLst>
                              <p:par>
                                <p:cTn id="173" presetID="10" presetClass="entr" presetSubtype="0" fill="hold" nodeType="afterEffect">
                                  <p:stCondLst>
                                    <p:cond delay="0"/>
                                  </p:stCondLst>
                                  <p:childTnLst>
                                    <p:set>
                                      <p:cBhvr>
                                        <p:cTn id="174" dur="1" fill="hold">
                                          <p:stCondLst>
                                            <p:cond delay="0"/>
                                          </p:stCondLst>
                                        </p:cTn>
                                        <p:tgtEl>
                                          <p:spTgt spid="30"/>
                                        </p:tgtEl>
                                        <p:attrNameLst>
                                          <p:attrName>style.visibility</p:attrName>
                                        </p:attrNameLst>
                                      </p:cBhvr>
                                      <p:to>
                                        <p:strVal val="visible"/>
                                      </p:to>
                                    </p:set>
                                    <p:animEffect transition="in" filter="fade">
                                      <p:cBhvr>
                                        <p:cTn id="175" dur="900"/>
                                        <p:tgtEl>
                                          <p:spTgt spid="30"/>
                                        </p:tgtEl>
                                      </p:cBhvr>
                                    </p:animEffect>
                                  </p:childTnLst>
                                  <p:subTnLst>
                                    <p:audio>
                                      <p:cMediaNode vol="2000">
                                        <p:cTn display="0" masterRel="sameClick">
                                          <p:stCondLst>
                                            <p:cond evt="begin" delay="0">
                                              <p:tn val="173"/>
                                            </p:cond>
                                          </p:stCondLst>
                                          <p:endCondLst>
                                            <p:cond evt="onStopAudio" delay="0">
                                              <p:tgtEl>
                                                <p:sldTgt/>
                                              </p:tgtEl>
                                            </p:cond>
                                          </p:endCondLst>
                                        </p:cTn>
                                        <p:tgtEl>
                                          <p:sndTgt r:embed="rId2" name="click.wav"/>
                                        </p:tgtEl>
                                      </p:cMediaNode>
                                    </p:audio>
                                  </p:subTnLst>
                                </p:cTn>
                              </p:par>
                            </p:childTnLst>
                          </p:cTn>
                        </p:par>
                        <p:par>
                          <p:cTn id="176" fill="hold">
                            <p:stCondLst>
                              <p:cond delay="19000"/>
                            </p:stCondLst>
                            <p:childTnLst>
                              <p:par>
                                <p:cTn id="177" presetID="10" presetClass="exit" presetSubtype="0" fill="hold" nodeType="afterEffect">
                                  <p:stCondLst>
                                    <p:cond delay="0"/>
                                  </p:stCondLst>
                                  <p:childTnLst>
                                    <p:animEffect transition="out" filter="fade">
                                      <p:cBhvr>
                                        <p:cTn id="178" dur="100"/>
                                        <p:tgtEl>
                                          <p:spTgt spid="30"/>
                                        </p:tgtEl>
                                      </p:cBhvr>
                                    </p:animEffect>
                                    <p:set>
                                      <p:cBhvr>
                                        <p:cTn id="179" dur="1" fill="hold">
                                          <p:stCondLst>
                                            <p:cond delay="99"/>
                                          </p:stCondLst>
                                        </p:cTn>
                                        <p:tgtEl>
                                          <p:spTgt spid="30"/>
                                        </p:tgtEl>
                                        <p:attrNameLst>
                                          <p:attrName>style.visibility</p:attrName>
                                        </p:attrNameLst>
                                      </p:cBhvr>
                                      <p:to>
                                        <p:strVal val="hidden"/>
                                      </p:to>
                                    </p:set>
                                  </p:childTnLst>
                                </p:cTn>
                              </p:par>
                            </p:childTnLst>
                          </p:cTn>
                        </p:par>
                        <p:par>
                          <p:cTn id="180" fill="hold">
                            <p:stCondLst>
                              <p:cond delay="19100"/>
                            </p:stCondLst>
                            <p:childTnLst>
                              <p:par>
                                <p:cTn id="181" presetID="10" presetClass="entr" presetSubtype="0" fill="hold" nodeType="afterEffect">
                                  <p:stCondLst>
                                    <p:cond delay="0"/>
                                  </p:stCondLst>
                                  <p:childTnLst>
                                    <p:set>
                                      <p:cBhvr>
                                        <p:cTn id="182" dur="1" fill="hold">
                                          <p:stCondLst>
                                            <p:cond delay="0"/>
                                          </p:stCondLst>
                                        </p:cTn>
                                        <p:tgtEl>
                                          <p:spTgt spid="31"/>
                                        </p:tgtEl>
                                        <p:attrNameLst>
                                          <p:attrName>style.visibility</p:attrName>
                                        </p:attrNameLst>
                                      </p:cBhvr>
                                      <p:to>
                                        <p:strVal val="visible"/>
                                      </p:to>
                                    </p:set>
                                    <p:animEffect transition="in" filter="fade">
                                      <p:cBhvr>
                                        <p:cTn id="183" dur="900"/>
                                        <p:tgtEl>
                                          <p:spTgt spid="31"/>
                                        </p:tgtEl>
                                      </p:cBhvr>
                                    </p:animEffect>
                                  </p:childTnLst>
                                  <p:subTnLst>
                                    <p:audio>
                                      <p:cMediaNode vol="2000">
                                        <p:cTn display="0" masterRel="sameClick">
                                          <p:stCondLst>
                                            <p:cond evt="begin" delay="0">
                                              <p:tn val="181"/>
                                            </p:cond>
                                          </p:stCondLst>
                                          <p:endCondLst>
                                            <p:cond evt="onStopAudio" delay="0">
                                              <p:tgtEl>
                                                <p:sldTgt/>
                                              </p:tgtEl>
                                            </p:cond>
                                          </p:endCondLst>
                                        </p:cTn>
                                        <p:tgtEl>
                                          <p:sndTgt r:embed="rId2" name="click.wav"/>
                                        </p:tgtEl>
                                      </p:cMediaNode>
                                    </p:audio>
                                  </p:subTnLst>
                                </p:cTn>
                              </p:par>
                            </p:childTnLst>
                          </p:cTn>
                        </p:par>
                        <p:par>
                          <p:cTn id="184" fill="hold">
                            <p:stCondLst>
                              <p:cond delay="20000"/>
                            </p:stCondLst>
                            <p:childTnLst>
                              <p:par>
                                <p:cTn id="185" presetID="10" presetClass="exit" presetSubtype="0" fill="hold" nodeType="afterEffect">
                                  <p:stCondLst>
                                    <p:cond delay="0"/>
                                  </p:stCondLst>
                                  <p:childTnLst>
                                    <p:animEffect transition="out" filter="fade">
                                      <p:cBhvr>
                                        <p:cTn id="186" dur="100"/>
                                        <p:tgtEl>
                                          <p:spTgt spid="31"/>
                                        </p:tgtEl>
                                      </p:cBhvr>
                                    </p:animEffect>
                                    <p:set>
                                      <p:cBhvr>
                                        <p:cTn id="187" dur="1" fill="hold">
                                          <p:stCondLst>
                                            <p:cond delay="99"/>
                                          </p:stCondLst>
                                        </p:cTn>
                                        <p:tgtEl>
                                          <p:spTgt spid="31"/>
                                        </p:tgtEl>
                                        <p:attrNameLst>
                                          <p:attrName>style.visibility</p:attrName>
                                        </p:attrNameLst>
                                      </p:cBhvr>
                                      <p:to>
                                        <p:strVal val="hidden"/>
                                      </p:to>
                                    </p:set>
                                  </p:childTnLst>
                                </p:cTn>
                              </p:par>
                            </p:childTnLst>
                          </p:cTn>
                        </p:par>
                        <p:par>
                          <p:cTn id="188" fill="hold">
                            <p:stCondLst>
                              <p:cond delay="20100"/>
                            </p:stCondLst>
                            <p:childTnLst>
                              <p:par>
                                <p:cTn id="189" presetID="10" presetClass="entr" presetSubtype="0" fill="hold" nodeType="afterEffect">
                                  <p:stCondLst>
                                    <p:cond delay="0"/>
                                  </p:stCondLst>
                                  <p:childTnLst>
                                    <p:set>
                                      <p:cBhvr>
                                        <p:cTn id="190" dur="1" fill="hold">
                                          <p:stCondLst>
                                            <p:cond delay="0"/>
                                          </p:stCondLst>
                                        </p:cTn>
                                        <p:tgtEl>
                                          <p:spTgt spid="32"/>
                                        </p:tgtEl>
                                        <p:attrNameLst>
                                          <p:attrName>style.visibility</p:attrName>
                                        </p:attrNameLst>
                                      </p:cBhvr>
                                      <p:to>
                                        <p:strVal val="visible"/>
                                      </p:to>
                                    </p:set>
                                    <p:animEffect transition="in" filter="fade">
                                      <p:cBhvr>
                                        <p:cTn id="191" dur="900"/>
                                        <p:tgtEl>
                                          <p:spTgt spid="32"/>
                                        </p:tgtEl>
                                      </p:cBhvr>
                                    </p:animEffect>
                                  </p:childTnLst>
                                  <p:subTnLst>
                                    <p:audio>
                                      <p:cMediaNode vol="2000">
                                        <p:cTn display="0" masterRel="sameClick">
                                          <p:stCondLst>
                                            <p:cond evt="begin" delay="0">
                                              <p:tn val="189"/>
                                            </p:cond>
                                          </p:stCondLst>
                                          <p:endCondLst>
                                            <p:cond evt="onStopAudio" delay="0">
                                              <p:tgtEl>
                                                <p:sldTgt/>
                                              </p:tgtEl>
                                            </p:cond>
                                          </p:endCondLst>
                                        </p:cTn>
                                        <p:tgtEl>
                                          <p:sndTgt r:embed="rId2" name="click.wav"/>
                                        </p:tgtEl>
                                      </p:cMediaNode>
                                    </p:audio>
                                  </p:subTnLst>
                                </p:cTn>
                              </p:par>
                            </p:childTnLst>
                          </p:cTn>
                        </p:par>
                        <p:par>
                          <p:cTn id="192" fill="hold">
                            <p:stCondLst>
                              <p:cond delay="21000"/>
                            </p:stCondLst>
                            <p:childTnLst>
                              <p:par>
                                <p:cTn id="193" presetID="10" presetClass="exit" presetSubtype="0" fill="hold" nodeType="afterEffect">
                                  <p:stCondLst>
                                    <p:cond delay="0"/>
                                  </p:stCondLst>
                                  <p:childTnLst>
                                    <p:animEffect transition="out" filter="fade">
                                      <p:cBhvr>
                                        <p:cTn id="194" dur="100"/>
                                        <p:tgtEl>
                                          <p:spTgt spid="32"/>
                                        </p:tgtEl>
                                      </p:cBhvr>
                                    </p:animEffect>
                                    <p:set>
                                      <p:cBhvr>
                                        <p:cTn id="195" dur="1" fill="hold">
                                          <p:stCondLst>
                                            <p:cond delay="99"/>
                                          </p:stCondLst>
                                        </p:cTn>
                                        <p:tgtEl>
                                          <p:spTgt spid="32"/>
                                        </p:tgtEl>
                                        <p:attrNameLst>
                                          <p:attrName>style.visibility</p:attrName>
                                        </p:attrNameLst>
                                      </p:cBhvr>
                                      <p:to>
                                        <p:strVal val="hidden"/>
                                      </p:to>
                                    </p:set>
                                  </p:childTnLst>
                                </p:cTn>
                              </p:par>
                            </p:childTnLst>
                          </p:cTn>
                        </p:par>
                        <p:par>
                          <p:cTn id="196" fill="hold">
                            <p:stCondLst>
                              <p:cond delay="21100"/>
                            </p:stCondLst>
                            <p:childTnLst>
                              <p:par>
                                <p:cTn id="197" presetID="10" presetClass="entr" presetSubtype="0" fill="hold" nodeType="afterEffect">
                                  <p:stCondLst>
                                    <p:cond delay="0"/>
                                  </p:stCondLst>
                                  <p:childTnLst>
                                    <p:set>
                                      <p:cBhvr>
                                        <p:cTn id="198" dur="1" fill="hold">
                                          <p:stCondLst>
                                            <p:cond delay="0"/>
                                          </p:stCondLst>
                                        </p:cTn>
                                        <p:tgtEl>
                                          <p:spTgt spid="33"/>
                                        </p:tgtEl>
                                        <p:attrNameLst>
                                          <p:attrName>style.visibility</p:attrName>
                                        </p:attrNameLst>
                                      </p:cBhvr>
                                      <p:to>
                                        <p:strVal val="visible"/>
                                      </p:to>
                                    </p:set>
                                    <p:animEffect transition="in" filter="fade">
                                      <p:cBhvr>
                                        <p:cTn id="199" dur="900"/>
                                        <p:tgtEl>
                                          <p:spTgt spid="33"/>
                                        </p:tgtEl>
                                      </p:cBhvr>
                                    </p:animEffect>
                                  </p:childTnLst>
                                  <p:subTnLst>
                                    <p:audio>
                                      <p:cMediaNode vol="2000">
                                        <p:cTn display="0" masterRel="sameClick">
                                          <p:stCondLst>
                                            <p:cond evt="begin" delay="0">
                                              <p:tn val="197"/>
                                            </p:cond>
                                          </p:stCondLst>
                                          <p:endCondLst>
                                            <p:cond evt="onStopAudio" delay="0">
                                              <p:tgtEl>
                                                <p:sldTgt/>
                                              </p:tgtEl>
                                            </p:cond>
                                          </p:endCondLst>
                                        </p:cTn>
                                        <p:tgtEl>
                                          <p:sndTgt r:embed="rId2" name="click.wav"/>
                                        </p:tgtEl>
                                      </p:cMediaNode>
                                    </p:audio>
                                  </p:subTnLst>
                                </p:cTn>
                              </p:par>
                            </p:childTnLst>
                          </p:cTn>
                        </p:par>
                        <p:par>
                          <p:cTn id="200" fill="hold">
                            <p:stCondLst>
                              <p:cond delay="22000"/>
                            </p:stCondLst>
                            <p:childTnLst>
                              <p:par>
                                <p:cTn id="201" presetID="10" presetClass="exit" presetSubtype="0" fill="hold" nodeType="afterEffect">
                                  <p:stCondLst>
                                    <p:cond delay="0"/>
                                  </p:stCondLst>
                                  <p:childTnLst>
                                    <p:animEffect transition="out" filter="fade">
                                      <p:cBhvr>
                                        <p:cTn id="202" dur="100"/>
                                        <p:tgtEl>
                                          <p:spTgt spid="33"/>
                                        </p:tgtEl>
                                      </p:cBhvr>
                                    </p:animEffect>
                                    <p:set>
                                      <p:cBhvr>
                                        <p:cTn id="203" dur="1" fill="hold">
                                          <p:stCondLst>
                                            <p:cond delay="99"/>
                                          </p:stCondLst>
                                        </p:cTn>
                                        <p:tgtEl>
                                          <p:spTgt spid="33"/>
                                        </p:tgtEl>
                                        <p:attrNameLst>
                                          <p:attrName>style.visibility</p:attrName>
                                        </p:attrNameLst>
                                      </p:cBhvr>
                                      <p:to>
                                        <p:strVal val="hidden"/>
                                      </p:to>
                                    </p:set>
                                  </p:childTnLst>
                                </p:cTn>
                              </p:par>
                            </p:childTnLst>
                          </p:cTn>
                        </p:par>
                        <p:par>
                          <p:cTn id="204" fill="hold">
                            <p:stCondLst>
                              <p:cond delay="22100"/>
                            </p:stCondLst>
                            <p:childTnLst>
                              <p:par>
                                <p:cTn id="205" presetID="10" presetClass="entr" presetSubtype="0" fill="hold" nodeType="afterEffect">
                                  <p:stCondLst>
                                    <p:cond delay="0"/>
                                  </p:stCondLst>
                                  <p:childTnLst>
                                    <p:set>
                                      <p:cBhvr>
                                        <p:cTn id="206" dur="1" fill="hold">
                                          <p:stCondLst>
                                            <p:cond delay="0"/>
                                          </p:stCondLst>
                                        </p:cTn>
                                        <p:tgtEl>
                                          <p:spTgt spid="34"/>
                                        </p:tgtEl>
                                        <p:attrNameLst>
                                          <p:attrName>style.visibility</p:attrName>
                                        </p:attrNameLst>
                                      </p:cBhvr>
                                      <p:to>
                                        <p:strVal val="visible"/>
                                      </p:to>
                                    </p:set>
                                    <p:animEffect transition="in" filter="fade">
                                      <p:cBhvr>
                                        <p:cTn id="207" dur="900"/>
                                        <p:tgtEl>
                                          <p:spTgt spid="34"/>
                                        </p:tgtEl>
                                      </p:cBhvr>
                                    </p:animEffect>
                                  </p:childTnLst>
                                  <p:subTnLst>
                                    <p:audio>
                                      <p:cMediaNode vol="2000">
                                        <p:cTn display="0" masterRel="sameClick">
                                          <p:stCondLst>
                                            <p:cond evt="begin" delay="0">
                                              <p:tn val="205"/>
                                            </p:cond>
                                          </p:stCondLst>
                                          <p:endCondLst>
                                            <p:cond evt="onStopAudio" delay="0">
                                              <p:tgtEl>
                                                <p:sldTgt/>
                                              </p:tgtEl>
                                            </p:cond>
                                          </p:endCondLst>
                                        </p:cTn>
                                        <p:tgtEl>
                                          <p:sndTgt r:embed="rId2" name="click.wav"/>
                                        </p:tgtEl>
                                      </p:cMediaNode>
                                    </p:audio>
                                  </p:subTnLst>
                                </p:cTn>
                              </p:par>
                            </p:childTnLst>
                          </p:cTn>
                        </p:par>
                        <p:par>
                          <p:cTn id="208" fill="hold">
                            <p:stCondLst>
                              <p:cond delay="23000"/>
                            </p:stCondLst>
                            <p:childTnLst>
                              <p:par>
                                <p:cTn id="209" presetID="10" presetClass="exit" presetSubtype="0" fill="hold" nodeType="afterEffect">
                                  <p:stCondLst>
                                    <p:cond delay="0"/>
                                  </p:stCondLst>
                                  <p:childTnLst>
                                    <p:animEffect transition="out" filter="fade">
                                      <p:cBhvr>
                                        <p:cTn id="210" dur="100"/>
                                        <p:tgtEl>
                                          <p:spTgt spid="34"/>
                                        </p:tgtEl>
                                      </p:cBhvr>
                                    </p:animEffect>
                                    <p:set>
                                      <p:cBhvr>
                                        <p:cTn id="211" dur="1" fill="hold">
                                          <p:stCondLst>
                                            <p:cond delay="99"/>
                                          </p:stCondLst>
                                        </p:cTn>
                                        <p:tgtEl>
                                          <p:spTgt spid="34"/>
                                        </p:tgtEl>
                                        <p:attrNameLst>
                                          <p:attrName>style.visibility</p:attrName>
                                        </p:attrNameLst>
                                      </p:cBhvr>
                                      <p:to>
                                        <p:strVal val="hidden"/>
                                      </p:to>
                                    </p:set>
                                  </p:childTnLst>
                                </p:cTn>
                              </p:par>
                            </p:childTnLst>
                          </p:cTn>
                        </p:par>
                        <p:par>
                          <p:cTn id="212" fill="hold">
                            <p:stCondLst>
                              <p:cond delay="23100"/>
                            </p:stCondLst>
                            <p:childTnLst>
                              <p:par>
                                <p:cTn id="213" presetID="10" presetClass="entr" presetSubtype="0" fill="hold" nodeType="afterEffect">
                                  <p:stCondLst>
                                    <p:cond delay="0"/>
                                  </p:stCondLst>
                                  <p:childTnLst>
                                    <p:set>
                                      <p:cBhvr>
                                        <p:cTn id="214" dur="1" fill="hold">
                                          <p:stCondLst>
                                            <p:cond delay="0"/>
                                          </p:stCondLst>
                                        </p:cTn>
                                        <p:tgtEl>
                                          <p:spTgt spid="35"/>
                                        </p:tgtEl>
                                        <p:attrNameLst>
                                          <p:attrName>style.visibility</p:attrName>
                                        </p:attrNameLst>
                                      </p:cBhvr>
                                      <p:to>
                                        <p:strVal val="visible"/>
                                      </p:to>
                                    </p:set>
                                    <p:animEffect transition="in" filter="fade">
                                      <p:cBhvr>
                                        <p:cTn id="215" dur="900"/>
                                        <p:tgtEl>
                                          <p:spTgt spid="35"/>
                                        </p:tgtEl>
                                      </p:cBhvr>
                                    </p:animEffect>
                                  </p:childTnLst>
                                  <p:subTnLst>
                                    <p:audio>
                                      <p:cMediaNode vol="2000">
                                        <p:cTn display="0" masterRel="sameClick">
                                          <p:stCondLst>
                                            <p:cond evt="begin" delay="0">
                                              <p:tn val="213"/>
                                            </p:cond>
                                          </p:stCondLst>
                                          <p:endCondLst>
                                            <p:cond evt="onStopAudio" delay="0">
                                              <p:tgtEl>
                                                <p:sldTgt/>
                                              </p:tgtEl>
                                            </p:cond>
                                          </p:endCondLst>
                                        </p:cTn>
                                        <p:tgtEl>
                                          <p:sndTgt r:embed="rId2" name="click.wav"/>
                                        </p:tgtEl>
                                      </p:cMediaNode>
                                    </p:audio>
                                  </p:subTnLst>
                                </p:cTn>
                              </p:par>
                            </p:childTnLst>
                          </p:cTn>
                        </p:par>
                        <p:par>
                          <p:cTn id="216" fill="hold">
                            <p:stCondLst>
                              <p:cond delay="24000"/>
                            </p:stCondLst>
                            <p:childTnLst>
                              <p:par>
                                <p:cTn id="217" presetID="10" presetClass="exit" presetSubtype="0" fill="hold" nodeType="afterEffect">
                                  <p:stCondLst>
                                    <p:cond delay="0"/>
                                  </p:stCondLst>
                                  <p:childTnLst>
                                    <p:animEffect transition="out" filter="fade">
                                      <p:cBhvr>
                                        <p:cTn id="218" dur="100"/>
                                        <p:tgtEl>
                                          <p:spTgt spid="35"/>
                                        </p:tgtEl>
                                      </p:cBhvr>
                                    </p:animEffect>
                                    <p:set>
                                      <p:cBhvr>
                                        <p:cTn id="219" dur="1" fill="hold">
                                          <p:stCondLst>
                                            <p:cond delay="99"/>
                                          </p:stCondLst>
                                        </p:cTn>
                                        <p:tgtEl>
                                          <p:spTgt spid="35"/>
                                        </p:tgtEl>
                                        <p:attrNameLst>
                                          <p:attrName>style.visibility</p:attrName>
                                        </p:attrNameLst>
                                      </p:cBhvr>
                                      <p:to>
                                        <p:strVal val="hidden"/>
                                      </p:to>
                                    </p:set>
                                  </p:childTnLst>
                                </p:cTn>
                              </p:par>
                            </p:childTnLst>
                          </p:cTn>
                        </p:par>
                        <p:par>
                          <p:cTn id="220" fill="hold">
                            <p:stCondLst>
                              <p:cond delay="24100"/>
                            </p:stCondLst>
                            <p:childTnLst>
                              <p:par>
                                <p:cTn id="221" presetID="10" presetClass="entr" presetSubtype="0" fill="hold" nodeType="afterEffect">
                                  <p:stCondLst>
                                    <p:cond delay="0"/>
                                  </p:stCondLst>
                                  <p:childTnLst>
                                    <p:set>
                                      <p:cBhvr>
                                        <p:cTn id="222" dur="1" fill="hold">
                                          <p:stCondLst>
                                            <p:cond delay="0"/>
                                          </p:stCondLst>
                                        </p:cTn>
                                        <p:tgtEl>
                                          <p:spTgt spid="36"/>
                                        </p:tgtEl>
                                        <p:attrNameLst>
                                          <p:attrName>style.visibility</p:attrName>
                                        </p:attrNameLst>
                                      </p:cBhvr>
                                      <p:to>
                                        <p:strVal val="visible"/>
                                      </p:to>
                                    </p:set>
                                    <p:animEffect transition="in" filter="fade">
                                      <p:cBhvr>
                                        <p:cTn id="223" dur="900"/>
                                        <p:tgtEl>
                                          <p:spTgt spid="36"/>
                                        </p:tgtEl>
                                      </p:cBhvr>
                                    </p:animEffect>
                                  </p:childTnLst>
                                  <p:subTnLst>
                                    <p:audio>
                                      <p:cMediaNode vol="2000">
                                        <p:cTn display="0" masterRel="sameClick">
                                          <p:stCondLst>
                                            <p:cond evt="begin" delay="0">
                                              <p:tn val="221"/>
                                            </p:cond>
                                          </p:stCondLst>
                                          <p:endCondLst>
                                            <p:cond evt="onStopAudio" delay="0">
                                              <p:tgtEl>
                                                <p:sldTgt/>
                                              </p:tgtEl>
                                            </p:cond>
                                          </p:endCondLst>
                                        </p:cTn>
                                        <p:tgtEl>
                                          <p:sndTgt r:embed="rId2" name="click.wav"/>
                                        </p:tgtEl>
                                      </p:cMediaNode>
                                    </p:audio>
                                  </p:subTnLst>
                                </p:cTn>
                              </p:par>
                            </p:childTnLst>
                          </p:cTn>
                        </p:par>
                        <p:par>
                          <p:cTn id="224" fill="hold">
                            <p:stCondLst>
                              <p:cond delay="25000"/>
                            </p:stCondLst>
                            <p:childTnLst>
                              <p:par>
                                <p:cTn id="225" presetID="10" presetClass="exit" presetSubtype="0" fill="hold" nodeType="afterEffect">
                                  <p:stCondLst>
                                    <p:cond delay="0"/>
                                  </p:stCondLst>
                                  <p:childTnLst>
                                    <p:animEffect transition="out" filter="fade">
                                      <p:cBhvr>
                                        <p:cTn id="226" dur="100"/>
                                        <p:tgtEl>
                                          <p:spTgt spid="36"/>
                                        </p:tgtEl>
                                      </p:cBhvr>
                                    </p:animEffect>
                                    <p:set>
                                      <p:cBhvr>
                                        <p:cTn id="227" dur="1" fill="hold">
                                          <p:stCondLst>
                                            <p:cond delay="99"/>
                                          </p:stCondLst>
                                        </p:cTn>
                                        <p:tgtEl>
                                          <p:spTgt spid="36"/>
                                        </p:tgtEl>
                                        <p:attrNameLst>
                                          <p:attrName>style.visibility</p:attrName>
                                        </p:attrNameLst>
                                      </p:cBhvr>
                                      <p:to>
                                        <p:strVal val="hidden"/>
                                      </p:to>
                                    </p:set>
                                  </p:childTnLst>
                                </p:cTn>
                              </p:par>
                            </p:childTnLst>
                          </p:cTn>
                        </p:par>
                        <p:par>
                          <p:cTn id="228" fill="hold">
                            <p:stCondLst>
                              <p:cond delay="25100"/>
                            </p:stCondLst>
                            <p:childTnLst>
                              <p:par>
                                <p:cTn id="229" presetID="10" presetClass="entr" presetSubtype="0" fill="hold" nodeType="afterEffect">
                                  <p:stCondLst>
                                    <p:cond delay="0"/>
                                  </p:stCondLst>
                                  <p:childTnLst>
                                    <p:set>
                                      <p:cBhvr>
                                        <p:cTn id="230" dur="1" fill="hold">
                                          <p:stCondLst>
                                            <p:cond delay="0"/>
                                          </p:stCondLst>
                                        </p:cTn>
                                        <p:tgtEl>
                                          <p:spTgt spid="37"/>
                                        </p:tgtEl>
                                        <p:attrNameLst>
                                          <p:attrName>style.visibility</p:attrName>
                                        </p:attrNameLst>
                                      </p:cBhvr>
                                      <p:to>
                                        <p:strVal val="visible"/>
                                      </p:to>
                                    </p:set>
                                    <p:animEffect transition="in" filter="fade">
                                      <p:cBhvr>
                                        <p:cTn id="231" dur="900"/>
                                        <p:tgtEl>
                                          <p:spTgt spid="37"/>
                                        </p:tgtEl>
                                      </p:cBhvr>
                                    </p:animEffect>
                                  </p:childTnLst>
                                  <p:subTnLst>
                                    <p:audio>
                                      <p:cMediaNode vol="2000">
                                        <p:cTn display="0" masterRel="sameClick">
                                          <p:stCondLst>
                                            <p:cond evt="begin" delay="0">
                                              <p:tn val="229"/>
                                            </p:cond>
                                          </p:stCondLst>
                                          <p:endCondLst>
                                            <p:cond evt="onStopAudio" delay="0">
                                              <p:tgtEl>
                                                <p:sldTgt/>
                                              </p:tgtEl>
                                            </p:cond>
                                          </p:endCondLst>
                                        </p:cTn>
                                        <p:tgtEl>
                                          <p:sndTgt r:embed="rId2" name="click.wav"/>
                                        </p:tgtEl>
                                      </p:cMediaNode>
                                    </p:audio>
                                  </p:subTnLst>
                                </p:cTn>
                              </p:par>
                            </p:childTnLst>
                          </p:cTn>
                        </p:par>
                        <p:par>
                          <p:cTn id="232" fill="hold">
                            <p:stCondLst>
                              <p:cond delay="26000"/>
                            </p:stCondLst>
                            <p:childTnLst>
                              <p:par>
                                <p:cTn id="233" presetID="10" presetClass="exit" presetSubtype="0" fill="hold" nodeType="afterEffect">
                                  <p:stCondLst>
                                    <p:cond delay="0"/>
                                  </p:stCondLst>
                                  <p:childTnLst>
                                    <p:animEffect transition="out" filter="fade">
                                      <p:cBhvr>
                                        <p:cTn id="234" dur="100"/>
                                        <p:tgtEl>
                                          <p:spTgt spid="37"/>
                                        </p:tgtEl>
                                      </p:cBhvr>
                                    </p:animEffect>
                                    <p:set>
                                      <p:cBhvr>
                                        <p:cTn id="235" dur="1" fill="hold">
                                          <p:stCondLst>
                                            <p:cond delay="99"/>
                                          </p:stCondLst>
                                        </p:cTn>
                                        <p:tgtEl>
                                          <p:spTgt spid="37"/>
                                        </p:tgtEl>
                                        <p:attrNameLst>
                                          <p:attrName>style.visibility</p:attrName>
                                        </p:attrNameLst>
                                      </p:cBhvr>
                                      <p:to>
                                        <p:strVal val="hidden"/>
                                      </p:to>
                                    </p:set>
                                  </p:childTnLst>
                                </p:cTn>
                              </p:par>
                            </p:childTnLst>
                          </p:cTn>
                        </p:par>
                        <p:par>
                          <p:cTn id="236" fill="hold">
                            <p:stCondLst>
                              <p:cond delay="26100"/>
                            </p:stCondLst>
                            <p:childTnLst>
                              <p:par>
                                <p:cTn id="237" presetID="10" presetClass="entr" presetSubtype="0" fill="hold" nodeType="afterEffect">
                                  <p:stCondLst>
                                    <p:cond delay="0"/>
                                  </p:stCondLst>
                                  <p:childTnLst>
                                    <p:set>
                                      <p:cBhvr>
                                        <p:cTn id="238" dur="1" fill="hold">
                                          <p:stCondLst>
                                            <p:cond delay="0"/>
                                          </p:stCondLst>
                                        </p:cTn>
                                        <p:tgtEl>
                                          <p:spTgt spid="38"/>
                                        </p:tgtEl>
                                        <p:attrNameLst>
                                          <p:attrName>style.visibility</p:attrName>
                                        </p:attrNameLst>
                                      </p:cBhvr>
                                      <p:to>
                                        <p:strVal val="visible"/>
                                      </p:to>
                                    </p:set>
                                    <p:animEffect transition="in" filter="fade">
                                      <p:cBhvr>
                                        <p:cTn id="239" dur="900"/>
                                        <p:tgtEl>
                                          <p:spTgt spid="38"/>
                                        </p:tgtEl>
                                      </p:cBhvr>
                                    </p:animEffect>
                                  </p:childTnLst>
                                  <p:subTnLst>
                                    <p:audio>
                                      <p:cMediaNode vol="2000">
                                        <p:cTn display="0" masterRel="sameClick">
                                          <p:stCondLst>
                                            <p:cond evt="begin" delay="0">
                                              <p:tn val="237"/>
                                            </p:cond>
                                          </p:stCondLst>
                                          <p:endCondLst>
                                            <p:cond evt="onStopAudio" delay="0">
                                              <p:tgtEl>
                                                <p:sldTgt/>
                                              </p:tgtEl>
                                            </p:cond>
                                          </p:endCondLst>
                                        </p:cTn>
                                        <p:tgtEl>
                                          <p:sndTgt r:embed="rId2" name="click.wav"/>
                                        </p:tgtEl>
                                      </p:cMediaNode>
                                    </p:audio>
                                  </p:subTnLst>
                                </p:cTn>
                              </p:par>
                            </p:childTnLst>
                          </p:cTn>
                        </p:par>
                        <p:par>
                          <p:cTn id="240" fill="hold">
                            <p:stCondLst>
                              <p:cond delay="27000"/>
                            </p:stCondLst>
                            <p:childTnLst>
                              <p:par>
                                <p:cTn id="241" presetID="10" presetClass="exit" presetSubtype="0" fill="hold" nodeType="afterEffect">
                                  <p:stCondLst>
                                    <p:cond delay="0"/>
                                  </p:stCondLst>
                                  <p:childTnLst>
                                    <p:animEffect transition="out" filter="fade">
                                      <p:cBhvr>
                                        <p:cTn id="242" dur="100"/>
                                        <p:tgtEl>
                                          <p:spTgt spid="38"/>
                                        </p:tgtEl>
                                      </p:cBhvr>
                                    </p:animEffect>
                                    <p:set>
                                      <p:cBhvr>
                                        <p:cTn id="243" dur="1" fill="hold">
                                          <p:stCondLst>
                                            <p:cond delay="99"/>
                                          </p:stCondLst>
                                        </p:cTn>
                                        <p:tgtEl>
                                          <p:spTgt spid="38"/>
                                        </p:tgtEl>
                                        <p:attrNameLst>
                                          <p:attrName>style.visibility</p:attrName>
                                        </p:attrNameLst>
                                      </p:cBhvr>
                                      <p:to>
                                        <p:strVal val="hidden"/>
                                      </p:to>
                                    </p:set>
                                  </p:childTnLst>
                                </p:cTn>
                              </p:par>
                            </p:childTnLst>
                          </p:cTn>
                        </p:par>
                        <p:par>
                          <p:cTn id="244" fill="hold">
                            <p:stCondLst>
                              <p:cond delay="27100"/>
                            </p:stCondLst>
                            <p:childTnLst>
                              <p:par>
                                <p:cTn id="245" presetID="10" presetClass="entr" presetSubtype="0" fill="hold" nodeType="afterEffect">
                                  <p:stCondLst>
                                    <p:cond delay="0"/>
                                  </p:stCondLst>
                                  <p:childTnLst>
                                    <p:set>
                                      <p:cBhvr>
                                        <p:cTn id="246" dur="1" fill="hold">
                                          <p:stCondLst>
                                            <p:cond delay="0"/>
                                          </p:stCondLst>
                                        </p:cTn>
                                        <p:tgtEl>
                                          <p:spTgt spid="39"/>
                                        </p:tgtEl>
                                        <p:attrNameLst>
                                          <p:attrName>style.visibility</p:attrName>
                                        </p:attrNameLst>
                                      </p:cBhvr>
                                      <p:to>
                                        <p:strVal val="visible"/>
                                      </p:to>
                                    </p:set>
                                    <p:animEffect transition="in" filter="fade">
                                      <p:cBhvr>
                                        <p:cTn id="247" dur="900"/>
                                        <p:tgtEl>
                                          <p:spTgt spid="39"/>
                                        </p:tgtEl>
                                      </p:cBhvr>
                                    </p:animEffect>
                                  </p:childTnLst>
                                  <p:subTnLst>
                                    <p:audio>
                                      <p:cMediaNode vol="2000">
                                        <p:cTn display="0" masterRel="sameClick">
                                          <p:stCondLst>
                                            <p:cond evt="begin" delay="0">
                                              <p:tn val="245"/>
                                            </p:cond>
                                          </p:stCondLst>
                                          <p:endCondLst>
                                            <p:cond evt="onStopAudio" delay="0">
                                              <p:tgtEl>
                                                <p:sldTgt/>
                                              </p:tgtEl>
                                            </p:cond>
                                          </p:endCondLst>
                                        </p:cTn>
                                        <p:tgtEl>
                                          <p:sndTgt r:embed="rId2" name="click.wav"/>
                                        </p:tgtEl>
                                      </p:cMediaNode>
                                    </p:audio>
                                  </p:subTnLst>
                                </p:cTn>
                              </p:par>
                            </p:childTnLst>
                          </p:cTn>
                        </p:par>
                        <p:par>
                          <p:cTn id="248" fill="hold">
                            <p:stCondLst>
                              <p:cond delay="28000"/>
                            </p:stCondLst>
                            <p:childTnLst>
                              <p:par>
                                <p:cTn id="249" presetID="10" presetClass="exit" presetSubtype="0" fill="hold" nodeType="afterEffect">
                                  <p:stCondLst>
                                    <p:cond delay="0"/>
                                  </p:stCondLst>
                                  <p:childTnLst>
                                    <p:animEffect transition="out" filter="fade">
                                      <p:cBhvr>
                                        <p:cTn id="250" dur="100"/>
                                        <p:tgtEl>
                                          <p:spTgt spid="39"/>
                                        </p:tgtEl>
                                      </p:cBhvr>
                                    </p:animEffect>
                                    <p:set>
                                      <p:cBhvr>
                                        <p:cTn id="251" dur="1" fill="hold">
                                          <p:stCondLst>
                                            <p:cond delay="99"/>
                                          </p:stCondLst>
                                        </p:cTn>
                                        <p:tgtEl>
                                          <p:spTgt spid="39"/>
                                        </p:tgtEl>
                                        <p:attrNameLst>
                                          <p:attrName>style.visibility</p:attrName>
                                        </p:attrNameLst>
                                      </p:cBhvr>
                                      <p:to>
                                        <p:strVal val="hidden"/>
                                      </p:to>
                                    </p:set>
                                  </p:childTnLst>
                                </p:cTn>
                              </p:par>
                            </p:childTnLst>
                          </p:cTn>
                        </p:par>
                        <p:par>
                          <p:cTn id="252" fill="hold">
                            <p:stCondLst>
                              <p:cond delay="28100"/>
                            </p:stCondLst>
                            <p:childTnLst>
                              <p:par>
                                <p:cTn id="253" presetID="10" presetClass="entr" presetSubtype="0" fill="hold" nodeType="afterEffect">
                                  <p:stCondLst>
                                    <p:cond delay="0"/>
                                  </p:stCondLst>
                                  <p:childTnLst>
                                    <p:set>
                                      <p:cBhvr>
                                        <p:cTn id="254" dur="1" fill="hold">
                                          <p:stCondLst>
                                            <p:cond delay="0"/>
                                          </p:stCondLst>
                                        </p:cTn>
                                        <p:tgtEl>
                                          <p:spTgt spid="40"/>
                                        </p:tgtEl>
                                        <p:attrNameLst>
                                          <p:attrName>style.visibility</p:attrName>
                                        </p:attrNameLst>
                                      </p:cBhvr>
                                      <p:to>
                                        <p:strVal val="visible"/>
                                      </p:to>
                                    </p:set>
                                    <p:animEffect transition="in" filter="fade">
                                      <p:cBhvr>
                                        <p:cTn id="255" dur="900"/>
                                        <p:tgtEl>
                                          <p:spTgt spid="40"/>
                                        </p:tgtEl>
                                      </p:cBhvr>
                                    </p:animEffect>
                                  </p:childTnLst>
                                  <p:subTnLst>
                                    <p:audio>
                                      <p:cMediaNode vol="2000">
                                        <p:cTn display="0" masterRel="sameClick">
                                          <p:stCondLst>
                                            <p:cond evt="begin" delay="0">
                                              <p:tn val="253"/>
                                            </p:cond>
                                          </p:stCondLst>
                                          <p:endCondLst>
                                            <p:cond evt="onStopAudio" delay="0">
                                              <p:tgtEl>
                                                <p:sldTgt/>
                                              </p:tgtEl>
                                            </p:cond>
                                          </p:endCondLst>
                                        </p:cTn>
                                        <p:tgtEl>
                                          <p:sndTgt r:embed="rId2" name="click.wav"/>
                                        </p:tgtEl>
                                      </p:cMediaNode>
                                    </p:audio>
                                  </p:subTnLst>
                                </p:cTn>
                              </p:par>
                            </p:childTnLst>
                          </p:cTn>
                        </p:par>
                        <p:par>
                          <p:cTn id="256" fill="hold">
                            <p:stCondLst>
                              <p:cond delay="29000"/>
                            </p:stCondLst>
                            <p:childTnLst>
                              <p:par>
                                <p:cTn id="257" presetID="10" presetClass="exit" presetSubtype="0" fill="hold" nodeType="afterEffect">
                                  <p:stCondLst>
                                    <p:cond delay="0"/>
                                  </p:stCondLst>
                                  <p:childTnLst>
                                    <p:animEffect transition="out" filter="fade">
                                      <p:cBhvr>
                                        <p:cTn id="258" dur="100"/>
                                        <p:tgtEl>
                                          <p:spTgt spid="40"/>
                                        </p:tgtEl>
                                      </p:cBhvr>
                                    </p:animEffect>
                                    <p:set>
                                      <p:cBhvr>
                                        <p:cTn id="259" dur="1" fill="hold">
                                          <p:stCondLst>
                                            <p:cond delay="99"/>
                                          </p:stCondLst>
                                        </p:cTn>
                                        <p:tgtEl>
                                          <p:spTgt spid="40"/>
                                        </p:tgtEl>
                                        <p:attrNameLst>
                                          <p:attrName>style.visibility</p:attrName>
                                        </p:attrNameLst>
                                      </p:cBhvr>
                                      <p:to>
                                        <p:strVal val="hidden"/>
                                      </p:to>
                                    </p:set>
                                  </p:childTnLst>
                                </p:cTn>
                              </p:par>
                            </p:childTnLst>
                          </p:cTn>
                        </p:par>
                        <p:par>
                          <p:cTn id="260" fill="hold">
                            <p:stCondLst>
                              <p:cond delay="29100"/>
                            </p:stCondLst>
                            <p:childTnLst>
                              <p:par>
                                <p:cTn id="261" presetID="10" presetClass="entr" presetSubtype="0" fill="hold" nodeType="afterEffect">
                                  <p:stCondLst>
                                    <p:cond delay="0"/>
                                  </p:stCondLst>
                                  <p:childTnLst>
                                    <p:set>
                                      <p:cBhvr>
                                        <p:cTn id="262" dur="1" fill="hold">
                                          <p:stCondLst>
                                            <p:cond delay="0"/>
                                          </p:stCondLst>
                                        </p:cTn>
                                        <p:tgtEl>
                                          <p:spTgt spid="41"/>
                                        </p:tgtEl>
                                        <p:attrNameLst>
                                          <p:attrName>style.visibility</p:attrName>
                                        </p:attrNameLst>
                                      </p:cBhvr>
                                      <p:to>
                                        <p:strVal val="visible"/>
                                      </p:to>
                                    </p:set>
                                    <p:animEffect transition="in" filter="fade">
                                      <p:cBhvr>
                                        <p:cTn id="263" dur="900"/>
                                        <p:tgtEl>
                                          <p:spTgt spid="41"/>
                                        </p:tgtEl>
                                      </p:cBhvr>
                                    </p:animEffect>
                                  </p:childTnLst>
                                  <p:subTnLst>
                                    <p:audio>
                                      <p:cMediaNode vol="2000">
                                        <p:cTn display="0" masterRel="sameClick">
                                          <p:stCondLst>
                                            <p:cond evt="begin" delay="0">
                                              <p:tn val="261"/>
                                            </p:cond>
                                          </p:stCondLst>
                                          <p:endCondLst>
                                            <p:cond evt="onStopAudio" delay="0">
                                              <p:tgtEl>
                                                <p:sldTgt/>
                                              </p:tgtEl>
                                            </p:cond>
                                          </p:endCondLst>
                                        </p:cTn>
                                        <p:tgtEl>
                                          <p:sndTgt r:embed="rId2" name="click.wav"/>
                                        </p:tgtEl>
                                      </p:cMediaNode>
                                    </p:audio>
                                  </p:subTnLst>
                                </p:cTn>
                              </p:par>
                            </p:childTnLst>
                          </p:cTn>
                        </p:par>
                        <p:par>
                          <p:cTn id="264" fill="hold">
                            <p:stCondLst>
                              <p:cond delay="30000"/>
                            </p:stCondLst>
                            <p:childTnLst>
                              <p:par>
                                <p:cTn id="265" presetID="10" presetClass="exit" presetSubtype="0" fill="hold" nodeType="afterEffect">
                                  <p:stCondLst>
                                    <p:cond delay="0"/>
                                  </p:stCondLst>
                                  <p:childTnLst>
                                    <p:animEffect transition="out" filter="fade">
                                      <p:cBhvr>
                                        <p:cTn id="266" dur="100"/>
                                        <p:tgtEl>
                                          <p:spTgt spid="41"/>
                                        </p:tgtEl>
                                      </p:cBhvr>
                                    </p:animEffect>
                                    <p:set>
                                      <p:cBhvr>
                                        <p:cTn id="267" dur="1" fill="hold">
                                          <p:stCondLst>
                                            <p:cond delay="99"/>
                                          </p:stCondLst>
                                        </p:cTn>
                                        <p:tgtEl>
                                          <p:spTgt spid="41"/>
                                        </p:tgtEl>
                                        <p:attrNameLst>
                                          <p:attrName>style.visibility</p:attrName>
                                        </p:attrNameLst>
                                      </p:cBhvr>
                                      <p:to>
                                        <p:strVal val="hidden"/>
                                      </p:to>
                                    </p:set>
                                  </p:childTnLst>
                                </p:cTn>
                              </p:par>
                            </p:childTnLst>
                          </p:cTn>
                        </p:par>
                        <p:par>
                          <p:cTn id="268" fill="hold">
                            <p:stCondLst>
                              <p:cond delay="30100"/>
                            </p:stCondLst>
                            <p:childTnLst>
                              <p:par>
                                <p:cTn id="269" presetID="10" presetClass="entr" presetSubtype="0" fill="hold" nodeType="afterEffect">
                                  <p:stCondLst>
                                    <p:cond delay="0"/>
                                  </p:stCondLst>
                                  <p:childTnLst>
                                    <p:set>
                                      <p:cBhvr>
                                        <p:cTn id="270" dur="1" fill="hold">
                                          <p:stCondLst>
                                            <p:cond delay="0"/>
                                          </p:stCondLst>
                                        </p:cTn>
                                        <p:tgtEl>
                                          <p:spTgt spid="42"/>
                                        </p:tgtEl>
                                        <p:attrNameLst>
                                          <p:attrName>style.visibility</p:attrName>
                                        </p:attrNameLst>
                                      </p:cBhvr>
                                      <p:to>
                                        <p:strVal val="visible"/>
                                      </p:to>
                                    </p:set>
                                    <p:animEffect transition="in" filter="fade">
                                      <p:cBhvr>
                                        <p:cTn id="271" dur="900"/>
                                        <p:tgtEl>
                                          <p:spTgt spid="42"/>
                                        </p:tgtEl>
                                      </p:cBhvr>
                                    </p:animEffect>
                                  </p:childTnLst>
                                  <p:subTnLst>
                                    <p:audio>
                                      <p:cMediaNode vol="2000">
                                        <p:cTn display="0" masterRel="sameClick">
                                          <p:stCondLst>
                                            <p:cond evt="begin" delay="0">
                                              <p:tn val="269"/>
                                            </p:cond>
                                          </p:stCondLst>
                                          <p:endCondLst>
                                            <p:cond evt="onStopAudio" delay="0">
                                              <p:tgtEl>
                                                <p:sldTgt/>
                                              </p:tgtEl>
                                            </p:cond>
                                          </p:endCondLst>
                                        </p:cTn>
                                        <p:tgtEl>
                                          <p:sndTgt r:embed="rId2" name="click.wav"/>
                                        </p:tgtEl>
                                      </p:cMediaNode>
                                    </p:audio>
                                  </p:subTnLst>
                                </p:cTn>
                              </p:par>
                            </p:childTnLst>
                          </p:cTn>
                        </p:par>
                        <p:par>
                          <p:cTn id="272" fill="hold">
                            <p:stCondLst>
                              <p:cond delay="31000"/>
                            </p:stCondLst>
                            <p:childTnLst>
                              <p:par>
                                <p:cTn id="273" presetID="10" presetClass="exit" presetSubtype="0" fill="hold" nodeType="afterEffect">
                                  <p:stCondLst>
                                    <p:cond delay="0"/>
                                  </p:stCondLst>
                                  <p:childTnLst>
                                    <p:animEffect transition="out" filter="fade">
                                      <p:cBhvr>
                                        <p:cTn id="274" dur="100"/>
                                        <p:tgtEl>
                                          <p:spTgt spid="42"/>
                                        </p:tgtEl>
                                      </p:cBhvr>
                                    </p:animEffect>
                                    <p:set>
                                      <p:cBhvr>
                                        <p:cTn id="275" dur="1" fill="hold">
                                          <p:stCondLst>
                                            <p:cond delay="99"/>
                                          </p:stCondLst>
                                        </p:cTn>
                                        <p:tgtEl>
                                          <p:spTgt spid="42"/>
                                        </p:tgtEl>
                                        <p:attrNameLst>
                                          <p:attrName>style.visibility</p:attrName>
                                        </p:attrNameLst>
                                      </p:cBhvr>
                                      <p:to>
                                        <p:strVal val="hidden"/>
                                      </p:to>
                                    </p:set>
                                  </p:childTnLst>
                                </p:cTn>
                              </p:par>
                            </p:childTnLst>
                          </p:cTn>
                        </p:par>
                        <p:par>
                          <p:cTn id="276" fill="hold">
                            <p:stCondLst>
                              <p:cond delay="31100"/>
                            </p:stCondLst>
                            <p:childTnLst>
                              <p:par>
                                <p:cTn id="277" presetID="10" presetClass="entr" presetSubtype="0" fill="hold" nodeType="afterEffect">
                                  <p:stCondLst>
                                    <p:cond delay="0"/>
                                  </p:stCondLst>
                                  <p:childTnLst>
                                    <p:set>
                                      <p:cBhvr>
                                        <p:cTn id="278" dur="1" fill="hold">
                                          <p:stCondLst>
                                            <p:cond delay="0"/>
                                          </p:stCondLst>
                                        </p:cTn>
                                        <p:tgtEl>
                                          <p:spTgt spid="43"/>
                                        </p:tgtEl>
                                        <p:attrNameLst>
                                          <p:attrName>style.visibility</p:attrName>
                                        </p:attrNameLst>
                                      </p:cBhvr>
                                      <p:to>
                                        <p:strVal val="visible"/>
                                      </p:to>
                                    </p:set>
                                    <p:animEffect transition="in" filter="fade">
                                      <p:cBhvr>
                                        <p:cTn id="279" dur="900"/>
                                        <p:tgtEl>
                                          <p:spTgt spid="43"/>
                                        </p:tgtEl>
                                      </p:cBhvr>
                                    </p:animEffect>
                                  </p:childTnLst>
                                  <p:subTnLst>
                                    <p:audio>
                                      <p:cMediaNode vol="2000">
                                        <p:cTn display="0" masterRel="sameClick">
                                          <p:stCondLst>
                                            <p:cond evt="begin" delay="0">
                                              <p:tn val="277"/>
                                            </p:cond>
                                          </p:stCondLst>
                                          <p:endCondLst>
                                            <p:cond evt="onStopAudio" delay="0">
                                              <p:tgtEl>
                                                <p:sldTgt/>
                                              </p:tgtEl>
                                            </p:cond>
                                          </p:endCondLst>
                                        </p:cTn>
                                        <p:tgtEl>
                                          <p:sndTgt r:embed="rId2" name="click.wav"/>
                                        </p:tgtEl>
                                      </p:cMediaNode>
                                    </p:audio>
                                  </p:subTnLst>
                                </p:cTn>
                              </p:par>
                            </p:childTnLst>
                          </p:cTn>
                        </p:par>
                        <p:par>
                          <p:cTn id="280" fill="hold">
                            <p:stCondLst>
                              <p:cond delay="32000"/>
                            </p:stCondLst>
                            <p:childTnLst>
                              <p:par>
                                <p:cTn id="281" presetID="10" presetClass="exit" presetSubtype="0" fill="hold" nodeType="afterEffect">
                                  <p:stCondLst>
                                    <p:cond delay="0"/>
                                  </p:stCondLst>
                                  <p:childTnLst>
                                    <p:animEffect transition="out" filter="fade">
                                      <p:cBhvr>
                                        <p:cTn id="282" dur="100"/>
                                        <p:tgtEl>
                                          <p:spTgt spid="43"/>
                                        </p:tgtEl>
                                      </p:cBhvr>
                                    </p:animEffect>
                                    <p:set>
                                      <p:cBhvr>
                                        <p:cTn id="283" dur="1" fill="hold">
                                          <p:stCondLst>
                                            <p:cond delay="99"/>
                                          </p:stCondLst>
                                        </p:cTn>
                                        <p:tgtEl>
                                          <p:spTgt spid="43"/>
                                        </p:tgtEl>
                                        <p:attrNameLst>
                                          <p:attrName>style.visibility</p:attrName>
                                        </p:attrNameLst>
                                      </p:cBhvr>
                                      <p:to>
                                        <p:strVal val="hidden"/>
                                      </p:to>
                                    </p:set>
                                  </p:childTnLst>
                                </p:cTn>
                              </p:par>
                            </p:childTnLst>
                          </p:cTn>
                        </p:par>
                        <p:par>
                          <p:cTn id="284" fill="hold">
                            <p:stCondLst>
                              <p:cond delay="32100"/>
                            </p:stCondLst>
                            <p:childTnLst>
                              <p:par>
                                <p:cTn id="285" presetID="10" presetClass="entr" presetSubtype="0" fill="hold" nodeType="afterEffect">
                                  <p:stCondLst>
                                    <p:cond delay="0"/>
                                  </p:stCondLst>
                                  <p:childTnLst>
                                    <p:set>
                                      <p:cBhvr>
                                        <p:cTn id="286" dur="1" fill="hold">
                                          <p:stCondLst>
                                            <p:cond delay="0"/>
                                          </p:stCondLst>
                                        </p:cTn>
                                        <p:tgtEl>
                                          <p:spTgt spid="44"/>
                                        </p:tgtEl>
                                        <p:attrNameLst>
                                          <p:attrName>style.visibility</p:attrName>
                                        </p:attrNameLst>
                                      </p:cBhvr>
                                      <p:to>
                                        <p:strVal val="visible"/>
                                      </p:to>
                                    </p:set>
                                    <p:animEffect transition="in" filter="fade">
                                      <p:cBhvr>
                                        <p:cTn id="287" dur="900"/>
                                        <p:tgtEl>
                                          <p:spTgt spid="44"/>
                                        </p:tgtEl>
                                      </p:cBhvr>
                                    </p:animEffect>
                                  </p:childTnLst>
                                  <p:subTnLst>
                                    <p:audio>
                                      <p:cMediaNode vol="2000">
                                        <p:cTn display="0" masterRel="sameClick">
                                          <p:stCondLst>
                                            <p:cond evt="begin" delay="0">
                                              <p:tn val="285"/>
                                            </p:cond>
                                          </p:stCondLst>
                                          <p:endCondLst>
                                            <p:cond evt="onStopAudio" delay="0">
                                              <p:tgtEl>
                                                <p:sldTgt/>
                                              </p:tgtEl>
                                            </p:cond>
                                          </p:endCondLst>
                                        </p:cTn>
                                        <p:tgtEl>
                                          <p:sndTgt r:embed="rId2" name="click.wav"/>
                                        </p:tgtEl>
                                      </p:cMediaNode>
                                    </p:audio>
                                  </p:subTnLst>
                                </p:cTn>
                              </p:par>
                            </p:childTnLst>
                          </p:cTn>
                        </p:par>
                        <p:par>
                          <p:cTn id="288" fill="hold">
                            <p:stCondLst>
                              <p:cond delay="33000"/>
                            </p:stCondLst>
                            <p:childTnLst>
                              <p:par>
                                <p:cTn id="289" presetID="10" presetClass="exit" presetSubtype="0" fill="hold" nodeType="afterEffect">
                                  <p:stCondLst>
                                    <p:cond delay="0"/>
                                  </p:stCondLst>
                                  <p:childTnLst>
                                    <p:animEffect transition="out" filter="fade">
                                      <p:cBhvr>
                                        <p:cTn id="290" dur="100"/>
                                        <p:tgtEl>
                                          <p:spTgt spid="44"/>
                                        </p:tgtEl>
                                      </p:cBhvr>
                                    </p:animEffect>
                                    <p:set>
                                      <p:cBhvr>
                                        <p:cTn id="291" dur="1" fill="hold">
                                          <p:stCondLst>
                                            <p:cond delay="99"/>
                                          </p:stCondLst>
                                        </p:cTn>
                                        <p:tgtEl>
                                          <p:spTgt spid="44"/>
                                        </p:tgtEl>
                                        <p:attrNameLst>
                                          <p:attrName>style.visibility</p:attrName>
                                        </p:attrNameLst>
                                      </p:cBhvr>
                                      <p:to>
                                        <p:strVal val="hidden"/>
                                      </p:to>
                                    </p:set>
                                  </p:childTnLst>
                                </p:cTn>
                              </p:par>
                            </p:childTnLst>
                          </p:cTn>
                        </p:par>
                        <p:par>
                          <p:cTn id="292" fill="hold">
                            <p:stCondLst>
                              <p:cond delay="33100"/>
                            </p:stCondLst>
                            <p:childTnLst>
                              <p:par>
                                <p:cTn id="293" presetID="10" presetClass="entr" presetSubtype="0" fill="hold" nodeType="afterEffect">
                                  <p:stCondLst>
                                    <p:cond delay="0"/>
                                  </p:stCondLst>
                                  <p:childTnLst>
                                    <p:set>
                                      <p:cBhvr>
                                        <p:cTn id="294" dur="1" fill="hold">
                                          <p:stCondLst>
                                            <p:cond delay="0"/>
                                          </p:stCondLst>
                                        </p:cTn>
                                        <p:tgtEl>
                                          <p:spTgt spid="45"/>
                                        </p:tgtEl>
                                        <p:attrNameLst>
                                          <p:attrName>style.visibility</p:attrName>
                                        </p:attrNameLst>
                                      </p:cBhvr>
                                      <p:to>
                                        <p:strVal val="visible"/>
                                      </p:to>
                                    </p:set>
                                    <p:animEffect transition="in" filter="fade">
                                      <p:cBhvr>
                                        <p:cTn id="295" dur="900"/>
                                        <p:tgtEl>
                                          <p:spTgt spid="45"/>
                                        </p:tgtEl>
                                      </p:cBhvr>
                                    </p:animEffect>
                                  </p:childTnLst>
                                  <p:subTnLst>
                                    <p:audio>
                                      <p:cMediaNode vol="2000">
                                        <p:cTn display="0" masterRel="sameClick">
                                          <p:stCondLst>
                                            <p:cond evt="begin" delay="0">
                                              <p:tn val="293"/>
                                            </p:cond>
                                          </p:stCondLst>
                                          <p:endCondLst>
                                            <p:cond evt="onStopAudio" delay="0">
                                              <p:tgtEl>
                                                <p:sldTgt/>
                                              </p:tgtEl>
                                            </p:cond>
                                          </p:endCondLst>
                                        </p:cTn>
                                        <p:tgtEl>
                                          <p:sndTgt r:embed="rId2" name="click.wav"/>
                                        </p:tgtEl>
                                      </p:cMediaNode>
                                    </p:audio>
                                  </p:subTnLst>
                                </p:cTn>
                              </p:par>
                            </p:childTnLst>
                          </p:cTn>
                        </p:par>
                        <p:par>
                          <p:cTn id="296" fill="hold">
                            <p:stCondLst>
                              <p:cond delay="34000"/>
                            </p:stCondLst>
                            <p:childTnLst>
                              <p:par>
                                <p:cTn id="297" presetID="10" presetClass="exit" presetSubtype="0" fill="hold" nodeType="afterEffect">
                                  <p:stCondLst>
                                    <p:cond delay="0"/>
                                  </p:stCondLst>
                                  <p:childTnLst>
                                    <p:animEffect transition="out" filter="fade">
                                      <p:cBhvr>
                                        <p:cTn id="298" dur="100"/>
                                        <p:tgtEl>
                                          <p:spTgt spid="45"/>
                                        </p:tgtEl>
                                      </p:cBhvr>
                                    </p:animEffect>
                                    <p:set>
                                      <p:cBhvr>
                                        <p:cTn id="299" dur="1" fill="hold">
                                          <p:stCondLst>
                                            <p:cond delay="99"/>
                                          </p:stCondLst>
                                        </p:cTn>
                                        <p:tgtEl>
                                          <p:spTgt spid="45"/>
                                        </p:tgtEl>
                                        <p:attrNameLst>
                                          <p:attrName>style.visibility</p:attrName>
                                        </p:attrNameLst>
                                      </p:cBhvr>
                                      <p:to>
                                        <p:strVal val="hidden"/>
                                      </p:to>
                                    </p:set>
                                  </p:childTnLst>
                                </p:cTn>
                              </p:par>
                            </p:childTnLst>
                          </p:cTn>
                        </p:par>
                        <p:par>
                          <p:cTn id="300" fill="hold">
                            <p:stCondLst>
                              <p:cond delay="34100"/>
                            </p:stCondLst>
                            <p:childTnLst>
                              <p:par>
                                <p:cTn id="301" presetID="10" presetClass="entr" presetSubtype="0" fill="hold" nodeType="afterEffect">
                                  <p:stCondLst>
                                    <p:cond delay="0"/>
                                  </p:stCondLst>
                                  <p:childTnLst>
                                    <p:set>
                                      <p:cBhvr>
                                        <p:cTn id="302" dur="1" fill="hold">
                                          <p:stCondLst>
                                            <p:cond delay="0"/>
                                          </p:stCondLst>
                                        </p:cTn>
                                        <p:tgtEl>
                                          <p:spTgt spid="46"/>
                                        </p:tgtEl>
                                        <p:attrNameLst>
                                          <p:attrName>style.visibility</p:attrName>
                                        </p:attrNameLst>
                                      </p:cBhvr>
                                      <p:to>
                                        <p:strVal val="visible"/>
                                      </p:to>
                                    </p:set>
                                    <p:animEffect transition="in" filter="fade">
                                      <p:cBhvr>
                                        <p:cTn id="303" dur="900"/>
                                        <p:tgtEl>
                                          <p:spTgt spid="46"/>
                                        </p:tgtEl>
                                      </p:cBhvr>
                                    </p:animEffect>
                                  </p:childTnLst>
                                  <p:subTnLst>
                                    <p:audio>
                                      <p:cMediaNode vol="2000">
                                        <p:cTn display="0" masterRel="sameClick">
                                          <p:stCondLst>
                                            <p:cond evt="begin" delay="0">
                                              <p:tn val="301"/>
                                            </p:cond>
                                          </p:stCondLst>
                                          <p:endCondLst>
                                            <p:cond evt="onStopAudio" delay="0">
                                              <p:tgtEl>
                                                <p:sldTgt/>
                                              </p:tgtEl>
                                            </p:cond>
                                          </p:endCondLst>
                                        </p:cTn>
                                        <p:tgtEl>
                                          <p:sndTgt r:embed="rId2" name="click.wav"/>
                                        </p:tgtEl>
                                      </p:cMediaNode>
                                    </p:audio>
                                  </p:subTnLst>
                                </p:cTn>
                              </p:par>
                            </p:childTnLst>
                          </p:cTn>
                        </p:par>
                        <p:par>
                          <p:cTn id="304" fill="hold">
                            <p:stCondLst>
                              <p:cond delay="35000"/>
                            </p:stCondLst>
                            <p:childTnLst>
                              <p:par>
                                <p:cTn id="305" presetID="10" presetClass="exit" presetSubtype="0" fill="hold" nodeType="afterEffect">
                                  <p:stCondLst>
                                    <p:cond delay="0"/>
                                  </p:stCondLst>
                                  <p:childTnLst>
                                    <p:animEffect transition="out" filter="fade">
                                      <p:cBhvr>
                                        <p:cTn id="306" dur="100"/>
                                        <p:tgtEl>
                                          <p:spTgt spid="46"/>
                                        </p:tgtEl>
                                      </p:cBhvr>
                                    </p:animEffect>
                                    <p:set>
                                      <p:cBhvr>
                                        <p:cTn id="307" dur="1" fill="hold">
                                          <p:stCondLst>
                                            <p:cond delay="99"/>
                                          </p:stCondLst>
                                        </p:cTn>
                                        <p:tgtEl>
                                          <p:spTgt spid="46"/>
                                        </p:tgtEl>
                                        <p:attrNameLst>
                                          <p:attrName>style.visibility</p:attrName>
                                        </p:attrNameLst>
                                      </p:cBhvr>
                                      <p:to>
                                        <p:strVal val="hidden"/>
                                      </p:to>
                                    </p:set>
                                  </p:childTnLst>
                                </p:cTn>
                              </p:par>
                            </p:childTnLst>
                          </p:cTn>
                        </p:par>
                        <p:par>
                          <p:cTn id="308" fill="hold">
                            <p:stCondLst>
                              <p:cond delay="35100"/>
                            </p:stCondLst>
                            <p:childTnLst>
                              <p:par>
                                <p:cTn id="309" presetID="10" presetClass="entr" presetSubtype="0" fill="hold" nodeType="afterEffect">
                                  <p:stCondLst>
                                    <p:cond delay="0"/>
                                  </p:stCondLst>
                                  <p:childTnLst>
                                    <p:set>
                                      <p:cBhvr>
                                        <p:cTn id="310" dur="1" fill="hold">
                                          <p:stCondLst>
                                            <p:cond delay="0"/>
                                          </p:stCondLst>
                                        </p:cTn>
                                        <p:tgtEl>
                                          <p:spTgt spid="47"/>
                                        </p:tgtEl>
                                        <p:attrNameLst>
                                          <p:attrName>style.visibility</p:attrName>
                                        </p:attrNameLst>
                                      </p:cBhvr>
                                      <p:to>
                                        <p:strVal val="visible"/>
                                      </p:to>
                                    </p:set>
                                    <p:animEffect transition="in" filter="fade">
                                      <p:cBhvr>
                                        <p:cTn id="311" dur="900"/>
                                        <p:tgtEl>
                                          <p:spTgt spid="47"/>
                                        </p:tgtEl>
                                      </p:cBhvr>
                                    </p:animEffect>
                                  </p:childTnLst>
                                  <p:subTnLst>
                                    <p:audio>
                                      <p:cMediaNode vol="2000">
                                        <p:cTn display="0" masterRel="sameClick">
                                          <p:stCondLst>
                                            <p:cond evt="begin" delay="0">
                                              <p:tn val="309"/>
                                            </p:cond>
                                          </p:stCondLst>
                                          <p:endCondLst>
                                            <p:cond evt="onStopAudio" delay="0">
                                              <p:tgtEl>
                                                <p:sldTgt/>
                                              </p:tgtEl>
                                            </p:cond>
                                          </p:endCondLst>
                                        </p:cTn>
                                        <p:tgtEl>
                                          <p:sndTgt r:embed="rId2" name="click.wav"/>
                                        </p:tgtEl>
                                      </p:cMediaNode>
                                    </p:audio>
                                  </p:subTnLst>
                                </p:cTn>
                              </p:par>
                            </p:childTnLst>
                          </p:cTn>
                        </p:par>
                        <p:par>
                          <p:cTn id="312" fill="hold">
                            <p:stCondLst>
                              <p:cond delay="36000"/>
                            </p:stCondLst>
                            <p:childTnLst>
                              <p:par>
                                <p:cTn id="313" presetID="10" presetClass="exit" presetSubtype="0" fill="hold" nodeType="afterEffect">
                                  <p:stCondLst>
                                    <p:cond delay="0"/>
                                  </p:stCondLst>
                                  <p:childTnLst>
                                    <p:animEffect transition="out" filter="fade">
                                      <p:cBhvr>
                                        <p:cTn id="314" dur="100"/>
                                        <p:tgtEl>
                                          <p:spTgt spid="47"/>
                                        </p:tgtEl>
                                      </p:cBhvr>
                                    </p:animEffect>
                                    <p:set>
                                      <p:cBhvr>
                                        <p:cTn id="315" dur="1" fill="hold">
                                          <p:stCondLst>
                                            <p:cond delay="99"/>
                                          </p:stCondLst>
                                        </p:cTn>
                                        <p:tgtEl>
                                          <p:spTgt spid="47"/>
                                        </p:tgtEl>
                                        <p:attrNameLst>
                                          <p:attrName>style.visibility</p:attrName>
                                        </p:attrNameLst>
                                      </p:cBhvr>
                                      <p:to>
                                        <p:strVal val="hidden"/>
                                      </p:to>
                                    </p:set>
                                  </p:childTnLst>
                                </p:cTn>
                              </p:par>
                            </p:childTnLst>
                          </p:cTn>
                        </p:par>
                        <p:par>
                          <p:cTn id="316" fill="hold">
                            <p:stCondLst>
                              <p:cond delay="36100"/>
                            </p:stCondLst>
                            <p:childTnLst>
                              <p:par>
                                <p:cTn id="317" presetID="10" presetClass="entr" presetSubtype="0" fill="hold" nodeType="afterEffect">
                                  <p:stCondLst>
                                    <p:cond delay="0"/>
                                  </p:stCondLst>
                                  <p:childTnLst>
                                    <p:set>
                                      <p:cBhvr>
                                        <p:cTn id="318" dur="1" fill="hold">
                                          <p:stCondLst>
                                            <p:cond delay="0"/>
                                          </p:stCondLst>
                                        </p:cTn>
                                        <p:tgtEl>
                                          <p:spTgt spid="48"/>
                                        </p:tgtEl>
                                        <p:attrNameLst>
                                          <p:attrName>style.visibility</p:attrName>
                                        </p:attrNameLst>
                                      </p:cBhvr>
                                      <p:to>
                                        <p:strVal val="visible"/>
                                      </p:to>
                                    </p:set>
                                    <p:animEffect transition="in" filter="fade">
                                      <p:cBhvr>
                                        <p:cTn id="319" dur="900"/>
                                        <p:tgtEl>
                                          <p:spTgt spid="48"/>
                                        </p:tgtEl>
                                      </p:cBhvr>
                                    </p:animEffect>
                                  </p:childTnLst>
                                  <p:subTnLst>
                                    <p:audio>
                                      <p:cMediaNode vol="2000">
                                        <p:cTn display="0" masterRel="sameClick">
                                          <p:stCondLst>
                                            <p:cond evt="begin" delay="0">
                                              <p:tn val="317"/>
                                            </p:cond>
                                          </p:stCondLst>
                                          <p:endCondLst>
                                            <p:cond evt="onStopAudio" delay="0">
                                              <p:tgtEl>
                                                <p:sldTgt/>
                                              </p:tgtEl>
                                            </p:cond>
                                          </p:endCondLst>
                                        </p:cTn>
                                        <p:tgtEl>
                                          <p:sndTgt r:embed="rId2" name="click.wav"/>
                                        </p:tgtEl>
                                      </p:cMediaNode>
                                    </p:audio>
                                  </p:subTnLst>
                                </p:cTn>
                              </p:par>
                            </p:childTnLst>
                          </p:cTn>
                        </p:par>
                        <p:par>
                          <p:cTn id="320" fill="hold">
                            <p:stCondLst>
                              <p:cond delay="37000"/>
                            </p:stCondLst>
                            <p:childTnLst>
                              <p:par>
                                <p:cTn id="321" presetID="10" presetClass="exit" presetSubtype="0" fill="hold" nodeType="afterEffect">
                                  <p:stCondLst>
                                    <p:cond delay="0"/>
                                  </p:stCondLst>
                                  <p:childTnLst>
                                    <p:animEffect transition="out" filter="fade">
                                      <p:cBhvr>
                                        <p:cTn id="322" dur="100"/>
                                        <p:tgtEl>
                                          <p:spTgt spid="48"/>
                                        </p:tgtEl>
                                      </p:cBhvr>
                                    </p:animEffect>
                                    <p:set>
                                      <p:cBhvr>
                                        <p:cTn id="323" dur="1" fill="hold">
                                          <p:stCondLst>
                                            <p:cond delay="99"/>
                                          </p:stCondLst>
                                        </p:cTn>
                                        <p:tgtEl>
                                          <p:spTgt spid="48"/>
                                        </p:tgtEl>
                                        <p:attrNameLst>
                                          <p:attrName>style.visibility</p:attrName>
                                        </p:attrNameLst>
                                      </p:cBhvr>
                                      <p:to>
                                        <p:strVal val="hidden"/>
                                      </p:to>
                                    </p:set>
                                  </p:childTnLst>
                                </p:cTn>
                              </p:par>
                            </p:childTnLst>
                          </p:cTn>
                        </p:par>
                        <p:par>
                          <p:cTn id="324" fill="hold">
                            <p:stCondLst>
                              <p:cond delay="37100"/>
                            </p:stCondLst>
                            <p:childTnLst>
                              <p:par>
                                <p:cTn id="325" presetID="10" presetClass="entr" presetSubtype="0" fill="hold" nodeType="afterEffect">
                                  <p:stCondLst>
                                    <p:cond delay="0"/>
                                  </p:stCondLst>
                                  <p:childTnLst>
                                    <p:set>
                                      <p:cBhvr>
                                        <p:cTn id="326" dur="1" fill="hold">
                                          <p:stCondLst>
                                            <p:cond delay="0"/>
                                          </p:stCondLst>
                                        </p:cTn>
                                        <p:tgtEl>
                                          <p:spTgt spid="49"/>
                                        </p:tgtEl>
                                        <p:attrNameLst>
                                          <p:attrName>style.visibility</p:attrName>
                                        </p:attrNameLst>
                                      </p:cBhvr>
                                      <p:to>
                                        <p:strVal val="visible"/>
                                      </p:to>
                                    </p:set>
                                    <p:animEffect transition="in" filter="fade">
                                      <p:cBhvr>
                                        <p:cTn id="327" dur="900"/>
                                        <p:tgtEl>
                                          <p:spTgt spid="49"/>
                                        </p:tgtEl>
                                      </p:cBhvr>
                                    </p:animEffect>
                                  </p:childTnLst>
                                  <p:subTnLst>
                                    <p:audio>
                                      <p:cMediaNode vol="2000">
                                        <p:cTn display="0" masterRel="sameClick">
                                          <p:stCondLst>
                                            <p:cond evt="begin" delay="0">
                                              <p:tn val="325"/>
                                            </p:cond>
                                          </p:stCondLst>
                                          <p:endCondLst>
                                            <p:cond evt="onStopAudio" delay="0">
                                              <p:tgtEl>
                                                <p:sldTgt/>
                                              </p:tgtEl>
                                            </p:cond>
                                          </p:endCondLst>
                                        </p:cTn>
                                        <p:tgtEl>
                                          <p:sndTgt r:embed="rId2" name="click.wav"/>
                                        </p:tgtEl>
                                      </p:cMediaNode>
                                    </p:audio>
                                  </p:subTnLst>
                                </p:cTn>
                              </p:par>
                            </p:childTnLst>
                          </p:cTn>
                        </p:par>
                        <p:par>
                          <p:cTn id="328" fill="hold">
                            <p:stCondLst>
                              <p:cond delay="38000"/>
                            </p:stCondLst>
                            <p:childTnLst>
                              <p:par>
                                <p:cTn id="329" presetID="10" presetClass="exit" presetSubtype="0" fill="hold" nodeType="afterEffect">
                                  <p:stCondLst>
                                    <p:cond delay="0"/>
                                  </p:stCondLst>
                                  <p:childTnLst>
                                    <p:animEffect transition="out" filter="fade">
                                      <p:cBhvr>
                                        <p:cTn id="330" dur="100"/>
                                        <p:tgtEl>
                                          <p:spTgt spid="49"/>
                                        </p:tgtEl>
                                      </p:cBhvr>
                                    </p:animEffect>
                                    <p:set>
                                      <p:cBhvr>
                                        <p:cTn id="331" dur="1" fill="hold">
                                          <p:stCondLst>
                                            <p:cond delay="99"/>
                                          </p:stCondLst>
                                        </p:cTn>
                                        <p:tgtEl>
                                          <p:spTgt spid="49"/>
                                        </p:tgtEl>
                                        <p:attrNameLst>
                                          <p:attrName>style.visibility</p:attrName>
                                        </p:attrNameLst>
                                      </p:cBhvr>
                                      <p:to>
                                        <p:strVal val="hidden"/>
                                      </p:to>
                                    </p:set>
                                  </p:childTnLst>
                                </p:cTn>
                              </p:par>
                            </p:childTnLst>
                          </p:cTn>
                        </p:par>
                        <p:par>
                          <p:cTn id="332" fill="hold">
                            <p:stCondLst>
                              <p:cond delay="38100"/>
                            </p:stCondLst>
                            <p:childTnLst>
                              <p:par>
                                <p:cTn id="333" presetID="10" presetClass="entr" presetSubtype="0" fill="hold" nodeType="afterEffect">
                                  <p:stCondLst>
                                    <p:cond delay="0"/>
                                  </p:stCondLst>
                                  <p:childTnLst>
                                    <p:set>
                                      <p:cBhvr>
                                        <p:cTn id="334" dur="1" fill="hold">
                                          <p:stCondLst>
                                            <p:cond delay="0"/>
                                          </p:stCondLst>
                                        </p:cTn>
                                        <p:tgtEl>
                                          <p:spTgt spid="50"/>
                                        </p:tgtEl>
                                        <p:attrNameLst>
                                          <p:attrName>style.visibility</p:attrName>
                                        </p:attrNameLst>
                                      </p:cBhvr>
                                      <p:to>
                                        <p:strVal val="visible"/>
                                      </p:to>
                                    </p:set>
                                    <p:animEffect transition="in" filter="fade">
                                      <p:cBhvr>
                                        <p:cTn id="335" dur="900"/>
                                        <p:tgtEl>
                                          <p:spTgt spid="50"/>
                                        </p:tgtEl>
                                      </p:cBhvr>
                                    </p:animEffect>
                                  </p:childTnLst>
                                  <p:subTnLst>
                                    <p:audio>
                                      <p:cMediaNode vol="2000">
                                        <p:cTn display="0" masterRel="sameClick">
                                          <p:stCondLst>
                                            <p:cond evt="begin" delay="0">
                                              <p:tn val="333"/>
                                            </p:cond>
                                          </p:stCondLst>
                                          <p:endCondLst>
                                            <p:cond evt="onStopAudio" delay="0">
                                              <p:tgtEl>
                                                <p:sldTgt/>
                                              </p:tgtEl>
                                            </p:cond>
                                          </p:endCondLst>
                                        </p:cTn>
                                        <p:tgtEl>
                                          <p:sndTgt r:embed="rId2" name="click.wav"/>
                                        </p:tgtEl>
                                      </p:cMediaNode>
                                    </p:audio>
                                  </p:subTnLst>
                                </p:cTn>
                              </p:par>
                            </p:childTnLst>
                          </p:cTn>
                        </p:par>
                        <p:par>
                          <p:cTn id="336" fill="hold">
                            <p:stCondLst>
                              <p:cond delay="39000"/>
                            </p:stCondLst>
                            <p:childTnLst>
                              <p:par>
                                <p:cTn id="337" presetID="10" presetClass="exit" presetSubtype="0" fill="hold" nodeType="afterEffect">
                                  <p:stCondLst>
                                    <p:cond delay="0"/>
                                  </p:stCondLst>
                                  <p:childTnLst>
                                    <p:animEffect transition="out" filter="fade">
                                      <p:cBhvr>
                                        <p:cTn id="338" dur="100"/>
                                        <p:tgtEl>
                                          <p:spTgt spid="50"/>
                                        </p:tgtEl>
                                      </p:cBhvr>
                                    </p:animEffect>
                                    <p:set>
                                      <p:cBhvr>
                                        <p:cTn id="339" dur="1" fill="hold">
                                          <p:stCondLst>
                                            <p:cond delay="99"/>
                                          </p:stCondLst>
                                        </p:cTn>
                                        <p:tgtEl>
                                          <p:spTgt spid="50"/>
                                        </p:tgtEl>
                                        <p:attrNameLst>
                                          <p:attrName>style.visibility</p:attrName>
                                        </p:attrNameLst>
                                      </p:cBhvr>
                                      <p:to>
                                        <p:strVal val="hidden"/>
                                      </p:to>
                                    </p:set>
                                  </p:childTnLst>
                                </p:cTn>
                              </p:par>
                            </p:childTnLst>
                          </p:cTn>
                        </p:par>
                        <p:par>
                          <p:cTn id="340" fill="hold">
                            <p:stCondLst>
                              <p:cond delay="39100"/>
                            </p:stCondLst>
                            <p:childTnLst>
                              <p:par>
                                <p:cTn id="341" presetID="10" presetClass="entr" presetSubtype="0" fill="hold" nodeType="afterEffect">
                                  <p:stCondLst>
                                    <p:cond delay="0"/>
                                  </p:stCondLst>
                                  <p:childTnLst>
                                    <p:set>
                                      <p:cBhvr>
                                        <p:cTn id="342" dur="1" fill="hold">
                                          <p:stCondLst>
                                            <p:cond delay="0"/>
                                          </p:stCondLst>
                                        </p:cTn>
                                        <p:tgtEl>
                                          <p:spTgt spid="51"/>
                                        </p:tgtEl>
                                        <p:attrNameLst>
                                          <p:attrName>style.visibility</p:attrName>
                                        </p:attrNameLst>
                                      </p:cBhvr>
                                      <p:to>
                                        <p:strVal val="visible"/>
                                      </p:to>
                                    </p:set>
                                    <p:animEffect transition="in" filter="fade">
                                      <p:cBhvr>
                                        <p:cTn id="343" dur="900"/>
                                        <p:tgtEl>
                                          <p:spTgt spid="51"/>
                                        </p:tgtEl>
                                      </p:cBhvr>
                                    </p:animEffect>
                                  </p:childTnLst>
                                  <p:subTnLst>
                                    <p:audio>
                                      <p:cMediaNode vol="2000">
                                        <p:cTn display="0" masterRel="sameClick">
                                          <p:stCondLst>
                                            <p:cond evt="begin" delay="0">
                                              <p:tn val="341"/>
                                            </p:cond>
                                          </p:stCondLst>
                                          <p:endCondLst>
                                            <p:cond evt="onStopAudio" delay="0">
                                              <p:tgtEl>
                                                <p:sldTgt/>
                                              </p:tgtEl>
                                            </p:cond>
                                          </p:endCondLst>
                                        </p:cTn>
                                        <p:tgtEl>
                                          <p:sndTgt r:embed="rId2" name="click.wav"/>
                                        </p:tgtEl>
                                      </p:cMediaNode>
                                    </p:audio>
                                  </p:subTnLst>
                                </p:cTn>
                              </p:par>
                            </p:childTnLst>
                          </p:cTn>
                        </p:par>
                        <p:par>
                          <p:cTn id="344" fill="hold">
                            <p:stCondLst>
                              <p:cond delay="40000"/>
                            </p:stCondLst>
                            <p:childTnLst>
                              <p:par>
                                <p:cTn id="345" presetID="10" presetClass="exit" presetSubtype="0" fill="hold" nodeType="afterEffect">
                                  <p:stCondLst>
                                    <p:cond delay="0"/>
                                  </p:stCondLst>
                                  <p:childTnLst>
                                    <p:animEffect transition="out" filter="fade">
                                      <p:cBhvr>
                                        <p:cTn id="346" dur="100"/>
                                        <p:tgtEl>
                                          <p:spTgt spid="51"/>
                                        </p:tgtEl>
                                      </p:cBhvr>
                                    </p:animEffect>
                                    <p:set>
                                      <p:cBhvr>
                                        <p:cTn id="347" dur="1" fill="hold">
                                          <p:stCondLst>
                                            <p:cond delay="99"/>
                                          </p:stCondLst>
                                        </p:cTn>
                                        <p:tgtEl>
                                          <p:spTgt spid="51"/>
                                        </p:tgtEl>
                                        <p:attrNameLst>
                                          <p:attrName>style.visibility</p:attrName>
                                        </p:attrNameLst>
                                      </p:cBhvr>
                                      <p:to>
                                        <p:strVal val="hidden"/>
                                      </p:to>
                                    </p:set>
                                  </p:childTnLst>
                                </p:cTn>
                              </p:par>
                            </p:childTnLst>
                          </p:cTn>
                        </p:par>
                        <p:par>
                          <p:cTn id="348" fill="hold">
                            <p:stCondLst>
                              <p:cond delay="40100"/>
                            </p:stCondLst>
                            <p:childTnLst>
                              <p:par>
                                <p:cTn id="349" presetID="10" presetClass="entr" presetSubtype="0" fill="hold" nodeType="afterEffect">
                                  <p:stCondLst>
                                    <p:cond delay="0"/>
                                  </p:stCondLst>
                                  <p:childTnLst>
                                    <p:set>
                                      <p:cBhvr>
                                        <p:cTn id="350" dur="1" fill="hold">
                                          <p:stCondLst>
                                            <p:cond delay="0"/>
                                          </p:stCondLst>
                                        </p:cTn>
                                        <p:tgtEl>
                                          <p:spTgt spid="52"/>
                                        </p:tgtEl>
                                        <p:attrNameLst>
                                          <p:attrName>style.visibility</p:attrName>
                                        </p:attrNameLst>
                                      </p:cBhvr>
                                      <p:to>
                                        <p:strVal val="visible"/>
                                      </p:to>
                                    </p:set>
                                    <p:animEffect transition="in" filter="fade">
                                      <p:cBhvr>
                                        <p:cTn id="351" dur="900"/>
                                        <p:tgtEl>
                                          <p:spTgt spid="52"/>
                                        </p:tgtEl>
                                      </p:cBhvr>
                                    </p:animEffect>
                                  </p:childTnLst>
                                  <p:subTnLst>
                                    <p:audio>
                                      <p:cMediaNode vol="7000">
                                        <p:cTn display="0" masterRel="sameClick">
                                          <p:stCondLst>
                                            <p:cond evt="begin" delay="0">
                                              <p:tn val="349"/>
                                            </p:cond>
                                          </p:stCondLst>
                                          <p:endCondLst>
                                            <p:cond evt="onStopAudio" delay="0">
                                              <p:tgtEl>
                                                <p:sldTgt/>
                                              </p:tgtEl>
                                            </p:cond>
                                          </p:endCondLst>
                                        </p:cTn>
                                        <p:tgtEl>
                                          <p:sndTgt r:embed="rId2" name="click.wav"/>
                                        </p:tgtEl>
                                      </p:cMediaNode>
                                    </p:audio>
                                  </p:subTnLst>
                                </p:cTn>
                              </p:par>
                            </p:childTnLst>
                          </p:cTn>
                        </p:par>
                        <p:par>
                          <p:cTn id="352" fill="hold">
                            <p:stCondLst>
                              <p:cond delay="41000"/>
                            </p:stCondLst>
                            <p:childTnLst>
                              <p:par>
                                <p:cTn id="353" presetID="10" presetClass="exit" presetSubtype="0" fill="hold" nodeType="afterEffect">
                                  <p:stCondLst>
                                    <p:cond delay="0"/>
                                  </p:stCondLst>
                                  <p:childTnLst>
                                    <p:animEffect transition="out" filter="fade">
                                      <p:cBhvr>
                                        <p:cTn id="354" dur="100"/>
                                        <p:tgtEl>
                                          <p:spTgt spid="52"/>
                                        </p:tgtEl>
                                      </p:cBhvr>
                                    </p:animEffect>
                                    <p:set>
                                      <p:cBhvr>
                                        <p:cTn id="355" dur="1" fill="hold">
                                          <p:stCondLst>
                                            <p:cond delay="99"/>
                                          </p:stCondLst>
                                        </p:cTn>
                                        <p:tgtEl>
                                          <p:spTgt spid="52"/>
                                        </p:tgtEl>
                                        <p:attrNameLst>
                                          <p:attrName>style.visibility</p:attrName>
                                        </p:attrNameLst>
                                      </p:cBhvr>
                                      <p:to>
                                        <p:strVal val="hidden"/>
                                      </p:to>
                                    </p:set>
                                  </p:childTnLst>
                                </p:cTn>
                              </p:par>
                            </p:childTnLst>
                          </p:cTn>
                        </p:par>
                        <p:par>
                          <p:cTn id="356" fill="hold">
                            <p:stCondLst>
                              <p:cond delay="41100"/>
                            </p:stCondLst>
                            <p:childTnLst>
                              <p:par>
                                <p:cTn id="357" presetID="10" presetClass="entr" presetSubtype="0" fill="hold" nodeType="afterEffect">
                                  <p:stCondLst>
                                    <p:cond delay="0"/>
                                  </p:stCondLst>
                                  <p:childTnLst>
                                    <p:set>
                                      <p:cBhvr>
                                        <p:cTn id="358" dur="1" fill="hold">
                                          <p:stCondLst>
                                            <p:cond delay="0"/>
                                          </p:stCondLst>
                                        </p:cTn>
                                        <p:tgtEl>
                                          <p:spTgt spid="53"/>
                                        </p:tgtEl>
                                        <p:attrNameLst>
                                          <p:attrName>style.visibility</p:attrName>
                                        </p:attrNameLst>
                                      </p:cBhvr>
                                      <p:to>
                                        <p:strVal val="visible"/>
                                      </p:to>
                                    </p:set>
                                    <p:animEffect transition="in" filter="fade">
                                      <p:cBhvr>
                                        <p:cTn id="359" dur="900"/>
                                        <p:tgtEl>
                                          <p:spTgt spid="53"/>
                                        </p:tgtEl>
                                      </p:cBhvr>
                                    </p:animEffect>
                                  </p:childTnLst>
                                  <p:subTnLst>
                                    <p:audio>
                                      <p:cMediaNode vol="7000">
                                        <p:cTn display="0" masterRel="sameClick">
                                          <p:stCondLst>
                                            <p:cond evt="begin" delay="0">
                                              <p:tn val="357"/>
                                            </p:cond>
                                          </p:stCondLst>
                                          <p:endCondLst>
                                            <p:cond evt="onStopAudio" delay="0">
                                              <p:tgtEl>
                                                <p:sldTgt/>
                                              </p:tgtEl>
                                            </p:cond>
                                          </p:endCondLst>
                                        </p:cTn>
                                        <p:tgtEl>
                                          <p:sndTgt r:embed="rId2" name="click.wav"/>
                                        </p:tgtEl>
                                      </p:cMediaNode>
                                    </p:audio>
                                  </p:subTnLst>
                                </p:cTn>
                              </p:par>
                            </p:childTnLst>
                          </p:cTn>
                        </p:par>
                        <p:par>
                          <p:cTn id="360" fill="hold">
                            <p:stCondLst>
                              <p:cond delay="42000"/>
                            </p:stCondLst>
                            <p:childTnLst>
                              <p:par>
                                <p:cTn id="361" presetID="10" presetClass="exit" presetSubtype="0" fill="hold" nodeType="afterEffect">
                                  <p:stCondLst>
                                    <p:cond delay="0"/>
                                  </p:stCondLst>
                                  <p:childTnLst>
                                    <p:animEffect transition="out" filter="fade">
                                      <p:cBhvr>
                                        <p:cTn id="362" dur="100"/>
                                        <p:tgtEl>
                                          <p:spTgt spid="53"/>
                                        </p:tgtEl>
                                      </p:cBhvr>
                                    </p:animEffect>
                                    <p:set>
                                      <p:cBhvr>
                                        <p:cTn id="363" dur="1" fill="hold">
                                          <p:stCondLst>
                                            <p:cond delay="99"/>
                                          </p:stCondLst>
                                        </p:cTn>
                                        <p:tgtEl>
                                          <p:spTgt spid="53"/>
                                        </p:tgtEl>
                                        <p:attrNameLst>
                                          <p:attrName>style.visibility</p:attrName>
                                        </p:attrNameLst>
                                      </p:cBhvr>
                                      <p:to>
                                        <p:strVal val="hidden"/>
                                      </p:to>
                                    </p:set>
                                  </p:childTnLst>
                                </p:cTn>
                              </p:par>
                            </p:childTnLst>
                          </p:cTn>
                        </p:par>
                        <p:par>
                          <p:cTn id="364" fill="hold">
                            <p:stCondLst>
                              <p:cond delay="42100"/>
                            </p:stCondLst>
                            <p:childTnLst>
                              <p:par>
                                <p:cTn id="365" presetID="10" presetClass="entr" presetSubtype="0" fill="hold" nodeType="afterEffect">
                                  <p:stCondLst>
                                    <p:cond delay="0"/>
                                  </p:stCondLst>
                                  <p:childTnLst>
                                    <p:set>
                                      <p:cBhvr>
                                        <p:cTn id="366" dur="1" fill="hold">
                                          <p:stCondLst>
                                            <p:cond delay="0"/>
                                          </p:stCondLst>
                                        </p:cTn>
                                        <p:tgtEl>
                                          <p:spTgt spid="54"/>
                                        </p:tgtEl>
                                        <p:attrNameLst>
                                          <p:attrName>style.visibility</p:attrName>
                                        </p:attrNameLst>
                                      </p:cBhvr>
                                      <p:to>
                                        <p:strVal val="visible"/>
                                      </p:to>
                                    </p:set>
                                    <p:animEffect transition="in" filter="fade">
                                      <p:cBhvr>
                                        <p:cTn id="367" dur="900"/>
                                        <p:tgtEl>
                                          <p:spTgt spid="54"/>
                                        </p:tgtEl>
                                      </p:cBhvr>
                                    </p:animEffect>
                                  </p:childTnLst>
                                  <p:subTnLst>
                                    <p:audio>
                                      <p:cMediaNode vol="7000">
                                        <p:cTn display="0" masterRel="sameClick">
                                          <p:stCondLst>
                                            <p:cond evt="begin" delay="0">
                                              <p:tn val="365"/>
                                            </p:cond>
                                          </p:stCondLst>
                                          <p:endCondLst>
                                            <p:cond evt="onStopAudio" delay="0">
                                              <p:tgtEl>
                                                <p:sldTgt/>
                                              </p:tgtEl>
                                            </p:cond>
                                          </p:endCondLst>
                                        </p:cTn>
                                        <p:tgtEl>
                                          <p:sndTgt r:embed="rId2" name="click.wav"/>
                                        </p:tgtEl>
                                      </p:cMediaNode>
                                    </p:audio>
                                  </p:subTnLst>
                                </p:cTn>
                              </p:par>
                            </p:childTnLst>
                          </p:cTn>
                        </p:par>
                        <p:par>
                          <p:cTn id="368" fill="hold">
                            <p:stCondLst>
                              <p:cond delay="43000"/>
                            </p:stCondLst>
                            <p:childTnLst>
                              <p:par>
                                <p:cTn id="369" presetID="10" presetClass="exit" presetSubtype="0" fill="hold" nodeType="afterEffect">
                                  <p:stCondLst>
                                    <p:cond delay="0"/>
                                  </p:stCondLst>
                                  <p:childTnLst>
                                    <p:animEffect transition="out" filter="fade">
                                      <p:cBhvr>
                                        <p:cTn id="370" dur="100"/>
                                        <p:tgtEl>
                                          <p:spTgt spid="54"/>
                                        </p:tgtEl>
                                      </p:cBhvr>
                                    </p:animEffect>
                                    <p:set>
                                      <p:cBhvr>
                                        <p:cTn id="371" dur="1" fill="hold">
                                          <p:stCondLst>
                                            <p:cond delay="99"/>
                                          </p:stCondLst>
                                        </p:cTn>
                                        <p:tgtEl>
                                          <p:spTgt spid="54"/>
                                        </p:tgtEl>
                                        <p:attrNameLst>
                                          <p:attrName>style.visibility</p:attrName>
                                        </p:attrNameLst>
                                      </p:cBhvr>
                                      <p:to>
                                        <p:strVal val="hidden"/>
                                      </p:to>
                                    </p:set>
                                  </p:childTnLst>
                                </p:cTn>
                              </p:par>
                            </p:childTnLst>
                          </p:cTn>
                        </p:par>
                        <p:par>
                          <p:cTn id="372" fill="hold">
                            <p:stCondLst>
                              <p:cond delay="43100"/>
                            </p:stCondLst>
                            <p:childTnLst>
                              <p:par>
                                <p:cTn id="373" presetID="10" presetClass="entr" presetSubtype="0" fill="hold" nodeType="afterEffect">
                                  <p:stCondLst>
                                    <p:cond delay="0"/>
                                  </p:stCondLst>
                                  <p:childTnLst>
                                    <p:set>
                                      <p:cBhvr>
                                        <p:cTn id="374" dur="1" fill="hold">
                                          <p:stCondLst>
                                            <p:cond delay="0"/>
                                          </p:stCondLst>
                                        </p:cTn>
                                        <p:tgtEl>
                                          <p:spTgt spid="55"/>
                                        </p:tgtEl>
                                        <p:attrNameLst>
                                          <p:attrName>style.visibility</p:attrName>
                                        </p:attrNameLst>
                                      </p:cBhvr>
                                      <p:to>
                                        <p:strVal val="visible"/>
                                      </p:to>
                                    </p:set>
                                    <p:animEffect transition="in" filter="fade">
                                      <p:cBhvr>
                                        <p:cTn id="375" dur="900"/>
                                        <p:tgtEl>
                                          <p:spTgt spid="55"/>
                                        </p:tgtEl>
                                      </p:cBhvr>
                                    </p:animEffect>
                                  </p:childTnLst>
                                  <p:subTnLst>
                                    <p:audio>
                                      <p:cMediaNode vol="7000">
                                        <p:cTn display="0" masterRel="sameClick">
                                          <p:stCondLst>
                                            <p:cond evt="begin" delay="0">
                                              <p:tn val="373"/>
                                            </p:cond>
                                          </p:stCondLst>
                                          <p:endCondLst>
                                            <p:cond evt="onStopAudio" delay="0">
                                              <p:tgtEl>
                                                <p:sldTgt/>
                                              </p:tgtEl>
                                            </p:cond>
                                          </p:endCondLst>
                                        </p:cTn>
                                        <p:tgtEl>
                                          <p:sndTgt r:embed="rId2" name="click.wav"/>
                                        </p:tgtEl>
                                      </p:cMediaNode>
                                    </p:audio>
                                  </p:subTnLst>
                                </p:cTn>
                              </p:par>
                            </p:childTnLst>
                          </p:cTn>
                        </p:par>
                        <p:par>
                          <p:cTn id="376" fill="hold">
                            <p:stCondLst>
                              <p:cond delay="44000"/>
                            </p:stCondLst>
                            <p:childTnLst>
                              <p:par>
                                <p:cTn id="377" presetID="10" presetClass="exit" presetSubtype="0" fill="hold" nodeType="afterEffect">
                                  <p:stCondLst>
                                    <p:cond delay="0"/>
                                  </p:stCondLst>
                                  <p:childTnLst>
                                    <p:animEffect transition="out" filter="fade">
                                      <p:cBhvr>
                                        <p:cTn id="378" dur="100"/>
                                        <p:tgtEl>
                                          <p:spTgt spid="55"/>
                                        </p:tgtEl>
                                      </p:cBhvr>
                                    </p:animEffect>
                                    <p:set>
                                      <p:cBhvr>
                                        <p:cTn id="379" dur="1" fill="hold">
                                          <p:stCondLst>
                                            <p:cond delay="99"/>
                                          </p:stCondLst>
                                        </p:cTn>
                                        <p:tgtEl>
                                          <p:spTgt spid="55"/>
                                        </p:tgtEl>
                                        <p:attrNameLst>
                                          <p:attrName>style.visibility</p:attrName>
                                        </p:attrNameLst>
                                      </p:cBhvr>
                                      <p:to>
                                        <p:strVal val="hidden"/>
                                      </p:to>
                                    </p:set>
                                  </p:childTnLst>
                                </p:cTn>
                              </p:par>
                            </p:childTnLst>
                          </p:cTn>
                        </p:par>
                        <p:par>
                          <p:cTn id="380" fill="hold">
                            <p:stCondLst>
                              <p:cond delay="44100"/>
                            </p:stCondLst>
                            <p:childTnLst>
                              <p:par>
                                <p:cTn id="381" presetID="10" presetClass="entr" presetSubtype="0" fill="hold" nodeType="afterEffect">
                                  <p:stCondLst>
                                    <p:cond delay="0"/>
                                  </p:stCondLst>
                                  <p:childTnLst>
                                    <p:set>
                                      <p:cBhvr>
                                        <p:cTn id="382" dur="1" fill="hold">
                                          <p:stCondLst>
                                            <p:cond delay="0"/>
                                          </p:stCondLst>
                                        </p:cTn>
                                        <p:tgtEl>
                                          <p:spTgt spid="56"/>
                                        </p:tgtEl>
                                        <p:attrNameLst>
                                          <p:attrName>style.visibility</p:attrName>
                                        </p:attrNameLst>
                                      </p:cBhvr>
                                      <p:to>
                                        <p:strVal val="visible"/>
                                      </p:to>
                                    </p:set>
                                    <p:animEffect transition="in" filter="fade">
                                      <p:cBhvr>
                                        <p:cTn id="383" dur="900"/>
                                        <p:tgtEl>
                                          <p:spTgt spid="56"/>
                                        </p:tgtEl>
                                      </p:cBhvr>
                                    </p:animEffect>
                                  </p:childTnLst>
                                  <p:subTnLst>
                                    <p:audio>
                                      <p:cMediaNode vol="7000">
                                        <p:cTn display="0" masterRel="sameClick">
                                          <p:stCondLst>
                                            <p:cond evt="begin" delay="0">
                                              <p:tn val="381"/>
                                            </p:cond>
                                          </p:stCondLst>
                                          <p:endCondLst>
                                            <p:cond evt="onStopAudio" delay="0">
                                              <p:tgtEl>
                                                <p:sldTgt/>
                                              </p:tgtEl>
                                            </p:cond>
                                          </p:endCondLst>
                                        </p:cTn>
                                        <p:tgtEl>
                                          <p:sndTgt r:embed="rId2" name="click.wav"/>
                                        </p:tgtEl>
                                      </p:cMediaNode>
                                    </p:audio>
                                  </p:subTnLst>
                                </p:cTn>
                              </p:par>
                            </p:childTnLst>
                          </p:cTn>
                        </p:par>
                        <p:par>
                          <p:cTn id="384" fill="hold">
                            <p:stCondLst>
                              <p:cond delay="45000"/>
                            </p:stCondLst>
                            <p:childTnLst>
                              <p:par>
                                <p:cTn id="385" presetID="10" presetClass="exit" presetSubtype="0" fill="hold" nodeType="afterEffect">
                                  <p:stCondLst>
                                    <p:cond delay="0"/>
                                  </p:stCondLst>
                                  <p:childTnLst>
                                    <p:animEffect transition="out" filter="fade">
                                      <p:cBhvr>
                                        <p:cTn id="386" dur="100"/>
                                        <p:tgtEl>
                                          <p:spTgt spid="56"/>
                                        </p:tgtEl>
                                      </p:cBhvr>
                                    </p:animEffect>
                                    <p:set>
                                      <p:cBhvr>
                                        <p:cTn id="387" dur="1" fill="hold">
                                          <p:stCondLst>
                                            <p:cond delay="99"/>
                                          </p:stCondLst>
                                        </p:cTn>
                                        <p:tgtEl>
                                          <p:spTgt spid="56"/>
                                        </p:tgtEl>
                                        <p:attrNameLst>
                                          <p:attrName>style.visibility</p:attrName>
                                        </p:attrNameLst>
                                      </p:cBhvr>
                                      <p:to>
                                        <p:strVal val="hidden"/>
                                      </p:to>
                                    </p:set>
                                  </p:childTnLst>
                                </p:cTn>
                              </p:par>
                            </p:childTnLst>
                          </p:cTn>
                        </p:par>
                        <p:par>
                          <p:cTn id="388" fill="hold">
                            <p:stCondLst>
                              <p:cond delay="45100"/>
                            </p:stCondLst>
                            <p:childTnLst>
                              <p:par>
                                <p:cTn id="389" presetID="10" presetClass="entr" presetSubtype="0" fill="hold" nodeType="afterEffect">
                                  <p:stCondLst>
                                    <p:cond delay="0"/>
                                  </p:stCondLst>
                                  <p:childTnLst>
                                    <p:set>
                                      <p:cBhvr>
                                        <p:cTn id="390" dur="1" fill="hold">
                                          <p:stCondLst>
                                            <p:cond delay="0"/>
                                          </p:stCondLst>
                                        </p:cTn>
                                        <p:tgtEl>
                                          <p:spTgt spid="57"/>
                                        </p:tgtEl>
                                        <p:attrNameLst>
                                          <p:attrName>style.visibility</p:attrName>
                                        </p:attrNameLst>
                                      </p:cBhvr>
                                      <p:to>
                                        <p:strVal val="visible"/>
                                      </p:to>
                                    </p:set>
                                    <p:animEffect transition="in" filter="fade">
                                      <p:cBhvr>
                                        <p:cTn id="391" dur="900"/>
                                        <p:tgtEl>
                                          <p:spTgt spid="57"/>
                                        </p:tgtEl>
                                      </p:cBhvr>
                                    </p:animEffect>
                                  </p:childTnLst>
                                  <p:subTnLst>
                                    <p:audio>
                                      <p:cMediaNode vol="7000">
                                        <p:cTn display="0" masterRel="sameClick">
                                          <p:stCondLst>
                                            <p:cond evt="begin" delay="0">
                                              <p:tn val="389"/>
                                            </p:cond>
                                          </p:stCondLst>
                                          <p:endCondLst>
                                            <p:cond evt="onStopAudio" delay="0">
                                              <p:tgtEl>
                                                <p:sldTgt/>
                                              </p:tgtEl>
                                            </p:cond>
                                          </p:endCondLst>
                                        </p:cTn>
                                        <p:tgtEl>
                                          <p:sndTgt r:embed="rId2" name="click.wav"/>
                                        </p:tgtEl>
                                      </p:cMediaNode>
                                    </p:audio>
                                  </p:subTnLst>
                                </p:cTn>
                              </p:par>
                            </p:childTnLst>
                          </p:cTn>
                        </p:par>
                        <p:par>
                          <p:cTn id="392" fill="hold">
                            <p:stCondLst>
                              <p:cond delay="46000"/>
                            </p:stCondLst>
                            <p:childTnLst>
                              <p:par>
                                <p:cTn id="393" presetID="10" presetClass="exit" presetSubtype="0" fill="hold" nodeType="afterEffect">
                                  <p:stCondLst>
                                    <p:cond delay="0"/>
                                  </p:stCondLst>
                                  <p:childTnLst>
                                    <p:animEffect transition="out" filter="fade">
                                      <p:cBhvr>
                                        <p:cTn id="394" dur="100"/>
                                        <p:tgtEl>
                                          <p:spTgt spid="57"/>
                                        </p:tgtEl>
                                      </p:cBhvr>
                                    </p:animEffect>
                                    <p:set>
                                      <p:cBhvr>
                                        <p:cTn id="395" dur="1" fill="hold">
                                          <p:stCondLst>
                                            <p:cond delay="99"/>
                                          </p:stCondLst>
                                        </p:cTn>
                                        <p:tgtEl>
                                          <p:spTgt spid="57"/>
                                        </p:tgtEl>
                                        <p:attrNameLst>
                                          <p:attrName>style.visibility</p:attrName>
                                        </p:attrNameLst>
                                      </p:cBhvr>
                                      <p:to>
                                        <p:strVal val="hidden"/>
                                      </p:to>
                                    </p:set>
                                  </p:childTnLst>
                                </p:cTn>
                              </p:par>
                            </p:childTnLst>
                          </p:cTn>
                        </p:par>
                        <p:par>
                          <p:cTn id="396" fill="hold">
                            <p:stCondLst>
                              <p:cond delay="46100"/>
                            </p:stCondLst>
                            <p:childTnLst>
                              <p:par>
                                <p:cTn id="397" presetID="10" presetClass="entr" presetSubtype="0" fill="hold" nodeType="afterEffect">
                                  <p:stCondLst>
                                    <p:cond delay="0"/>
                                  </p:stCondLst>
                                  <p:childTnLst>
                                    <p:set>
                                      <p:cBhvr>
                                        <p:cTn id="398" dur="1" fill="hold">
                                          <p:stCondLst>
                                            <p:cond delay="0"/>
                                          </p:stCondLst>
                                        </p:cTn>
                                        <p:tgtEl>
                                          <p:spTgt spid="58"/>
                                        </p:tgtEl>
                                        <p:attrNameLst>
                                          <p:attrName>style.visibility</p:attrName>
                                        </p:attrNameLst>
                                      </p:cBhvr>
                                      <p:to>
                                        <p:strVal val="visible"/>
                                      </p:to>
                                    </p:set>
                                    <p:animEffect transition="in" filter="fade">
                                      <p:cBhvr>
                                        <p:cTn id="399" dur="900"/>
                                        <p:tgtEl>
                                          <p:spTgt spid="58"/>
                                        </p:tgtEl>
                                      </p:cBhvr>
                                    </p:animEffect>
                                  </p:childTnLst>
                                  <p:subTnLst>
                                    <p:audio>
                                      <p:cMediaNode vol="7000">
                                        <p:cTn display="0" masterRel="sameClick">
                                          <p:stCondLst>
                                            <p:cond evt="begin" delay="0">
                                              <p:tn val="397"/>
                                            </p:cond>
                                          </p:stCondLst>
                                          <p:endCondLst>
                                            <p:cond evt="onStopAudio" delay="0">
                                              <p:tgtEl>
                                                <p:sldTgt/>
                                              </p:tgtEl>
                                            </p:cond>
                                          </p:endCondLst>
                                        </p:cTn>
                                        <p:tgtEl>
                                          <p:sndTgt r:embed="rId2" name="click.wav"/>
                                        </p:tgtEl>
                                      </p:cMediaNode>
                                    </p:audio>
                                  </p:subTnLst>
                                </p:cTn>
                              </p:par>
                            </p:childTnLst>
                          </p:cTn>
                        </p:par>
                        <p:par>
                          <p:cTn id="400" fill="hold">
                            <p:stCondLst>
                              <p:cond delay="47000"/>
                            </p:stCondLst>
                            <p:childTnLst>
                              <p:par>
                                <p:cTn id="401" presetID="10" presetClass="exit" presetSubtype="0" fill="hold" nodeType="afterEffect">
                                  <p:stCondLst>
                                    <p:cond delay="0"/>
                                  </p:stCondLst>
                                  <p:childTnLst>
                                    <p:animEffect transition="out" filter="fade">
                                      <p:cBhvr>
                                        <p:cTn id="402" dur="100"/>
                                        <p:tgtEl>
                                          <p:spTgt spid="58"/>
                                        </p:tgtEl>
                                      </p:cBhvr>
                                    </p:animEffect>
                                    <p:set>
                                      <p:cBhvr>
                                        <p:cTn id="403" dur="1" fill="hold">
                                          <p:stCondLst>
                                            <p:cond delay="99"/>
                                          </p:stCondLst>
                                        </p:cTn>
                                        <p:tgtEl>
                                          <p:spTgt spid="58"/>
                                        </p:tgtEl>
                                        <p:attrNameLst>
                                          <p:attrName>style.visibility</p:attrName>
                                        </p:attrNameLst>
                                      </p:cBhvr>
                                      <p:to>
                                        <p:strVal val="hidden"/>
                                      </p:to>
                                    </p:set>
                                  </p:childTnLst>
                                </p:cTn>
                              </p:par>
                            </p:childTnLst>
                          </p:cTn>
                        </p:par>
                        <p:par>
                          <p:cTn id="404" fill="hold">
                            <p:stCondLst>
                              <p:cond delay="47100"/>
                            </p:stCondLst>
                            <p:childTnLst>
                              <p:par>
                                <p:cTn id="405" presetID="10" presetClass="entr" presetSubtype="0" fill="hold" nodeType="afterEffect">
                                  <p:stCondLst>
                                    <p:cond delay="0"/>
                                  </p:stCondLst>
                                  <p:childTnLst>
                                    <p:set>
                                      <p:cBhvr>
                                        <p:cTn id="406" dur="1" fill="hold">
                                          <p:stCondLst>
                                            <p:cond delay="0"/>
                                          </p:stCondLst>
                                        </p:cTn>
                                        <p:tgtEl>
                                          <p:spTgt spid="59"/>
                                        </p:tgtEl>
                                        <p:attrNameLst>
                                          <p:attrName>style.visibility</p:attrName>
                                        </p:attrNameLst>
                                      </p:cBhvr>
                                      <p:to>
                                        <p:strVal val="visible"/>
                                      </p:to>
                                    </p:set>
                                    <p:animEffect transition="in" filter="fade">
                                      <p:cBhvr>
                                        <p:cTn id="407" dur="900"/>
                                        <p:tgtEl>
                                          <p:spTgt spid="59"/>
                                        </p:tgtEl>
                                      </p:cBhvr>
                                    </p:animEffect>
                                  </p:childTnLst>
                                  <p:subTnLst>
                                    <p:audio>
                                      <p:cMediaNode vol="7000">
                                        <p:cTn display="0" masterRel="sameClick">
                                          <p:stCondLst>
                                            <p:cond evt="begin" delay="0">
                                              <p:tn val="405"/>
                                            </p:cond>
                                          </p:stCondLst>
                                          <p:endCondLst>
                                            <p:cond evt="onStopAudio" delay="0">
                                              <p:tgtEl>
                                                <p:sldTgt/>
                                              </p:tgtEl>
                                            </p:cond>
                                          </p:endCondLst>
                                        </p:cTn>
                                        <p:tgtEl>
                                          <p:sndTgt r:embed="rId2" name="click.wav"/>
                                        </p:tgtEl>
                                      </p:cMediaNode>
                                    </p:audio>
                                  </p:subTnLst>
                                </p:cTn>
                              </p:par>
                            </p:childTnLst>
                          </p:cTn>
                        </p:par>
                        <p:par>
                          <p:cTn id="408" fill="hold">
                            <p:stCondLst>
                              <p:cond delay="48000"/>
                            </p:stCondLst>
                            <p:childTnLst>
                              <p:par>
                                <p:cTn id="409" presetID="10" presetClass="exit" presetSubtype="0" fill="hold" nodeType="afterEffect">
                                  <p:stCondLst>
                                    <p:cond delay="0"/>
                                  </p:stCondLst>
                                  <p:childTnLst>
                                    <p:animEffect transition="out" filter="fade">
                                      <p:cBhvr>
                                        <p:cTn id="410" dur="100"/>
                                        <p:tgtEl>
                                          <p:spTgt spid="59"/>
                                        </p:tgtEl>
                                      </p:cBhvr>
                                    </p:animEffect>
                                    <p:set>
                                      <p:cBhvr>
                                        <p:cTn id="411" dur="1" fill="hold">
                                          <p:stCondLst>
                                            <p:cond delay="99"/>
                                          </p:stCondLst>
                                        </p:cTn>
                                        <p:tgtEl>
                                          <p:spTgt spid="59"/>
                                        </p:tgtEl>
                                        <p:attrNameLst>
                                          <p:attrName>style.visibility</p:attrName>
                                        </p:attrNameLst>
                                      </p:cBhvr>
                                      <p:to>
                                        <p:strVal val="hidden"/>
                                      </p:to>
                                    </p:set>
                                  </p:childTnLst>
                                </p:cTn>
                              </p:par>
                            </p:childTnLst>
                          </p:cTn>
                        </p:par>
                        <p:par>
                          <p:cTn id="412" fill="hold">
                            <p:stCondLst>
                              <p:cond delay="48100"/>
                            </p:stCondLst>
                            <p:childTnLst>
                              <p:par>
                                <p:cTn id="413" presetID="10" presetClass="entr" presetSubtype="0" fill="hold" nodeType="afterEffect">
                                  <p:stCondLst>
                                    <p:cond delay="0"/>
                                  </p:stCondLst>
                                  <p:childTnLst>
                                    <p:set>
                                      <p:cBhvr>
                                        <p:cTn id="414" dur="1" fill="hold">
                                          <p:stCondLst>
                                            <p:cond delay="0"/>
                                          </p:stCondLst>
                                        </p:cTn>
                                        <p:tgtEl>
                                          <p:spTgt spid="60"/>
                                        </p:tgtEl>
                                        <p:attrNameLst>
                                          <p:attrName>style.visibility</p:attrName>
                                        </p:attrNameLst>
                                      </p:cBhvr>
                                      <p:to>
                                        <p:strVal val="visible"/>
                                      </p:to>
                                    </p:set>
                                    <p:animEffect transition="in" filter="fade">
                                      <p:cBhvr>
                                        <p:cTn id="415" dur="900"/>
                                        <p:tgtEl>
                                          <p:spTgt spid="60"/>
                                        </p:tgtEl>
                                      </p:cBhvr>
                                    </p:animEffect>
                                  </p:childTnLst>
                                  <p:subTnLst>
                                    <p:audio>
                                      <p:cMediaNode vol="7000">
                                        <p:cTn display="0" masterRel="sameClick">
                                          <p:stCondLst>
                                            <p:cond evt="begin" delay="0">
                                              <p:tn val="413"/>
                                            </p:cond>
                                          </p:stCondLst>
                                          <p:endCondLst>
                                            <p:cond evt="onStopAudio" delay="0">
                                              <p:tgtEl>
                                                <p:sldTgt/>
                                              </p:tgtEl>
                                            </p:cond>
                                          </p:endCondLst>
                                        </p:cTn>
                                        <p:tgtEl>
                                          <p:sndTgt r:embed="rId2" name="click.wav"/>
                                        </p:tgtEl>
                                      </p:cMediaNode>
                                    </p:audio>
                                  </p:subTnLst>
                                </p:cTn>
                              </p:par>
                            </p:childTnLst>
                          </p:cTn>
                        </p:par>
                        <p:par>
                          <p:cTn id="416" fill="hold">
                            <p:stCondLst>
                              <p:cond delay="49000"/>
                            </p:stCondLst>
                            <p:childTnLst>
                              <p:par>
                                <p:cTn id="417" presetID="10" presetClass="exit" presetSubtype="0" fill="hold" nodeType="afterEffect">
                                  <p:stCondLst>
                                    <p:cond delay="0"/>
                                  </p:stCondLst>
                                  <p:childTnLst>
                                    <p:animEffect transition="out" filter="fade">
                                      <p:cBhvr>
                                        <p:cTn id="418" dur="100"/>
                                        <p:tgtEl>
                                          <p:spTgt spid="60"/>
                                        </p:tgtEl>
                                      </p:cBhvr>
                                    </p:animEffect>
                                    <p:set>
                                      <p:cBhvr>
                                        <p:cTn id="419" dur="1" fill="hold">
                                          <p:stCondLst>
                                            <p:cond delay="99"/>
                                          </p:stCondLst>
                                        </p:cTn>
                                        <p:tgtEl>
                                          <p:spTgt spid="60"/>
                                        </p:tgtEl>
                                        <p:attrNameLst>
                                          <p:attrName>style.visibility</p:attrName>
                                        </p:attrNameLst>
                                      </p:cBhvr>
                                      <p:to>
                                        <p:strVal val="hidden"/>
                                      </p:to>
                                    </p:set>
                                  </p:childTnLst>
                                </p:cTn>
                              </p:par>
                            </p:childTnLst>
                          </p:cTn>
                        </p:par>
                        <p:par>
                          <p:cTn id="420" fill="hold">
                            <p:stCondLst>
                              <p:cond delay="49100"/>
                            </p:stCondLst>
                            <p:childTnLst>
                              <p:par>
                                <p:cTn id="421" presetID="10" presetClass="entr" presetSubtype="0" fill="hold" nodeType="afterEffect">
                                  <p:stCondLst>
                                    <p:cond delay="0"/>
                                  </p:stCondLst>
                                  <p:childTnLst>
                                    <p:set>
                                      <p:cBhvr>
                                        <p:cTn id="422" dur="1" fill="hold">
                                          <p:stCondLst>
                                            <p:cond delay="0"/>
                                          </p:stCondLst>
                                        </p:cTn>
                                        <p:tgtEl>
                                          <p:spTgt spid="61"/>
                                        </p:tgtEl>
                                        <p:attrNameLst>
                                          <p:attrName>style.visibility</p:attrName>
                                        </p:attrNameLst>
                                      </p:cBhvr>
                                      <p:to>
                                        <p:strVal val="visible"/>
                                      </p:to>
                                    </p:set>
                                    <p:animEffect transition="in" filter="fade">
                                      <p:cBhvr>
                                        <p:cTn id="423" dur="900"/>
                                        <p:tgtEl>
                                          <p:spTgt spid="61"/>
                                        </p:tgtEl>
                                      </p:cBhvr>
                                    </p:animEffect>
                                  </p:childTnLst>
                                  <p:subTnLst>
                                    <p:audio>
                                      <p:cMediaNode vol="7000">
                                        <p:cTn display="0" masterRel="sameClick">
                                          <p:stCondLst>
                                            <p:cond evt="begin" delay="0">
                                              <p:tn val="421"/>
                                            </p:cond>
                                          </p:stCondLst>
                                          <p:endCondLst>
                                            <p:cond evt="onStopAudio" delay="0">
                                              <p:tgtEl>
                                                <p:sldTgt/>
                                              </p:tgtEl>
                                            </p:cond>
                                          </p:endCondLst>
                                        </p:cTn>
                                        <p:tgtEl>
                                          <p:sndTgt r:embed="rId2" name="click.wav"/>
                                        </p:tgtEl>
                                      </p:cMediaNode>
                                    </p:audio>
                                  </p:subTnLst>
                                </p:cTn>
                              </p:par>
                            </p:childTnLst>
                          </p:cTn>
                        </p:par>
                        <p:par>
                          <p:cTn id="424" fill="hold">
                            <p:stCondLst>
                              <p:cond delay="50000"/>
                            </p:stCondLst>
                            <p:childTnLst>
                              <p:par>
                                <p:cTn id="425" presetID="10" presetClass="exit" presetSubtype="0" fill="hold" nodeType="afterEffect">
                                  <p:stCondLst>
                                    <p:cond delay="0"/>
                                  </p:stCondLst>
                                  <p:childTnLst>
                                    <p:animEffect transition="out" filter="fade">
                                      <p:cBhvr>
                                        <p:cTn id="426" dur="100"/>
                                        <p:tgtEl>
                                          <p:spTgt spid="61"/>
                                        </p:tgtEl>
                                      </p:cBhvr>
                                    </p:animEffect>
                                    <p:set>
                                      <p:cBhvr>
                                        <p:cTn id="427" dur="1" fill="hold">
                                          <p:stCondLst>
                                            <p:cond delay="99"/>
                                          </p:stCondLst>
                                        </p:cTn>
                                        <p:tgtEl>
                                          <p:spTgt spid="61"/>
                                        </p:tgtEl>
                                        <p:attrNameLst>
                                          <p:attrName>style.visibility</p:attrName>
                                        </p:attrNameLst>
                                      </p:cBhvr>
                                      <p:to>
                                        <p:strVal val="hidden"/>
                                      </p:to>
                                    </p:set>
                                  </p:childTnLst>
                                </p:cTn>
                              </p:par>
                            </p:childTnLst>
                          </p:cTn>
                        </p:par>
                        <p:par>
                          <p:cTn id="428" fill="hold">
                            <p:stCondLst>
                              <p:cond delay="50100"/>
                            </p:stCondLst>
                            <p:childTnLst>
                              <p:par>
                                <p:cTn id="429" presetID="10" presetClass="entr" presetSubtype="0" fill="hold" nodeType="afterEffect">
                                  <p:stCondLst>
                                    <p:cond delay="0"/>
                                  </p:stCondLst>
                                  <p:childTnLst>
                                    <p:set>
                                      <p:cBhvr>
                                        <p:cTn id="430" dur="1" fill="hold">
                                          <p:stCondLst>
                                            <p:cond delay="0"/>
                                          </p:stCondLst>
                                        </p:cTn>
                                        <p:tgtEl>
                                          <p:spTgt spid="62"/>
                                        </p:tgtEl>
                                        <p:attrNameLst>
                                          <p:attrName>style.visibility</p:attrName>
                                        </p:attrNameLst>
                                      </p:cBhvr>
                                      <p:to>
                                        <p:strVal val="visible"/>
                                      </p:to>
                                    </p:set>
                                    <p:animEffect transition="in" filter="fade">
                                      <p:cBhvr>
                                        <p:cTn id="431" dur="900"/>
                                        <p:tgtEl>
                                          <p:spTgt spid="62"/>
                                        </p:tgtEl>
                                      </p:cBhvr>
                                    </p:animEffect>
                                  </p:childTnLst>
                                  <p:subTnLst>
                                    <p:audio>
                                      <p:cMediaNode vol="30000">
                                        <p:cTn display="0" masterRel="sameClick">
                                          <p:stCondLst>
                                            <p:cond evt="begin" delay="0">
                                              <p:tn val="429"/>
                                            </p:cond>
                                          </p:stCondLst>
                                          <p:endCondLst>
                                            <p:cond evt="onStopAudio" delay="0">
                                              <p:tgtEl>
                                                <p:sldTgt/>
                                              </p:tgtEl>
                                            </p:cond>
                                          </p:endCondLst>
                                        </p:cTn>
                                        <p:tgtEl>
                                          <p:sndTgt r:embed="rId2" name="click.wav"/>
                                        </p:tgtEl>
                                      </p:cMediaNode>
                                    </p:audio>
                                  </p:subTnLst>
                                </p:cTn>
                              </p:par>
                            </p:childTnLst>
                          </p:cTn>
                        </p:par>
                        <p:par>
                          <p:cTn id="432" fill="hold">
                            <p:stCondLst>
                              <p:cond delay="51000"/>
                            </p:stCondLst>
                            <p:childTnLst>
                              <p:par>
                                <p:cTn id="433" presetID="10" presetClass="exit" presetSubtype="0" fill="hold" nodeType="afterEffect">
                                  <p:stCondLst>
                                    <p:cond delay="0"/>
                                  </p:stCondLst>
                                  <p:childTnLst>
                                    <p:animEffect transition="out" filter="fade">
                                      <p:cBhvr>
                                        <p:cTn id="434" dur="100"/>
                                        <p:tgtEl>
                                          <p:spTgt spid="62"/>
                                        </p:tgtEl>
                                      </p:cBhvr>
                                    </p:animEffect>
                                    <p:set>
                                      <p:cBhvr>
                                        <p:cTn id="435" dur="1" fill="hold">
                                          <p:stCondLst>
                                            <p:cond delay="99"/>
                                          </p:stCondLst>
                                        </p:cTn>
                                        <p:tgtEl>
                                          <p:spTgt spid="62"/>
                                        </p:tgtEl>
                                        <p:attrNameLst>
                                          <p:attrName>style.visibility</p:attrName>
                                        </p:attrNameLst>
                                      </p:cBhvr>
                                      <p:to>
                                        <p:strVal val="hidden"/>
                                      </p:to>
                                    </p:set>
                                  </p:childTnLst>
                                  <p:subTnLst>
                                    <p:audio>
                                      <p:cMediaNode vol="93000">
                                        <p:cTn display="0" masterRel="sameClick">
                                          <p:stCondLst>
                                            <p:cond evt="begin" delay="0">
                                              <p:tn val="433"/>
                                            </p:cond>
                                          </p:stCondLst>
                                          <p:endCondLst>
                                            <p:cond evt="onStopAudio" delay="0">
                                              <p:tgtEl>
                                                <p:sldTgt/>
                                              </p:tgtEl>
                                            </p:cond>
                                          </p:endCondLst>
                                        </p:cTn>
                                        <p:tgtEl>
                                          <p:sndTgt r:embed="rId2" name="click.wav"/>
                                        </p:tgtEl>
                                      </p:cMediaNode>
                                    </p:audio>
                                  </p:subTnLst>
                                </p:cTn>
                              </p:par>
                            </p:childTnLst>
                          </p:cTn>
                        </p:par>
                        <p:par>
                          <p:cTn id="436" fill="hold">
                            <p:stCondLst>
                              <p:cond delay="51100"/>
                            </p:stCondLst>
                            <p:childTnLst>
                              <p:par>
                                <p:cTn id="437" presetID="10" presetClass="entr" presetSubtype="0" fill="hold" nodeType="afterEffect">
                                  <p:stCondLst>
                                    <p:cond delay="0"/>
                                  </p:stCondLst>
                                  <p:childTnLst>
                                    <p:set>
                                      <p:cBhvr>
                                        <p:cTn id="438" dur="1" fill="hold">
                                          <p:stCondLst>
                                            <p:cond delay="0"/>
                                          </p:stCondLst>
                                        </p:cTn>
                                        <p:tgtEl>
                                          <p:spTgt spid="63"/>
                                        </p:tgtEl>
                                        <p:attrNameLst>
                                          <p:attrName>style.visibility</p:attrName>
                                        </p:attrNameLst>
                                      </p:cBhvr>
                                      <p:to>
                                        <p:strVal val="visible"/>
                                      </p:to>
                                    </p:set>
                                    <p:animEffect transition="in" filter="fade">
                                      <p:cBhvr>
                                        <p:cTn id="439" dur="900"/>
                                        <p:tgtEl>
                                          <p:spTgt spid="63"/>
                                        </p:tgtEl>
                                      </p:cBhvr>
                                    </p:animEffect>
                                  </p:childTnLst>
                                  <p:subTnLst>
                                    <p:audio>
                                      <p:cMediaNode vol="30000">
                                        <p:cTn display="0" masterRel="sameClick">
                                          <p:stCondLst>
                                            <p:cond evt="begin" delay="0">
                                              <p:tn val="437"/>
                                            </p:cond>
                                          </p:stCondLst>
                                          <p:endCondLst>
                                            <p:cond evt="onStopAudio" delay="0">
                                              <p:tgtEl>
                                                <p:sldTgt/>
                                              </p:tgtEl>
                                            </p:cond>
                                          </p:endCondLst>
                                        </p:cTn>
                                        <p:tgtEl>
                                          <p:sndTgt r:embed="rId2" name="click.wav"/>
                                        </p:tgtEl>
                                      </p:cMediaNode>
                                    </p:audio>
                                  </p:subTnLst>
                                </p:cTn>
                              </p:par>
                            </p:childTnLst>
                          </p:cTn>
                        </p:par>
                        <p:par>
                          <p:cTn id="440" fill="hold">
                            <p:stCondLst>
                              <p:cond delay="52000"/>
                            </p:stCondLst>
                            <p:childTnLst>
                              <p:par>
                                <p:cTn id="441" presetID="10" presetClass="exit" presetSubtype="0" fill="hold" nodeType="afterEffect">
                                  <p:stCondLst>
                                    <p:cond delay="0"/>
                                  </p:stCondLst>
                                  <p:childTnLst>
                                    <p:animEffect transition="out" filter="fade">
                                      <p:cBhvr>
                                        <p:cTn id="442" dur="100"/>
                                        <p:tgtEl>
                                          <p:spTgt spid="63"/>
                                        </p:tgtEl>
                                      </p:cBhvr>
                                    </p:animEffect>
                                    <p:set>
                                      <p:cBhvr>
                                        <p:cTn id="443" dur="1" fill="hold">
                                          <p:stCondLst>
                                            <p:cond delay="99"/>
                                          </p:stCondLst>
                                        </p:cTn>
                                        <p:tgtEl>
                                          <p:spTgt spid="63"/>
                                        </p:tgtEl>
                                        <p:attrNameLst>
                                          <p:attrName>style.visibility</p:attrName>
                                        </p:attrNameLst>
                                      </p:cBhvr>
                                      <p:to>
                                        <p:strVal val="hidden"/>
                                      </p:to>
                                    </p:set>
                                  </p:childTnLst>
                                  <p:subTnLst>
                                    <p:audio>
                                      <p:cMediaNode vol="93000">
                                        <p:cTn display="0" masterRel="sameClick">
                                          <p:stCondLst>
                                            <p:cond evt="begin" delay="0">
                                              <p:tn val="441"/>
                                            </p:cond>
                                          </p:stCondLst>
                                          <p:endCondLst>
                                            <p:cond evt="onStopAudio" delay="0">
                                              <p:tgtEl>
                                                <p:sldTgt/>
                                              </p:tgtEl>
                                            </p:cond>
                                          </p:endCondLst>
                                        </p:cTn>
                                        <p:tgtEl>
                                          <p:sndTgt r:embed="rId2" name="click.wav"/>
                                        </p:tgtEl>
                                      </p:cMediaNode>
                                    </p:audio>
                                  </p:subTnLst>
                                </p:cTn>
                              </p:par>
                            </p:childTnLst>
                          </p:cTn>
                        </p:par>
                        <p:par>
                          <p:cTn id="444" fill="hold">
                            <p:stCondLst>
                              <p:cond delay="52100"/>
                            </p:stCondLst>
                            <p:childTnLst>
                              <p:par>
                                <p:cTn id="445" presetID="10" presetClass="entr" presetSubtype="0" fill="hold" nodeType="afterEffect">
                                  <p:stCondLst>
                                    <p:cond delay="0"/>
                                  </p:stCondLst>
                                  <p:childTnLst>
                                    <p:set>
                                      <p:cBhvr>
                                        <p:cTn id="446" dur="1" fill="hold">
                                          <p:stCondLst>
                                            <p:cond delay="0"/>
                                          </p:stCondLst>
                                        </p:cTn>
                                        <p:tgtEl>
                                          <p:spTgt spid="64"/>
                                        </p:tgtEl>
                                        <p:attrNameLst>
                                          <p:attrName>style.visibility</p:attrName>
                                        </p:attrNameLst>
                                      </p:cBhvr>
                                      <p:to>
                                        <p:strVal val="visible"/>
                                      </p:to>
                                    </p:set>
                                    <p:animEffect transition="in" filter="fade">
                                      <p:cBhvr>
                                        <p:cTn id="447" dur="900"/>
                                        <p:tgtEl>
                                          <p:spTgt spid="64"/>
                                        </p:tgtEl>
                                      </p:cBhvr>
                                    </p:animEffect>
                                  </p:childTnLst>
                                  <p:subTnLst>
                                    <p:audio>
                                      <p:cMediaNode vol="30000">
                                        <p:cTn display="0" masterRel="sameClick">
                                          <p:stCondLst>
                                            <p:cond evt="begin" delay="0">
                                              <p:tn val="445"/>
                                            </p:cond>
                                          </p:stCondLst>
                                          <p:endCondLst>
                                            <p:cond evt="onStopAudio" delay="0">
                                              <p:tgtEl>
                                                <p:sldTgt/>
                                              </p:tgtEl>
                                            </p:cond>
                                          </p:endCondLst>
                                        </p:cTn>
                                        <p:tgtEl>
                                          <p:sndTgt r:embed="rId2" name="click.wav"/>
                                        </p:tgtEl>
                                      </p:cMediaNode>
                                    </p:audio>
                                  </p:subTnLst>
                                </p:cTn>
                              </p:par>
                            </p:childTnLst>
                          </p:cTn>
                        </p:par>
                        <p:par>
                          <p:cTn id="448" fill="hold">
                            <p:stCondLst>
                              <p:cond delay="53000"/>
                            </p:stCondLst>
                            <p:childTnLst>
                              <p:par>
                                <p:cTn id="449" presetID="10" presetClass="exit" presetSubtype="0" fill="hold" nodeType="afterEffect">
                                  <p:stCondLst>
                                    <p:cond delay="0"/>
                                  </p:stCondLst>
                                  <p:childTnLst>
                                    <p:animEffect transition="out" filter="fade">
                                      <p:cBhvr>
                                        <p:cTn id="450" dur="100"/>
                                        <p:tgtEl>
                                          <p:spTgt spid="64"/>
                                        </p:tgtEl>
                                      </p:cBhvr>
                                    </p:animEffect>
                                    <p:set>
                                      <p:cBhvr>
                                        <p:cTn id="451" dur="1" fill="hold">
                                          <p:stCondLst>
                                            <p:cond delay="99"/>
                                          </p:stCondLst>
                                        </p:cTn>
                                        <p:tgtEl>
                                          <p:spTgt spid="64"/>
                                        </p:tgtEl>
                                        <p:attrNameLst>
                                          <p:attrName>style.visibility</p:attrName>
                                        </p:attrNameLst>
                                      </p:cBhvr>
                                      <p:to>
                                        <p:strVal val="hidden"/>
                                      </p:to>
                                    </p:set>
                                  </p:childTnLst>
                                  <p:subTnLst>
                                    <p:audio>
                                      <p:cMediaNode vol="93000">
                                        <p:cTn display="0" masterRel="sameClick">
                                          <p:stCondLst>
                                            <p:cond evt="begin" delay="0">
                                              <p:tn val="449"/>
                                            </p:cond>
                                          </p:stCondLst>
                                          <p:endCondLst>
                                            <p:cond evt="onStopAudio" delay="0">
                                              <p:tgtEl>
                                                <p:sldTgt/>
                                              </p:tgtEl>
                                            </p:cond>
                                          </p:endCondLst>
                                        </p:cTn>
                                        <p:tgtEl>
                                          <p:sndTgt r:embed="rId2" name="click.wav"/>
                                        </p:tgtEl>
                                      </p:cMediaNode>
                                    </p:audio>
                                  </p:subTnLst>
                                </p:cTn>
                              </p:par>
                            </p:childTnLst>
                          </p:cTn>
                        </p:par>
                        <p:par>
                          <p:cTn id="452" fill="hold">
                            <p:stCondLst>
                              <p:cond delay="53100"/>
                            </p:stCondLst>
                            <p:childTnLst>
                              <p:par>
                                <p:cTn id="453" presetID="10" presetClass="entr" presetSubtype="0" fill="hold" nodeType="afterEffect">
                                  <p:stCondLst>
                                    <p:cond delay="0"/>
                                  </p:stCondLst>
                                  <p:childTnLst>
                                    <p:set>
                                      <p:cBhvr>
                                        <p:cTn id="454" dur="1" fill="hold">
                                          <p:stCondLst>
                                            <p:cond delay="0"/>
                                          </p:stCondLst>
                                        </p:cTn>
                                        <p:tgtEl>
                                          <p:spTgt spid="65"/>
                                        </p:tgtEl>
                                        <p:attrNameLst>
                                          <p:attrName>style.visibility</p:attrName>
                                        </p:attrNameLst>
                                      </p:cBhvr>
                                      <p:to>
                                        <p:strVal val="visible"/>
                                      </p:to>
                                    </p:set>
                                    <p:animEffect transition="in" filter="fade">
                                      <p:cBhvr>
                                        <p:cTn id="455" dur="900"/>
                                        <p:tgtEl>
                                          <p:spTgt spid="65"/>
                                        </p:tgtEl>
                                      </p:cBhvr>
                                    </p:animEffect>
                                  </p:childTnLst>
                                  <p:subTnLst>
                                    <p:audio>
                                      <p:cMediaNode vol="30000">
                                        <p:cTn display="0" masterRel="sameClick">
                                          <p:stCondLst>
                                            <p:cond evt="begin" delay="0">
                                              <p:tn val="453"/>
                                            </p:cond>
                                          </p:stCondLst>
                                          <p:endCondLst>
                                            <p:cond evt="onStopAudio" delay="0">
                                              <p:tgtEl>
                                                <p:sldTgt/>
                                              </p:tgtEl>
                                            </p:cond>
                                          </p:endCondLst>
                                        </p:cTn>
                                        <p:tgtEl>
                                          <p:sndTgt r:embed="rId2" name="click.wav"/>
                                        </p:tgtEl>
                                      </p:cMediaNode>
                                    </p:audio>
                                  </p:subTnLst>
                                </p:cTn>
                              </p:par>
                            </p:childTnLst>
                          </p:cTn>
                        </p:par>
                        <p:par>
                          <p:cTn id="456" fill="hold">
                            <p:stCondLst>
                              <p:cond delay="54000"/>
                            </p:stCondLst>
                            <p:childTnLst>
                              <p:par>
                                <p:cTn id="457" presetID="10" presetClass="exit" presetSubtype="0" fill="hold" nodeType="afterEffect">
                                  <p:stCondLst>
                                    <p:cond delay="0"/>
                                  </p:stCondLst>
                                  <p:childTnLst>
                                    <p:animEffect transition="out" filter="fade">
                                      <p:cBhvr>
                                        <p:cTn id="458" dur="100"/>
                                        <p:tgtEl>
                                          <p:spTgt spid="65"/>
                                        </p:tgtEl>
                                      </p:cBhvr>
                                    </p:animEffect>
                                    <p:set>
                                      <p:cBhvr>
                                        <p:cTn id="459" dur="1" fill="hold">
                                          <p:stCondLst>
                                            <p:cond delay="99"/>
                                          </p:stCondLst>
                                        </p:cTn>
                                        <p:tgtEl>
                                          <p:spTgt spid="65"/>
                                        </p:tgtEl>
                                        <p:attrNameLst>
                                          <p:attrName>style.visibility</p:attrName>
                                        </p:attrNameLst>
                                      </p:cBhvr>
                                      <p:to>
                                        <p:strVal val="hidden"/>
                                      </p:to>
                                    </p:set>
                                  </p:childTnLst>
                                  <p:subTnLst>
                                    <p:audio>
                                      <p:cMediaNode vol="93000">
                                        <p:cTn display="0" masterRel="sameClick">
                                          <p:stCondLst>
                                            <p:cond evt="begin" delay="0">
                                              <p:tn val="457"/>
                                            </p:cond>
                                          </p:stCondLst>
                                          <p:endCondLst>
                                            <p:cond evt="onStopAudio" delay="0">
                                              <p:tgtEl>
                                                <p:sldTgt/>
                                              </p:tgtEl>
                                            </p:cond>
                                          </p:endCondLst>
                                        </p:cTn>
                                        <p:tgtEl>
                                          <p:sndTgt r:embed="rId2" name="click.wav"/>
                                        </p:tgtEl>
                                      </p:cMediaNode>
                                    </p:audio>
                                  </p:subTnLst>
                                </p:cTn>
                              </p:par>
                            </p:childTnLst>
                          </p:cTn>
                        </p:par>
                        <p:par>
                          <p:cTn id="460" fill="hold">
                            <p:stCondLst>
                              <p:cond delay="54100"/>
                            </p:stCondLst>
                            <p:childTnLst>
                              <p:par>
                                <p:cTn id="461" presetID="10" presetClass="entr" presetSubtype="0" fill="hold" nodeType="afterEffect">
                                  <p:stCondLst>
                                    <p:cond delay="0"/>
                                  </p:stCondLst>
                                  <p:childTnLst>
                                    <p:set>
                                      <p:cBhvr>
                                        <p:cTn id="462" dur="1" fill="hold">
                                          <p:stCondLst>
                                            <p:cond delay="0"/>
                                          </p:stCondLst>
                                        </p:cTn>
                                        <p:tgtEl>
                                          <p:spTgt spid="66"/>
                                        </p:tgtEl>
                                        <p:attrNameLst>
                                          <p:attrName>style.visibility</p:attrName>
                                        </p:attrNameLst>
                                      </p:cBhvr>
                                      <p:to>
                                        <p:strVal val="visible"/>
                                      </p:to>
                                    </p:set>
                                    <p:animEffect transition="in" filter="fade">
                                      <p:cBhvr>
                                        <p:cTn id="463" dur="900"/>
                                        <p:tgtEl>
                                          <p:spTgt spid="66"/>
                                        </p:tgtEl>
                                      </p:cBhvr>
                                    </p:animEffect>
                                  </p:childTnLst>
                                  <p:subTnLst>
                                    <p:audio>
                                      <p:cMediaNode vol="30000">
                                        <p:cTn display="0" masterRel="sameClick">
                                          <p:stCondLst>
                                            <p:cond evt="begin" delay="0">
                                              <p:tn val="461"/>
                                            </p:cond>
                                          </p:stCondLst>
                                          <p:endCondLst>
                                            <p:cond evt="onStopAudio" delay="0">
                                              <p:tgtEl>
                                                <p:sldTgt/>
                                              </p:tgtEl>
                                            </p:cond>
                                          </p:endCondLst>
                                        </p:cTn>
                                        <p:tgtEl>
                                          <p:sndTgt r:embed="rId2" name="click.wav"/>
                                        </p:tgtEl>
                                      </p:cMediaNode>
                                    </p:audio>
                                  </p:subTnLst>
                                </p:cTn>
                              </p:par>
                            </p:childTnLst>
                          </p:cTn>
                        </p:par>
                        <p:par>
                          <p:cTn id="464" fill="hold">
                            <p:stCondLst>
                              <p:cond delay="55000"/>
                            </p:stCondLst>
                            <p:childTnLst>
                              <p:par>
                                <p:cTn id="465" presetID="10" presetClass="exit" presetSubtype="0" fill="hold" nodeType="afterEffect">
                                  <p:stCondLst>
                                    <p:cond delay="0"/>
                                  </p:stCondLst>
                                  <p:childTnLst>
                                    <p:animEffect transition="out" filter="fade">
                                      <p:cBhvr>
                                        <p:cTn id="466" dur="100"/>
                                        <p:tgtEl>
                                          <p:spTgt spid="66"/>
                                        </p:tgtEl>
                                      </p:cBhvr>
                                    </p:animEffect>
                                    <p:set>
                                      <p:cBhvr>
                                        <p:cTn id="467" dur="1" fill="hold">
                                          <p:stCondLst>
                                            <p:cond delay="99"/>
                                          </p:stCondLst>
                                        </p:cTn>
                                        <p:tgtEl>
                                          <p:spTgt spid="66"/>
                                        </p:tgtEl>
                                        <p:attrNameLst>
                                          <p:attrName>style.visibility</p:attrName>
                                        </p:attrNameLst>
                                      </p:cBhvr>
                                      <p:to>
                                        <p:strVal val="hidden"/>
                                      </p:to>
                                    </p:set>
                                  </p:childTnLst>
                                  <p:subTnLst>
                                    <p:audio>
                                      <p:cMediaNode vol="93000">
                                        <p:cTn display="0" masterRel="sameClick">
                                          <p:stCondLst>
                                            <p:cond evt="begin" delay="0">
                                              <p:tn val="465"/>
                                            </p:cond>
                                          </p:stCondLst>
                                          <p:endCondLst>
                                            <p:cond evt="onStopAudio" delay="0">
                                              <p:tgtEl>
                                                <p:sldTgt/>
                                              </p:tgtEl>
                                            </p:cond>
                                          </p:endCondLst>
                                        </p:cTn>
                                        <p:tgtEl>
                                          <p:sndTgt r:embed="rId2" name="click.wav"/>
                                        </p:tgtEl>
                                      </p:cMediaNode>
                                    </p:audio>
                                  </p:subTnLst>
                                </p:cTn>
                              </p:par>
                            </p:childTnLst>
                          </p:cTn>
                        </p:par>
                        <p:par>
                          <p:cTn id="468" fill="hold">
                            <p:stCondLst>
                              <p:cond delay="55100"/>
                            </p:stCondLst>
                            <p:childTnLst>
                              <p:par>
                                <p:cTn id="469" presetID="10" presetClass="entr" presetSubtype="0" fill="hold" nodeType="afterEffect">
                                  <p:stCondLst>
                                    <p:cond delay="0"/>
                                  </p:stCondLst>
                                  <p:childTnLst>
                                    <p:set>
                                      <p:cBhvr>
                                        <p:cTn id="470" dur="1" fill="hold">
                                          <p:stCondLst>
                                            <p:cond delay="0"/>
                                          </p:stCondLst>
                                        </p:cTn>
                                        <p:tgtEl>
                                          <p:spTgt spid="67"/>
                                        </p:tgtEl>
                                        <p:attrNameLst>
                                          <p:attrName>style.visibility</p:attrName>
                                        </p:attrNameLst>
                                      </p:cBhvr>
                                      <p:to>
                                        <p:strVal val="visible"/>
                                      </p:to>
                                    </p:set>
                                    <p:animEffect transition="in" filter="fade">
                                      <p:cBhvr>
                                        <p:cTn id="471" dur="900"/>
                                        <p:tgtEl>
                                          <p:spTgt spid="67"/>
                                        </p:tgtEl>
                                      </p:cBhvr>
                                    </p:animEffect>
                                  </p:childTnLst>
                                  <p:subTnLst>
                                    <p:audio>
                                      <p:cMediaNode vol="54000">
                                        <p:cTn display="0" masterRel="sameClick">
                                          <p:stCondLst>
                                            <p:cond evt="begin" delay="0">
                                              <p:tn val="469"/>
                                            </p:cond>
                                          </p:stCondLst>
                                          <p:endCondLst>
                                            <p:cond evt="onStopAudio" delay="0">
                                              <p:tgtEl>
                                                <p:sldTgt/>
                                              </p:tgtEl>
                                            </p:cond>
                                          </p:endCondLst>
                                        </p:cTn>
                                        <p:tgtEl>
                                          <p:sndTgt r:embed="rId2" name="click.wav"/>
                                        </p:tgtEl>
                                      </p:cMediaNode>
                                    </p:audio>
                                  </p:subTnLst>
                                </p:cTn>
                              </p:par>
                            </p:childTnLst>
                          </p:cTn>
                        </p:par>
                        <p:par>
                          <p:cTn id="472" fill="hold">
                            <p:stCondLst>
                              <p:cond delay="56000"/>
                            </p:stCondLst>
                            <p:childTnLst>
                              <p:par>
                                <p:cTn id="473" presetID="10" presetClass="exit" presetSubtype="0" fill="hold" nodeType="afterEffect">
                                  <p:stCondLst>
                                    <p:cond delay="0"/>
                                  </p:stCondLst>
                                  <p:childTnLst>
                                    <p:animEffect transition="out" filter="fade">
                                      <p:cBhvr>
                                        <p:cTn id="474" dur="100"/>
                                        <p:tgtEl>
                                          <p:spTgt spid="67"/>
                                        </p:tgtEl>
                                      </p:cBhvr>
                                    </p:animEffect>
                                    <p:set>
                                      <p:cBhvr>
                                        <p:cTn id="475" dur="1" fill="hold">
                                          <p:stCondLst>
                                            <p:cond delay="99"/>
                                          </p:stCondLst>
                                        </p:cTn>
                                        <p:tgtEl>
                                          <p:spTgt spid="67"/>
                                        </p:tgtEl>
                                        <p:attrNameLst>
                                          <p:attrName>style.visibility</p:attrName>
                                        </p:attrNameLst>
                                      </p:cBhvr>
                                      <p:to>
                                        <p:strVal val="hidden"/>
                                      </p:to>
                                    </p:set>
                                  </p:childTnLst>
                                  <p:subTnLst>
                                    <p:audio>
                                      <p:cMediaNode vol="93000">
                                        <p:cTn display="0" masterRel="sameClick">
                                          <p:stCondLst>
                                            <p:cond evt="begin" delay="0">
                                              <p:tn val="473"/>
                                            </p:cond>
                                          </p:stCondLst>
                                          <p:endCondLst>
                                            <p:cond evt="onStopAudio" delay="0">
                                              <p:tgtEl>
                                                <p:sldTgt/>
                                              </p:tgtEl>
                                            </p:cond>
                                          </p:endCondLst>
                                        </p:cTn>
                                        <p:tgtEl>
                                          <p:sndTgt r:embed="rId2" name="click.wav"/>
                                        </p:tgtEl>
                                      </p:cMediaNode>
                                    </p:audio>
                                  </p:subTnLst>
                                </p:cTn>
                              </p:par>
                            </p:childTnLst>
                          </p:cTn>
                        </p:par>
                        <p:par>
                          <p:cTn id="476" fill="hold">
                            <p:stCondLst>
                              <p:cond delay="56100"/>
                            </p:stCondLst>
                            <p:childTnLst>
                              <p:par>
                                <p:cTn id="477" presetID="10" presetClass="entr" presetSubtype="0" fill="hold" nodeType="afterEffect">
                                  <p:stCondLst>
                                    <p:cond delay="0"/>
                                  </p:stCondLst>
                                  <p:childTnLst>
                                    <p:set>
                                      <p:cBhvr>
                                        <p:cTn id="478" dur="1" fill="hold">
                                          <p:stCondLst>
                                            <p:cond delay="0"/>
                                          </p:stCondLst>
                                        </p:cTn>
                                        <p:tgtEl>
                                          <p:spTgt spid="68"/>
                                        </p:tgtEl>
                                        <p:attrNameLst>
                                          <p:attrName>style.visibility</p:attrName>
                                        </p:attrNameLst>
                                      </p:cBhvr>
                                      <p:to>
                                        <p:strVal val="visible"/>
                                      </p:to>
                                    </p:set>
                                    <p:animEffect transition="in" filter="fade">
                                      <p:cBhvr>
                                        <p:cTn id="479" dur="900"/>
                                        <p:tgtEl>
                                          <p:spTgt spid="68"/>
                                        </p:tgtEl>
                                      </p:cBhvr>
                                    </p:animEffect>
                                  </p:childTnLst>
                                  <p:subTnLst>
                                    <p:audio>
                                      <p:cMediaNode vol="54000">
                                        <p:cTn display="0" masterRel="sameClick">
                                          <p:stCondLst>
                                            <p:cond evt="begin" delay="0">
                                              <p:tn val="477"/>
                                            </p:cond>
                                          </p:stCondLst>
                                          <p:endCondLst>
                                            <p:cond evt="onStopAudio" delay="0">
                                              <p:tgtEl>
                                                <p:sldTgt/>
                                              </p:tgtEl>
                                            </p:cond>
                                          </p:endCondLst>
                                        </p:cTn>
                                        <p:tgtEl>
                                          <p:sndTgt r:embed="rId2" name="click.wav"/>
                                        </p:tgtEl>
                                      </p:cMediaNode>
                                    </p:audio>
                                  </p:subTnLst>
                                </p:cTn>
                              </p:par>
                            </p:childTnLst>
                          </p:cTn>
                        </p:par>
                        <p:par>
                          <p:cTn id="480" fill="hold">
                            <p:stCondLst>
                              <p:cond delay="57000"/>
                            </p:stCondLst>
                            <p:childTnLst>
                              <p:par>
                                <p:cTn id="481" presetID="10" presetClass="exit" presetSubtype="0" fill="hold" nodeType="afterEffect">
                                  <p:stCondLst>
                                    <p:cond delay="0"/>
                                  </p:stCondLst>
                                  <p:childTnLst>
                                    <p:animEffect transition="out" filter="fade">
                                      <p:cBhvr>
                                        <p:cTn id="482" dur="100"/>
                                        <p:tgtEl>
                                          <p:spTgt spid="68"/>
                                        </p:tgtEl>
                                      </p:cBhvr>
                                    </p:animEffect>
                                    <p:set>
                                      <p:cBhvr>
                                        <p:cTn id="483" dur="1" fill="hold">
                                          <p:stCondLst>
                                            <p:cond delay="99"/>
                                          </p:stCondLst>
                                        </p:cTn>
                                        <p:tgtEl>
                                          <p:spTgt spid="68"/>
                                        </p:tgtEl>
                                        <p:attrNameLst>
                                          <p:attrName>style.visibility</p:attrName>
                                        </p:attrNameLst>
                                      </p:cBhvr>
                                      <p:to>
                                        <p:strVal val="hidden"/>
                                      </p:to>
                                    </p:set>
                                  </p:childTnLst>
                                  <p:subTnLst>
                                    <p:audio>
                                      <p:cMediaNode vol="93000">
                                        <p:cTn display="0" masterRel="sameClick">
                                          <p:stCondLst>
                                            <p:cond evt="begin" delay="0">
                                              <p:tn val="481"/>
                                            </p:cond>
                                          </p:stCondLst>
                                          <p:endCondLst>
                                            <p:cond evt="onStopAudio" delay="0">
                                              <p:tgtEl>
                                                <p:sldTgt/>
                                              </p:tgtEl>
                                            </p:cond>
                                          </p:endCondLst>
                                        </p:cTn>
                                        <p:tgtEl>
                                          <p:sndTgt r:embed="rId2" name="click.wav"/>
                                        </p:tgtEl>
                                      </p:cMediaNode>
                                    </p:audio>
                                  </p:subTnLst>
                                </p:cTn>
                              </p:par>
                            </p:childTnLst>
                          </p:cTn>
                        </p:par>
                        <p:par>
                          <p:cTn id="484" fill="hold">
                            <p:stCondLst>
                              <p:cond delay="57100"/>
                            </p:stCondLst>
                            <p:childTnLst>
                              <p:par>
                                <p:cTn id="485" presetID="10" presetClass="entr" presetSubtype="0" fill="hold" nodeType="afterEffect">
                                  <p:stCondLst>
                                    <p:cond delay="0"/>
                                  </p:stCondLst>
                                  <p:childTnLst>
                                    <p:set>
                                      <p:cBhvr>
                                        <p:cTn id="486" dur="1" fill="hold">
                                          <p:stCondLst>
                                            <p:cond delay="0"/>
                                          </p:stCondLst>
                                        </p:cTn>
                                        <p:tgtEl>
                                          <p:spTgt spid="69"/>
                                        </p:tgtEl>
                                        <p:attrNameLst>
                                          <p:attrName>style.visibility</p:attrName>
                                        </p:attrNameLst>
                                      </p:cBhvr>
                                      <p:to>
                                        <p:strVal val="visible"/>
                                      </p:to>
                                    </p:set>
                                    <p:animEffect transition="in" filter="fade">
                                      <p:cBhvr>
                                        <p:cTn id="487" dur="900"/>
                                        <p:tgtEl>
                                          <p:spTgt spid="69"/>
                                        </p:tgtEl>
                                      </p:cBhvr>
                                    </p:animEffect>
                                  </p:childTnLst>
                                  <p:subTnLst>
                                    <p:audio>
                                      <p:cMediaNode vol="69000">
                                        <p:cTn display="0" masterRel="sameClick">
                                          <p:stCondLst>
                                            <p:cond evt="begin" delay="0">
                                              <p:tn val="485"/>
                                            </p:cond>
                                          </p:stCondLst>
                                          <p:endCondLst>
                                            <p:cond evt="onStopAudio" delay="0">
                                              <p:tgtEl>
                                                <p:sldTgt/>
                                              </p:tgtEl>
                                            </p:cond>
                                          </p:endCondLst>
                                        </p:cTn>
                                        <p:tgtEl>
                                          <p:sndTgt r:embed="rId2" name="click.wav"/>
                                        </p:tgtEl>
                                      </p:cMediaNode>
                                    </p:audio>
                                  </p:subTnLst>
                                </p:cTn>
                              </p:par>
                            </p:childTnLst>
                          </p:cTn>
                        </p:par>
                        <p:par>
                          <p:cTn id="488" fill="hold">
                            <p:stCondLst>
                              <p:cond delay="58000"/>
                            </p:stCondLst>
                            <p:childTnLst>
                              <p:par>
                                <p:cTn id="489" presetID="10" presetClass="exit" presetSubtype="0" fill="hold" nodeType="afterEffect">
                                  <p:stCondLst>
                                    <p:cond delay="0"/>
                                  </p:stCondLst>
                                  <p:childTnLst>
                                    <p:animEffect transition="out" filter="fade">
                                      <p:cBhvr>
                                        <p:cTn id="490" dur="100"/>
                                        <p:tgtEl>
                                          <p:spTgt spid="69"/>
                                        </p:tgtEl>
                                      </p:cBhvr>
                                    </p:animEffect>
                                    <p:set>
                                      <p:cBhvr>
                                        <p:cTn id="491" dur="1" fill="hold">
                                          <p:stCondLst>
                                            <p:cond delay="99"/>
                                          </p:stCondLst>
                                        </p:cTn>
                                        <p:tgtEl>
                                          <p:spTgt spid="69"/>
                                        </p:tgtEl>
                                        <p:attrNameLst>
                                          <p:attrName>style.visibility</p:attrName>
                                        </p:attrNameLst>
                                      </p:cBhvr>
                                      <p:to>
                                        <p:strVal val="hidden"/>
                                      </p:to>
                                    </p:set>
                                  </p:childTnLst>
                                  <p:subTnLst>
                                    <p:audio>
                                      <p:cMediaNode vol="93000">
                                        <p:cTn display="0" masterRel="sameClick">
                                          <p:stCondLst>
                                            <p:cond evt="begin" delay="0">
                                              <p:tn val="489"/>
                                            </p:cond>
                                          </p:stCondLst>
                                          <p:endCondLst>
                                            <p:cond evt="onStopAudio" delay="0">
                                              <p:tgtEl>
                                                <p:sldTgt/>
                                              </p:tgtEl>
                                            </p:cond>
                                          </p:endCondLst>
                                        </p:cTn>
                                        <p:tgtEl>
                                          <p:sndTgt r:embed="rId2" name="click.wav"/>
                                        </p:tgtEl>
                                      </p:cMediaNode>
                                    </p:audio>
                                  </p:subTnLst>
                                </p:cTn>
                              </p:par>
                            </p:childTnLst>
                          </p:cTn>
                        </p:par>
                        <p:par>
                          <p:cTn id="492" fill="hold">
                            <p:stCondLst>
                              <p:cond delay="58100"/>
                            </p:stCondLst>
                            <p:childTnLst>
                              <p:par>
                                <p:cTn id="493" presetID="10" presetClass="entr" presetSubtype="0" fill="hold" nodeType="afterEffect">
                                  <p:stCondLst>
                                    <p:cond delay="0"/>
                                  </p:stCondLst>
                                  <p:childTnLst>
                                    <p:set>
                                      <p:cBhvr>
                                        <p:cTn id="494" dur="1" fill="hold">
                                          <p:stCondLst>
                                            <p:cond delay="0"/>
                                          </p:stCondLst>
                                        </p:cTn>
                                        <p:tgtEl>
                                          <p:spTgt spid="70"/>
                                        </p:tgtEl>
                                        <p:attrNameLst>
                                          <p:attrName>style.visibility</p:attrName>
                                        </p:attrNameLst>
                                      </p:cBhvr>
                                      <p:to>
                                        <p:strVal val="visible"/>
                                      </p:to>
                                    </p:set>
                                    <p:animEffect transition="in" filter="fade">
                                      <p:cBhvr>
                                        <p:cTn id="495" dur="900"/>
                                        <p:tgtEl>
                                          <p:spTgt spid="70"/>
                                        </p:tgtEl>
                                      </p:cBhvr>
                                    </p:animEffect>
                                  </p:childTnLst>
                                  <p:subTnLst>
                                    <p:audio>
                                      <p:cMediaNode vol="78000">
                                        <p:cTn display="0" masterRel="sameClick">
                                          <p:stCondLst>
                                            <p:cond evt="begin" delay="0">
                                              <p:tn val="493"/>
                                            </p:cond>
                                          </p:stCondLst>
                                          <p:endCondLst>
                                            <p:cond evt="onStopAudio" delay="0">
                                              <p:tgtEl>
                                                <p:sldTgt/>
                                              </p:tgtEl>
                                            </p:cond>
                                          </p:endCondLst>
                                        </p:cTn>
                                        <p:tgtEl>
                                          <p:sndTgt r:embed="rId2" name="click.wav"/>
                                        </p:tgtEl>
                                      </p:cMediaNode>
                                    </p:audio>
                                  </p:subTnLst>
                                </p:cTn>
                              </p:par>
                            </p:childTnLst>
                          </p:cTn>
                        </p:par>
                        <p:par>
                          <p:cTn id="496" fill="hold">
                            <p:stCondLst>
                              <p:cond delay="59000"/>
                            </p:stCondLst>
                            <p:childTnLst>
                              <p:par>
                                <p:cTn id="497" presetID="10" presetClass="exit" presetSubtype="0" fill="hold" nodeType="afterEffect">
                                  <p:stCondLst>
                                    <p:cond delay="0"/>
                                  </p:stCondLst>
                                  <p:childTnLst>
                                    <p:animEffect transition="out" filter="fade">
                                      <p:cBhvr>
                                        <p:cTn id="498" dur="100"/>
                                        <p:tgtEl>
                                          <p:spTgt spid="70"/>
                                        </p:tgtEl>
                                      </p:cBhvr>
                                    </p:animEffect>
                                    <p:set>
                                      <p:cBhvr>
                                        <p:cTn id="499" dur="1" fill="hold">
                                          <p:stCondLst>
                                            <p:cond delay="99"/>
                                          </p:stCondLst>
                                        </p:cTn>
                                        <p:tgtEl>
                                          <p:spTgt spid="70"/>
                                        </p:tgtEl>
                                        <p:attrNameLst>
                                          <p:attrName>style.visibility</p:attrName>
                                        </p:attrNameLst>
                                      </p:cBhvr>
                                      <p:to>
                                        <p:strVal val="hidden"/>
                                      </p:to>
                                    </p:set>
                                  </p:childTnLst>
                                  <p:subTnLst>
                                    <p:audio>
                                      <p:cMediaNode vol="93000">
                                        <p:cTn display="0" masterRel="sameClick">
                                          <p:stCondLst>
                                            <p:cond evt="begin" delay="0">
                                              <p:tn val="497"/>
                                            </p:cond>
                                          </p:stCondLst>
                                          <p:endCondLst>
                                            <p:cond evt="onStopAudio" delay="0">
                                              <p:tgtEl>
                                                <p:sldTgt/>
                                              </p:tgtEl>
                                            </p:cond>
                                          </p:endCondLst>
                                        </p:cTn>
                                        <p:tgtEl>
                                          <p:sndTgt r:embed="rId2" name="click.wav"/>
                                        </p:tgtEl>
                                      </p:cMediaNode>
                                    </p:audio>
                                  </p:subTnLst>
                                </p:cTn>
                              </p:par>
                            </p:childTnLst>
                          </p:cTn>
                        </p:par>
                        <p:par>
                          <p:cTn id="500" fill="hold">
                            <p:stCondLst>
                              <p:cond delay="59100"/>
                            </p:stCondLst>
                            <p:childTnLst>
                              <p:par>
                                <p:cTn id="501" presetID="10" presetClass="entr" presetSubtype="0" fill="hold" nodeType="afterEffect">
                                  <p:stCondLst>
                                    <p:cond delay="0"/>
                                  </p:stCondLst>
                                  <p:childTnLst>
                                    <p:set>
                                      <p:cBhvr>
                                        <p:cTn id="502" dur="1" fill="hold">
                                          <p:stCondLst>
                                            <p:cond delay="0"/>
                                          </p:stCondLst>
                                        </p:cTn>
                                        <p:tgtEl>
                                          <p:spTgt spid="71"/>
                                        </p:tgtEl>
                                        <p:attrNameLst>
                                          <p:attrName>style.visibility</p:attrName>
                                        </p:attrNameLst>
                                      </p:cBhvr>
                                      <p:to>
                                        <p:strVal val="visible"/>
                                      </p:to>
                                    </p:set>
                                    <p:animEffect transition="in" filter="fade">
                                      <p:cBhvr>
                                        <p:cTn id="503" dur="900"/>
                                        <p:tgtEl>
                                          <p:spTgt spid="71"/>
                                        </p:tgtEl>
                                      </p:cBhvr>
                                    </p:animEffect>
                                  </p:childTnLst>
                                  <p:subTnLst>
                                    <p:audio>
                                      <p:cMediaNode>
                                        <p:cTn display="0" masterRel="sameClick">
                                          <p:stCondLst>
                                            <p:cond evt="begin" delay="0">
                                              <p:tn val="501"/>
                                            </p:cond>
                                          </p:stCondLst>
                                          <p:endCondLst>
                                            <p:cond evt="onStopAudio" delay="0">
                                              <p:tgtEl>
                                                <p:sldTgt/>
                                              </p:tgtEl>
                                            </p:cond>
                                          </p:endCondLst>
                                        </p:cTn>
                                        <p:tgtEl>
                                          <p:sndTgt r:embed="rId3" name="push.wav"/>
                                        </p:tgtEl>
                                      </p:cMediaNode>
                                    </p:audio>
                                  </p:subTnLst>
                                </p:cTn>
                              </p:par>
                            </p:childTnLst>
                          </p:cTn>
                        </p:par>
                        <p:par>
                          <p:cTn id="504" fill="hold">
                            <p:stCondLst>
                              <p:cond delay="60000"/>
                            </p:stCondLst>
                            <p:childTnLst>
                              <p:par>
                                <p:cTn id="505" presetID="35" presetClass="exit" presetSubtype="0" fill="hold" nodeType="afterEffect">
                                  <p:stCondLst>
                                    <p:cond delay="0"/>
                                  </p:stCondLst>
                                  <p:childTnLst>
                                    <p:animEffect transition="out" filter="fade">
                                      <p:cBhvr>
                                        <p:cTn id="506" dur="2000"/>
                                        <p:tgtEl>
                                          <p:spTgt spid="71"/>
                                        </p:tgtEl>
                                      </p:cBhvr>
                                    </p:animEffect>
                                    <p:anim calcmode="lin" valueType="num">
                                      <p:cBhvr>
                                        <p:cTn id="507" dur="2000"/>
                                        <p:tgtEl>
                                          <p:spTgt spid="71"/>
                                        </p:tgtEl>
                                        <p:attrNameLst>
                                          <p:attrName>style.rotation</p:attrName>
                                        </p:attrNameLst>
                                      </p:cBhvr>
                                      <p:tavLst>
                                        <p:tav tm="0">
                                          <p:val>
                                            <p:fltVal val="0"/>
                                          </p:val>
                                        </p:tav>
                                        <p:tav tm="100000">
                                          <p:val>
                                            <p:fltVal val="720"/>
                                          </p:val>
                                        </p:tav>
                                      </p:tavLst>
                                    </p:anim>
                                    <p:anim calcmode="lin" valueType="num">
                                      <p:cBhvr>
                                        <p:cTn id="508" dur="2000"/>
                                        <p:tgtEl>
                                          <p:spTgt spid="71"/>
                                        </p:tgtEl>
                                        <p:attrNameLst>
                                          <p:attrName>ppt_h</p:attrName>
                                        </p:attrNameLst>
                                      </p:cBhvr>
                                      <p:tavLst>
                                        <p:tav tm="0">
                                          <p:val>
                                            <p:strVal val="ppt_h"/>
                                          </p:val>
                                        </p:tav>
                                        <p:tav tm="100000">
                                          <p:val>
                                            <p:fltVal val="0"/>
                                          </p:val>
                                        </p:tav>
                                      </p:tavLst>
                                    </p:anim>
                                    <p:anim calcmode="lin" valueType="num">
                                      <p:cBhvr>
                                        <p:cTn id="509" dur="2000"/>
                                        <p:tgtEl>
                                          <p:spTgt spid="71"/>
                                        </p:tgtEl>
                                        <p:attrNameLst>
                                          <p:attrName>ppt_w</p:attrName>
                                        </p:attrNameLst>
                                      </p:cBhvr>
                                      <p:tavLst>
                                        <p:tav tm="0">
                                          <p:val>
                                            <p:strVal val="ppt_w"/>
                                          </p:val>
                                        </p:tav>
                                        <p:tav tm="100000">
                                          <p:val>
                                            <p:fltVal val="0"/>
                                          </p:val>
                                        </p:tav>
                                      </p:tavLst>
                                    </p:anim>
                                    <p:set>
                                      <p:cBhvr>
                                        <p:cTn id="510" dur="1" fill="hold">
                                          <p:stCondLst>
                                            <p:cond delay="1999"/>
                                          </p:stCondLst>
                                        </p:cTn>
                                        <p:tgtEl>
                                          <p:spTgt spid="71"/>
                                        </p:tgtEl>
                                        <p:attrNameLst>
                                          <p:attrName>style.visibility</p:attrName>
                                        </p:attrNameLst>
                                      </p:cBhvr>
                                      <p:to>
                                        <p:strVal val="hidden"/>
                                      </p:to>
                                    </p:set>
                                  </p:childTnLst>
                                  <p:subTnLst>
                                    <p:audio>
                                      <p:cMediaNode>
                                        <p:cTn display="0" masterRel="sameClick">
                                          <p:stCondLst>
                                            <p:cond evt="begin" delay="0">
                                              <p:tn val="505"/>
                                            </p:cond>
                                          </p:stCondLst>
                                          <p:endCondLst>
                                            <p:cond evt="onStopAudio" delay="0">
                                              <p:tgtEl>
                                                <p:sldTgt/>
                                              </p:tgtEl>
                                            </p:cond>
                                          </p:endCondLst>
                                        </p:cTn>
                                        <p:tgtEl>
                                          <p:sndTgt r:embed="rId4" name="CHIMES.WAV"/>
                                        </p:tgtEl>
                                      </p:cMediaNode>
                                    </p:audio>
                                  </p:subTnLst>
                                </p:cTn>
                              </p:par>
                              <p:par>
                                <p:cTn id="511" presetID="35" presetClass="exit" presetSubtype="0" fill="hold" grpId="0" nodeType="withEffect">
                                  <p:stCondLst>
                                    <p:cond delay="0"/>
                                  </p:stCondLst>
                                  <p:childTnLst>
                                    <p:animEffect transition="out" filter="fade">
                                      <p:cBhvr>
                                        <p:cTn id="512" dur="2000"/>
                                        <p:tgtEl>
                                          <p:spTgt spid="8"/>
                                        </p:tgtEl>
                                      </p:cBhvr>
                                    </p:animEffect>
                                    <p:anim calcmode="lin" valueType="num">
                                      <p:cBhvr>
                                        <p:cTn id="513" dur="2000"/>
                                        <p:tgtEl>
                                          <p:spTgt spid="8"/>
                                        </p:tgtEl>
                                        <p:attrNameLst>
                                          <p:attrName>style.rotation</p:attrName>
                                        </p:attrNameLst>
                                      </p:cBhvr>
                                      <p:tavLst>
                                        <p:tav tm="0">
                                          <p:val>
                                            <p:fltVal val="0"/>
                                          </p:val>
                                        </p:tav>
                                        <p:tav tm="100000">
                                          <p:val>
                                            <p:fltVal val="720"/>
                                          </p:val>
                                        </p:tav>
                                      </p:tavLst>
                                    </p:anim>
                                    <p:anim calcmode="lin" valueType="num">
                                      <p:cBhvr>
                                        <p:cTn id="514" dur="2000"/>
                                        <p:tgtEl>
                                          <p:spTgt spid="8"/>
                                        </p:tgtEl>
                                        <p:attrNameLst>
                                          <p:attrName>ppt_h</p:attrName>
                                        </p:attrNameLst>
                                      </p:cBhvr>
                                      <p:tavLst>
                                        <p:tav tm="0">
                                          <p:val>
                                            <p:strVal val="ppt_h"/>
                                          </p:val>
                                        </p:tav>
                                        <p:tav tm="100000">
                                          <p:val>
                                            <p:fltVal val="0"/>
                                          </p:val>
                                        </p:tav>
                                      </p:tavLst>
                                    </p:anim>
                                    <p:anim calcmode="lin" valueType="num">
                                      <p:cBhvr>
                                        <p:cTn id="515" dur="2000"/>
                                        <p:tgtEl>
                                          <p:spTgt spid="8"/>
                                        </p:tgtEl>
                                        <p:attrNameLst>
                                          <p:attrName>ppt_w</p:attrName>
                                        </p:attrNameLst>
                                      </p:cBhvr>
                                      <p:tavLst>
                                        <p:tav tm="0">
                                          <p:val>
                                            <p:strVal val="ppt_w"/>
                                          </p:val>
                                        </p:tav>
                                        <p:tav tm="100000">
                                          <p:val>
                                            <p:fltVal val="0"/>
                                          </p:val>
                                        </p:tav>
                                      </p:tavLst>
                                    </p:anim>
                                    <p:set>
                                      <p:cBhvr>
                                        <p:cTn id="516" dur="1" fill="hold">
                                          <p:stCondLst>
                                            <p:cond delay="1999"/>
                                          </p:stCondLst>
                                        </p:cTn>
                                        <p:tgtEl>
                                          <p:spTgt spid="8"/>
                                        </p:tgtEl>
                                        <p:attrNameLst>
                                          <p:attrName>style.visibility</p:attrName>
                                        </p:attrNameLst>
                                      </p:cBhvr>
                                      <p:to>
                                        <p:strVal val="hidden"/>
                                      </p:to>
                                    </p:set>
                                  </p:childTnLst>
                                </p:cTn>
                              </p:par>
                              <p:par>
                                <p:cTn id="517" presetID="35" presetClass="exit" presetSubtype="0" fill="hold" grpId="0" nodeType="withEffect">
                                  <p:stCondLst>
                                    <p:cond delay="0"/>
                                  </p:stCondLst>
                                  <p:childTnLst>
                                    <p:animEffect transition="out" filter="fade">
                                      <p:cBhvr>
                                        <p:cTn id="518" dur="2000"/>
                                        <p:tgtEl>
                                          <p:spTgt spid="7"/>
                                        </p:tgtEl>
                                      </p:cBhvr>
                                    </p:animEffect>
                                    <p:anim calcmode="lin" valueType="num">
                                      <p:cBhvr>
                                        <p:cTn id="519" dur="2000"/>
                                        <p:tgtEl>
                                          <p:spTgt spid="7"/>
                                        </p:tgtEl>
                                        <p:attrNameLst>
                                          <p:attrName>style.rotation</p:attrName>
                                        </p:attrNameLst>
                                      </p:cBhvr>
                                      <p:tavLst>
                                        <p:tav tm="0">
                                          <p:val>
                                            <p:fltVal val="0"/>
                                          </p:val>
                                        </p:tav>
                                        <p:tav tm="100000">
                                          <p:val>
                                            <p:fltVal val="720"/>
                                          </p:val>
                                        </p:tav>
                                      </p:tavLst>
                                    </p:anim>
                                    <p:anim calcmode="lin" valueType="num">
                                      <p:cBhvr>
                                        <p:cTn id="520" dur="2000"/>
                                        <p:tgtEl>
                                          <p:spTgt spid="7"/>
                                        </p:tgtEl>
                                        <p:attrNameLst>
                                          <p:attrName>ppt_h</p:attrName>
                                        </p:attrNameLst>
                                      </p:cBhvr>
                                      <p:tavLst>
                                        <p:tav tm="0">
                                          <p:val>
                                            <p:strVal val="ppt_h"/>
                                          </p:val>
                                        </p:tav>
                                        <p:tav tm="100000">
                                          <p:val>
                                            <p:fltVal val="0"/>
                                          </p:val>
                                        </p:tav>
                                      </p:tavLst>
                                    </p:anim>
                                    <p:anim calcmode="lin" valueType="num">
                                      <p:cBhvr>
                                        <p:cTn id="521" dur="2000"/>
                                        <p:tgtEl>
                                          <p:spTgt spid="7"/>
                                        </p:tgtEl>
                                        <p:attrNameLst>
                                          <p:attrName>ppt_w</p:attrName>
                                        </p:attrNameLst>
                                      </p:cBhvr>
                                      <p:tavLst>
                                        <p:tav tm="0">
                                          <p:val>
                                            <p:strVal val="ppt_w"/>
                                          </p:val>
                                        </p:tav>
                                        <p:tav tm="100000">
                                          <p:val>
                                            <p:fltVal val="0"/>
                                          </p:val>
                                        </p:tav>
                                      </p:tavLst>
                                    </p:anim>
                                    <p:set>
                                      <p:cBhvr>
                                        <p:cTn id="5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5" grpId="0"/>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ình nền powerpoint màu trắng đẹ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22" y="0"/>
            <a:ext cx="9167122" cy="684243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49087" y="573832"/>
            <a:ext cx="8622704" cy="523220"/>
          </a:xfrm>
          <a:prstGeom prst="rect">
            <a:avLst/>
          </a:prstGeom>
        </p:spPr>
        <p:txBody>
          <a:bodyPr wrap="square">
            <a:spAutoFit/>
          </a:bodyPr>
          <a:lstStyle/>
          <a:p>
            <a:pPr algn="just"/>
            <a:r>
              <a:rPr lang="en-US" sz="2800" b="1" i="1" dirty="0">
                <a:solidFill>
                  <a:srgbClr val="004EEA"/>
                </a:solidFill>
                <a:latin typeface="Times New Roman" pitchFamily="18" charset="0"/>
                <a:cs typeface="Times New Roman" pitchFamily="18" charset="0"/>
              </a:rPr>
              <a:t>1. </a:t>
            </a:r>
            <a:r>
              <a:rPr lang="en-US" sz="2800" i="1" dirty="0" err="1">
                <a:solidFill>
                  <a:srgbClr val="004EEA"/>
                </a:solidFill>
                <a:latin typeface="Times New Roman" pitchFamily="18" charset="0"/>
                <a:cs typeface="Times New Roman" pitchFamily="18" charset="0"/>
              </a:rPr>
              <a:t>Trong</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các</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câu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sau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mỗi</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dấu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hai</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chấm</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có</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tác</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dụng</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gì</a:t>
            </a:r>
            <a:r>
              <a:rPr lang="en-US" sz="2800" i="1" dirty="0">
                <a:solidFill>
                  <a:srgbClr val="004EEA"/>
                </a:solidFill>
                <a:latin typeface="Times New Roman" pitchFamily="18" charset="0"/>
                <a:cs typeface="Times New Roman" pitchFamily="18" charset="0"/>
              </a:rPr>
              <a:t>?</a:t>
            </a:r>
            <a:endParaRPr lang="vi-VN" sz="2800" i="1" dirty="0">
              <a:solidFill>
                <a:srgbClr val="004EEA"/>
              </a:solidFill>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160989272"/>
              </p:ext>
            </p:extLst>
          </p:nvPr>
        </p:nvGraphicFramePr>
        <p:xfrm>
          <a:off x="-7675" y="1226860"/>
          <a:ext cx="9136228" cy="5586516"/>
        </p:xfrm>
        <a:graphic>
          <a:graphicData uri="http://schemas.openxmlformats.org/drawingml/2006/table">
            <a:tbl>
              <a:tblPr firstRow="1" bandRow="1">
                <a:tableStyleId>{5C22544A-7EE6-4342-B048-85BDC9FD1C3A}</a:tableStyleId>
              </a:tblPr>
              <a:tblGrid>
                <a:gridCol w="5011723">
                  <a:extLst>
                    <a:ext uri="{9D8B030D-6E8A-4147-A177-3AD203B41FA5}">
                      <a16:colId xmlns:a16="http://schemas.microsoft.com/office/drawing/2014/main" val="20000"/>
                    </a:ext>
                  </a:extLst>
                </a:gridCol>
                <a:gridCol w="4124505">
                  <a:extLst>
                    <a:ext uri="{9D8B030D-6E8A-4147-A177-3AD203B41FA5}">
                      <a16:colId xmlns:a16="http://schemas.microsoft.com/office/drawing/2014/main" val="20001"/>
                    </a:ext>
                  </a:extLst>
                </a:gridCol>
              </a:tblGrid>
              <a:tr h="689972">
                <a:tc>
                  <a:txBody>
                    <a:bodyPr/>
                    <a:lstStyle/>
                    <a:p>
                      <a:pPr algn="ctr"/>
                      <a:r>
                        <a:rPr lang="en-US" sz="2400" dirty="0" err="1">
                          <a:solidFill>
                            <a:schemeClr val="tx1"/>
                          </a:solidFill>
                          <a:latin typeface="Times New Roman" pitchFamily="18" charset="0"/>
                          <a:cs typeface="Times New Roman" pitchFamily="18" charset="0"/>
                        </a:rPr>
                        <a:t>Câu</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văn</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2400" dirty="0" err="1">
                          <a:solidFill>
                            <a:schemeClr val="tx1"/>
                          </a:solidFill>
                          <a:latin typeface="Times New Roman" pitchFamily="18" charset="0"/>
                          <a:cs typeface="Times New Roman" pitchFamily="18" charset="0"/>
                        </a:rPr>
                        <a:t>Tác</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dụng</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của</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dấu</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hai</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chấm</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51216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29614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08823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Rectangle 9"/>
          <p:cNvSpPr/>
          <p:nvPr/>
        </p:nvSpPr>
        <p:spPr>
          <a:xfrm>
            <a:off x="5076056" y="1924730"/>
            <a:ext cx="3960440" cy="1569660"/>
          </a:xfrm>
          <a:prstGeom prst="rect">
            <a:avLst/>
          </a:prstGeom>
        </p:spPr>
        <p:txBody>
          <a:bodyPr wrap="square">
            <a:spAutoFit/>
          </a:bodyPr>
          <a:lstStyle/>
          <a:p>
            <a:pPr algn="just"/>
            <a:r>
              <a:rPr lang="en-US" sz="2400" dirty="0">
                <a:latin typeface="Times New Roman" pitchFamily="18" charset="0"/>
                <a:cs typeface="Times New Roman" pitchFamily="18" charset="0"/>
              </a:rPr>
              <a:t>B</a:t>
            </a:r>
            <a:r>
              <a:rPr lang="vi-VN" sz="2400" dirty="0">
                <a:latin typeface="Times New Roman" pitchFamily="18" charset="0"/>
                <a:cs typeface="Times New Roman" pitchFamily="18" charset="0"/>
              </a:rPr>
              <a:t>áo hiệu bộ phận đứng sau là lời nói của nhân vật “tôi”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11" name="Rectangle 10"/>
          <p:cNvSpPr/>
          <p:nvPr/>
        </p:nvSpPr>
        <p:spPr>
          <a:xfrm>
            <a:off x="5076057" y="3506769"/>
            <a:ext cx="3960440" cy="1200329"/>
          </a:xfrm>
          <a:prstGeom prst="rect">
            <a:avLst/>
          </a:prstGeom>
        </p:spPr>
        <p:txBody>
          <a:bodyPr wrap="square">
            <a:spAutoFit/>
          </a:bodyPr>
          <a:lstStyle/>
          <a:p>
            <a:pPr algn="just"/>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kép</a:t>
            </a:r>
            <a:r>
              <a:rPr lang="en-US" sz="2400" dirty="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14" name="Rectangle 13"/>
          <p:cNvSpPr/>
          <p:nvPr/>
        </p:nvSpPr>
        <p:spPr>
          <a:xfrm>
            <a:off x="5089377" y="4997152"/>
            <a:ext cx="3960441" cy="1569660"/>
          </a:xfrm>
          <a:prstGeom prst="rect">
            <a:avLst/>
          </a:prstGeom>
        </p:spPr>
        <p:txBody>
          <a:bodyPr wrap="square">
            <a:spAutoFit/>
          </a:bodyPr>
          <a:lstStyle/>
          <a:p>
            <a:pPr algn="just"/>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a:t>
            </a:r>
          </a:p>
        </p:txBody>
      </p:sp>
      <p:sp>
        <p:nvSpPr>
          <p:cNvPr id="15" name="Rectangle 14"/>
          <p:cNvSpPr/>
          <p:nvPr/>
        </p:nvSpPr>
        <p:spPr>
          <a:xfrm>
            <a:off x="31232" y="50612"/>
            <a:ext cx="8537243" cy="523220"/>
          </a:xfrm>
          <a:prstGeom prst="rect">
            <a:avLst/>
          </a:prstGeom>
        </p:spPr>
        <p:txBody>
          <a:bodyPr wrap="square">
            <a:spAutoFit/>
          </a:bodyPr>
          <a:lstStyle/>
          <a:p>
            <a:pPr algn="just"/>
            <a:r>
              <a:rPr lang="en-US" sz="2800" b="1" dirty="0">
                <a:solidFill>
                  <a:srgbClr val="FF0000"/>
                </a:solidFill>
                <a:latin typeface="Times New Roman" pitchFamily="18" charset="0"/>
                <a:cs typeface="Times New Roman" pitchFamily="18" charset="0"/>
              </a:rPr>
              <a:t>II. LUYỆN TẬP</a:t>
            </a:r>
          </a:p>
        </p:txBody>
      </p:sp>
      <p:sp>
        <p:nvSpPr>
          <p:cNvPr id="16" name="Rectangle 15"/>
          <p:cNvSpPr/>
          <p:nvPr/>
        </p:nvSpPr>
        <p:spPr>
          <a:xfrm>
            <a:off x="58716" y="2109395"/>
            <a:ext cx="4900808" cy="1200329"/>
          </a:xfrm>
          <a:prstGeom prst="rect">
            <a:avLst/>
          </a:prstGeom>
        </p:spPr>
        <p:txBody>
          <a:bodyPr wrap="square">
            <a:spAutoFit/>
          </a:bodyPr>
          <a:lstStyle/>
          <a:p>
            <a:pPr algn="just"/>
            <a:r>
              <a:rPr lang="vi-VN" sz="2400" dirty="0">
                <a:latin typeface="Times New Roman" pitchFamily="18" charset="0"/>
                <a:cs typeface="Times New Roman" pitchFamily="18" charset="0"/>
              </a:rPr>
              <a:t>Tôi thở dài</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a:t>
            </a:r>
          </a:p>
          <a:p>
            <a:pPr algn="just"/>
            <a:r>
              <a:rPr lang="vi-VN" sz="2400" dirty="0">
                <a:latin typeface="Times New Roman" pitchFamily="18" charset="0"/>
                <a:cs typeface="Times New Roman" pitchFamily="18" charset="0"/>
              </a:rPr>
              <a:t>- Còn đứa bị điểm không, nó tả 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p:txBody>
      </p:sp>
      <p:sp>
        <p:nvSpPr>
          <p:cNvPr id="4" name="Rectangle 3"/>
          <p:cNvSpPr/>
          <p:nvPr/>
        </p:nvSpPr>
        <p:spPr>
          <a:xfrm>
            <a:off x="33406" y="3760132"/>
            <a:ext cx="4905510" cy="461665"/>
          </a:xfrm>
          <a:prstGeom prst="rect">
            <a:avLst/>
          </a:prstGeom>
        </p:spPr>
        <p:txBody>
          <a:bodyPr wrap="none">
            <a:spAutoFit/>
          </a:bodyPr>
          <a:lstStyle/>
          <a:p>
            <a:pPr algn="just"/>
            <a:r>
              <a:rPr lang="vi-VN" sz="2400" dirty="0">
                <a:latin typeface="Times New Roman" pitchFamily="18" charset="0"/>
                <a:cs typeface="Times New Roman" pitchFamily="18" charset="0"/>
              </a:rPr>
              <a:t>Cô hỏi: </a:t>
            </a:r>
            <a:r>
              <a:rPr lang="en-US" sz="2400" dirty="0">
                <a:latin typeface="Times New Roman" pitchFamily="18" charset="0"/>
                <a:cs typeface="Times New Roman" pitchFamily="18" charset="0"/>
              </a:rPr>
              <a:t>“</a:t>
            </a:r>
            <a:r>
              <a:rPr lang="vi-VN" sz="2400" dirty="0">
                <a:latin typeface="Times New Roman" pitchFamily="18" charset="0"/>
                <a:cs typeface="Times New Roman" pitchFamily="18" charset="0"/>
              </a:rPr>
              <a:t>Sao trò không chịu làm bài?</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p:txBody>
      </p:sp>
      <p:sp>
        <p:nvSpPr>
          <p:cNvPr id="17" name="Rectangle 16"/>
          <p:cNvSpPr/>
          <p:nvPr/>
        </p:nvSpPr>
        <p:spPr>
          <a:xfrm>
            <a:off x="58716" y="4863114"/>
            <a:ext cx="4869139" cy="1938992"/>
          </a:xfrm>
          <a:prstGeom prst="rect">
            <a:avLst/>
          </a:prstGeom>
        </p:spPr>
        <p:txBody>
          <a:bodyPr wrap="square">
            <a:spAutoFit/>
          </a:bodyPr>
          <a:lstStyle/>
          <a:p>
            <a:pPr algn="just"/>
            <a:r>
              <a:rPr lang="vi-VN" sz="2400" dirty="0">
                <a:latin typeface="Times New Roman" pitchFamily="18" charset="0"/>
                <a:cs typeface="Times New Roman" pitchFamily="18" charset="0"/>
              </a:rPr>
              <a:t>Rồi những cảnh tuyệt đẹp của đất nước hiện ra: cánh đồng với những đàn trâu thung thăng gặm cỏ; dòng sông với những đoàn thuyền ngược xuôi.</a:t>
            </a:r>
          </a:p>
        </p:txBody>
      </p:sp>
      <p:sp>
        <p:nvSpPr>
          <p:cNvPr id="18" name="Oval 17"/>
          <p:cNvSpPr/>
          <p:nvPr/>
        </p:nvSpPr>
        <p:spPr>
          <a:xfrm>
            <a:off x="1475656" y="2109395"/>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99592" y="3768464"/>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763688" y="5287166"/>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411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arn(inVertic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ircle(in)">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arn(inVertic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circle(in)">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arn(inVertic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arn(inVertical)">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4" grpId="0"/>
      <p:bldP spid="16" grpId="0"/>
      <p:bldP spid="4" grpId="0"/>
      <p:bldP spid="17" grpId="0"/>
      <p:bldP spid="18"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809" y="0"/>
            <a:ext cx="9143999" cy="6858000"/>
          </a:xfrm>
        </p:spPr>
      </p:pic>
      <p:sp>
        <p:nvSpPr>
          <p:cNvPr id="5" name="TextBox 4"/>
          <p:cNvSpPr txBox="1"/>
          <p:nvPr/>
        </p:nvSpPr>
        <p:spPr>
          <a:xfrm>
            <a:off x="929848" y="822525"/>
            <a:ext cx="7787208" cy="2185214"/>
          </a:xfrm>
          <a:prstGeom prst="rect">
            <a:avLst/>
          </a:prstGeom>
          <a:noFill/>
        </p:spPr>
        <p:txBody>
          <a:bodyPr wrap="square" rtlCol="0">
            <a:spAutoFit/>
          </a:bodyPr>
          <a:lstStyle/>
          <a:p>
            <a:pPr algn="ctr"/>
            <a:r>
              <a:rPr lang="en-US" sz="4000" b="1" u="sng" dirty="0">
                <a:solidFill>
                  <a:srgbClr val="0070C0"/>
                </a:solidFill>
                <a:latin typeface="Times New Roman" panose="02020603050405020304" pitchFamily="18" charset="0"/>
                <a:cs typeface="Times New Roman" panose="02020603050405020304" pitchFamily="18" charset="0"/>
              </a:rPr>
              <a:t>DẶN DÒ</a:t>
            </a:r>
          </a:p>
          <a:p>
            <a:pPr marL="457200" indent="-457200">
              <a:buFontTx/>
              <a:buChar char="-"/>
            </a:pP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nhớ</a:t>
            </a:r>
            <a:r>
              <a:rPr lang="en-US" sz="3200" dirty="0">
                <a:latin typeface="Times New Roman" panose="02020603050405020304" pitchFamily="18" charset="0"/>
                <a:cs typeface="Times New Roman" panose="02020603050405020304" pitchFamily="18" charset="0"/>
              </a:rPr>
              <a:t>.</a:t>
            </a:r>
          </a:p>
          <a:p>
            <a:pPr algn="just">
              <a:buFontTx/>
              <a:buChar char="-"/>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Chuẩn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Mở</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vốn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hậu</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Đoàn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kết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2250012"/>
      </p:ext>
    </p:extLst>
  </p:cSld>
  <p:clrMapOvr>
    <a:masterClrMapping/>
  </p:clrMapOvr>
  <p:transition spd="slow">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842</TotalTime>
  <Words>1001</Words>
  <Application>Microsoft Office PowerPoint</Application>
  <PresentationFormat>On-screen Show (4:3)</PresentationFormat>
  <Paragraphs>126</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Calibri</vt:lpstr>
      <vt:lpstr>Times New Roman</vt:lpstr>
      <vt:lpstr>VNI-Bodon</vt:lpstr>
      <vt:lpstr>VNI-Times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Linh Trịnh</cp:lastModifiedBy>
  <cp:revision>312</cp:revision>
  <dcterms:created xsi:type="dcterms:W3CDTF">2013-03-12T11:38:33Z</dcterms:created>
  <dcterms:modified xsi:type="dcterms:W3CDTF">2020-09-22T12:21:49Z</dcterms:modified>
</cp:coreProperties>
</file>